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4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4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7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3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0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2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7913-403E-4EA0-A04A-492C90525A0D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7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9" y="273350"/>
            <a:ext cx="3095238" cy="8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19" y="1582701"/>
            <a:ext cx="4495238" cy="13714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3238" y="30421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都放在关断点，可以同时关断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19" y="3734607"/>
            <a:ext cx="9000000" cy="828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2177" y="4879731"/>
            <a:ext cx="3886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  <a:r>
              <a:rPr lang="en-US" altLang="zh-CN" dirty="0" err="1"/>
              <a:t>tex</a:t>
            </a:r>
            <a:r>
              <a:rPr lang="zh-CN" altLang="en-US" dirty="0"/>
              <a:t>格式要加</a:t>
            </a:r>
            <a:r>
              <a:rPr lang="en-US" altLang="zh-CN" dirty="0"/>
              <a:t>r</a:t>
            </a:r>
          </a:p>
          <a:p>
            <a:r>
              <a:rPr lang="zh-CN" altLang="en-US" dirty="0"/>
              <a:t>为了区分</a:t>
            </a:r>
            <a:r>
              <a:rPr lang="en-US" altLang="zh-CN" dirty="0"/>
              <a:t>format</a:t>
            </a:r>
            <a:r>
              <a:rPr lang="zh-CN" altLang="en-US" dirty="0"/>
              <a:t>格式，双</a:t>
            </a:r>
            <a:r>
              <a:rPr lang="en-US" altLang="zh-CN" dirty="0"/>
              <a:t>{}</a:t>
            </a:r>
            <a:r>
              <a:rPr lang="zh-CN" altLang="en-US" dirty="0"/>
              <a:t>要写成三</a:t>
            </a:r>
            <a:r>
              <a:rPr lang="en-US" altLang="zh-CN" dirty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0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469" y="615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模拟速度对比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70" y="1103928"/>
            <a:ext cx="3600000" cy="13276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1970" y="6418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无含时项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70" y="3442984"/>
            <a:ext cx="2933333" cy="10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1970" y="282233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有含时项，原始直接传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858" y="115967"/>
            <a:ext cx="7495238" cy="10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363" y="1291318"/>
            <a:ext cx="6533333" cy="18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2497" y="4832978"/>
            <a:ext cx="6038095" cy="1838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4363" y="3191662"/>
            <a:ext cx="5780952" cy="180952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70648" y="5187462"/>
            <a:ext cx="402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字符串不会加快速度，并且每多一个含时项，时间会加一倍</a:t>
            </a:r>
          </a:p>
        </p:txBody>
      </p:sp>
    </p:spTree>
    <p:extLst>
      <p:ext uri="{BB962C8B-B14F-4D97-AF65-F5344CB8AC3E}">
        <p14:creationId xmlns:p14="http://schemas.microsoft.com/office/powerpoint/2010/main" val="79879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808" y="11430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计算演化的</a:t>
            </a:r>
            <a:r>
              <a:rPr lang="en-US" altLang="zh-CN" dirty="0"/>
              <a:t>U</a:t>
            </a:r>
            <a:r>
              <a:rPr lang="zh-CN" altLang="en-US" dirty="0"/>
              <a:t>速度比较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7731" y="861646"/>
            <a:ext cx="327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Dim=3</a:t>
            </a:r>
            <a:r>
              <a:rPr lang="zh-CN" altLang="en-US" dirty="0"/>
              <a:t>，</a:t>
            </a:r>
            <a:r>
              <a:rPr lang="en-US" altLang="zh-CN" dirty="0"/>
              <a:t>bit=5</a:t>
            </a:r>
            <a:r>
              <a:rPr lang="zh-CN" altLang="en-US" dirty="0"/>
              <a:t>，正常速度</a:t>
            </a:r>
            <a:r>
              <a:rPr lang="en-US" altLang="zh-CN" dirty="0"/>
              <a:t>5min</a:t>
            </a:r>
          </a:p>
          <a:p>
            <a:r>
              <a:rPr lang="zh-CN" altLang="en-US" dirty="0"/>
              <a:t>并行速度</a:t>
            </a:r>
            <a:r>
              <a:rPr lang="en-US" altLang="zh-CN" dirty="0"/>
              <a:t>40s</a:t>
            </a:r>
          </a:p>
          <a:p>
            <a:r>
              <a:rPr lang="zh-CN" altLang="en-US" dirty="0"/>
              <a:t>计算结果没有区别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677" y="30245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对比演化复用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9808" y="3596054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mesolve</a:t>
            </a:r>
            <a:r>
              <a:rPr lang="zh-CN" altLang="en-US" dirty="0"/>
              <a:t>不同波形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66" y="4167554"/>
            <a:ext cx="2866667" cy="5047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31" y="4874484"/>
            <a:ext cx="5304762" cy="4857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20508" y="12309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mesolve</a:t>
            </a:r>
            <a:r>
              <a:rPr lang="zh-CN" altLang="en-US" dirty="0"/>
              <a:t>不同初态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016262" y="7209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没区别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5507" y="55743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没区别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13938" y="210136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Mesolve</a:t>
            </a:r>
            <a:r>
              <a:rPr lang="en-US" altLang="zh-CN" dirty="0"/>
              <a:t>  5**5 26s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68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200" y="19343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平顶高斯中的</a:t>
            </a:r>
            <a:r>
              <a:rPr lang="en-US" altLang="zh-CN" dirty="0"/>
              <a:t>buffer</a:t>
            </a:r>
            <a:r>
              <a:rPr lang="zh-CN" altLang="en-US" dirty="0"/>
              <a:t>和</a:t>
            </a:r>
            <a:r>
              <a:rPr lang="en-US" altLang="zh-CN" dirty="0"/>
              <a:t>sigma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78" y="910800"/>
            <a:ext cx="9171428" cy="10095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9762" y="2453054"/>
            <a:ext cx="1107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</a:t>
            </a:r>
            <a:r>
              <a:rPr lang="zh-CN" altLang="en-US" dirty="0"/>
              <a:t>是升到一半所需要的时间，</a:t>
            </a:r>
            <a:r>
              <a:rPr lang="en-US" altLang="zh-CN" dirty="0"/>
              <a:t>sigma</a:t>
            </a:r>
            <a:r>
              <a:rPr lang="zh-CN" altLang="en-US" dirty="0"/>
              <a:t>表示与正态分布中的</a:t>
            </a:r>
            <a:r>
              <a:rPr lang="en-US" altLang="zh-CN" dirty="0"/>
              <a:t>sigma</a:t>
            </a:r>
            <a:r>
              <a:rPr lang="zh-CN" altLang="en-US" dirty="0"/>
              <a:t>含义一致，</a:t>
            </a:r>
            <a:r>
              <a:rPr lang="en-US" altLang="zh-CN" dirty="0"/>
              <a:t>3sigma</a:t>
            </a:r>
            <a:r>
              <a:rPr lang="zh-CN" altLang="en-US" dirty="0"/>
              <a:t>即可接近平顶，所以</a:t>
            </a:r>
            <a:r>
              <a:rPr lang="en-US" altLang="zh-CN" dirty="0"/>
              <a:t>buffer</a:t>
            </a:r>
            <a:r>
              <a:rPr lang="zh-CN" altLang="en-US" dirty="0"/>
              <a:t>至少要大于</a:t>
            </a:r>
            <a:r>
              <a:rPr lang="en-US" altLang="zh-CN" dirty="0"/>
              <a:t>1.5sigma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2" y="3335831"/>
            <a:ext cx="4320000" cy="276345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1016" y="6151070"/>
            <a:ext cx="509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随便给个</a:t>
            </a:r>
            <a:r>
              <a:rPr lang="en-US" altLang="zh-CN" dirty="0" err="1"/>
              <a:t>wc</a:t>
            </a:r>
            <a:r>
              <a:rPr lang="zh-CN" altLang="en-US" dirty="0"/>
              <a:t>，先找共振点，确定</a:t>
            </a:r>
            <a:r>
              <a:rPr lang="en-US" altLang="zh-CN" dirty="0"/>
              <a:t>w2</a:t>
            </a:r>
            <a:r>
              <a:rPr lang="zh-CN" altLang="en-US" dirty="0"/>
              <a:t>，默认变</a:t>
            </a:r>
            <a:r>
              <a:rPr lang="en-US" altLang="zh-CN" dirty="0" err="1"/>
              <a:t>wc</a:t>
            </a:r>
            <a:r>
              <a:rPr lang="zh-CN" altLang="en-US" dirty="0"/>
              <a:t>，共振点变化不大）然后扫</a:t>
            </a:r>
            <a:r>
              <a:rPr lang="en-US" altLang="zh-CN" dirty="0" err="1"/>
              <a:t>wc</a:t>
            </a:r>
            <a:r>
              <a:rPr lang="zh-CN" altLang="en-US" dirty="0"/>
              <a:t>，复杂度是</a:t>
            </a:r>
            <a:r>
              <a:rPr lang="en-US" altLang="zh-CN" dirty="0"/>
              <a:t>2*n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706" y="3335831"/>
            <a:ext cx="3600000" cy="230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69977" y="6099290"/>
            <a:ext cx="475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扫</a:t>
            </a:r>
            <a:r>
              <a:rPr lang="en-US" altLang="zh-CN" dirty="0" err="1"/>
              <a:t>wc</a:t>
            </a:r>
            <a:r>
              <a:rPr lang="zh-CN" altLang="en-US" dirty="0"/>
              <a:t>，去寻找不同</a:t>
            </a:r>
            <a:r>
              <a:rPr lang="en-US" altLang="zh-CN" dirty="0" err="1"/>
              <a:t>wc</a:t>
            </a:r>
            <a:r>
              <a:rPr lang="zh-CN" altLang="en-US" dirty="0"/>
              <a:t>下的</a:t>
            </a:r>
            <a:r>
              <a:rPr lang="en-US" altLang="zh-CN" dirty="0"/>
              <a:t>w2</a:t>
            </a:r>
            <a:r>
              <a:rPr lang="zh-CN" altLang="en-US" dirty="0"/>
              <a:t>共振点和耦合强度，这个复杂度是</a:t>
            </a:r>
            <a:r>
              <a:rPr lang="en-US" altLang="zh-CN" dirty="0"/>
              <a:t>n**2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40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BC1B02-93D7-48C4-86E3-E22730F56E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1" y="923337"/>
            <a:ext cx="5399990" cy="33749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00E21F3-BDE0-472E-BAA3-8CC351A76102}"/>
              </a:ext>
            </a:extLst>
          </p:cNvPr>
          <p:cNvSpPr txBox="1"/>
          <p:nvPr/>
        </p:nvSpPr>
        <p:spPr>
          <a:xfrm>
            <a:off x="337351" y="177553"/>
            <a:ext cx="392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改变观察比特频率，看</a:t>
            </a:r>
            <a:r>
              <a:rPr lang="en-US" altLang="zh-CN" dirty="0"/>
              <a:t>CZ</a:t>
            </a:r>
            <a:r>
              <a:rPr lang="zh-CN" altLang="en-US" dirty="0"/>
              <a:t>门最小误差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929EA1-F636-49EE-B5A6-D0A4B5CBF2C4}"/>
              </a:ext>
            </a:extLst>
          </p:cNvPr>
          <p:cNvSpPr txBox="1"/>
          <p:nvPr/>
        </p:nvSpPr>
        <p:spPr>
          <a:xfrm>
            <a:off x="449802" y="4509857"/>
            <a:ext cx="56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除了共振点外，最大误差不在共振点处，后面分析一下，红线是只有门比特的最优保真度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D65B12-3BB7-42AC-BF2B-3AABEE97147A}"/>
              </a:ext>
            </a:extLst>
          </p:cNvPr>
          <p:cNvSpPr txBox="1"/>
          <p:nvPr/>
        </p:nvSpPr>
        <p:spPr>
          <a:xfrm>
            <a:off x="10486967" y="0"/>
            <a:ext cx="1367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平顶高斯</a:t>
            </a:r>
            <a:endParaRPr lang="en-US" altLang="zh-CN" dirty="0"/>
          </a:p>
          <a:p>
            <a:r>
              <a:rPr lang="en-US" altLang="zh-CN" dirty="0"/>
              <a:t>Sigma=1.25</a:t>
            </a:r>
          </a:p>
          <a:p>
            <a:r>
              <a:rPr lang="en-US" altLang="zh-CN" dirty="0"/>
              <a:t>Buffer=5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682833-2B22-4582-BE8E-4A8B8A4B5E67}"/>
              </a:ext>
            </a:extLst>
          </p:cNvPr>
          <p:cNvSpPr txBox="1"/>
          <p:nvPr/>
        </p:nvSpPr>
        <p:spPr>
          <a:xfrm>
            <a:off x="585926" y="549527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 38ns</a:t>
            </a:r>
            <a:r>
              <a:rPr lang="zh-CN" altLang="en-US" dirty="0"/>
              <a:t>，包括</a:t>
            </a:r>
            <a:r>
              <a:rPr lang="en-US" altLang="zh-CN" dirty="0"/>
              <a:t>buffer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C5971C-55A1-4179-BE58-841D350BF3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683" y="923330"/>
            <a:ext cx="5400000" cy="337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422B65-FEFF-48D8-91E6-48B361599132}"/>
              </a:ext>
            </a:extLst>
          </p:cNvPr>
          <p:cNvSpPr txBox="1"/>
          <p:nvPr/>
        </p:nvSpPr>
        <p:spPr>
          <a:xfrm>
            <a:off x="7885827" y="5310612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 40ns</a:t>
            </a:r>
            <a:r>
              <a:rPr lang="zh-CN" altLang="en-US" dirty="0"/>
              <a:t>，包括</a:t>
            </a: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4085E5-396C-46D3-AF47-C45ED9DF6EE1}"/>
              </a:ext>
            </a:extLst>
          </p:cNvPr>
          <p:cNvSpPr txBox="1"/>
          <p:nvPr/>
        </p:nvSpPr>
        <p:spPr>
          <a:xfrm>
            <a:off x="6613864" y="4598633"/>
            <a:ext cx="470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r>
              <a:rPr lang="zh-CN" altLang="en-US" dirty="0"/>
              <a:t>只变了</a:t>
            </a:r>
            <a:r>
              <a:rPr lang="en-US" altLang="zh-CN" dirty="0"/>
              <a:t>2ns</a:t>
            </a:r>
            <a:r>
              <a:rPr lang="zh-CN" altLang="en-US" dirty="0"/>
              <a:t>，但是最优保真度有明显变化</a:t>
            </a:r>
          </a:p>
        </p:txBody>
      </p:sp>
    </p:spTree>
    <p:extLst>
      <p:ext uri="{BB962C8B-B14F-4D97-AF65-F5344CB8AC3E}">
        <p14:creationId xmlns:p14="http://schemas.microsoft.com/office/powerpoint/2010/main" val="171084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D59457-2621-45E4-9ACF-AF5EF9E82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60" y="486047"/>
            <a:ext cx="5400000" cy="3375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423FCC8-8E43-4B39-B434-60DD195FAF0A}"/>
              </a:ext>
            </a:extLst>
          </p:cNvPr>
          <p:cNvSpPr txBox="1"/>
          <p:nvPr/>
        </p:nvSpPr>
        <p:spPr>
          <a:xfrm>
            <a:off x="1251751" y="393280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 38ns</a:t>
            </a:r>
            <a:r>
              <a:rPr lang="zh-CN" altLang="en-US" dirty="0"/>
              <a:t>，包括</a:t>
            </a: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D7081C-A9A7-43B2-99CF-D4FFCF284DBA}"/>
              </a:ext>
            </a:extLst>
          </p:cNvPr>
          <p:cNvSpPr txBox="1"/>
          <p:nvPr/>
        </p:nvSpPr>
        <p:spPr>
          <a:xfrm>
            <a:off x="603682" y="4509856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每次计算包括重新计算</a:t>
            </a:r>
            <a:r>
              <a:rPr lang="en-US" altLang="zh-CN" dirty="0"/>
              <a:t>ZZ</a:t>
            </a:r>
            <a:r>
              <a:rPr lang="zh-CN" altLang="en-US" dirty="0"/>
              <a:t>关断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F0B384-F900-42BC-9228-6D59063D8A07}"/>
              </a:ext>
            </a:extLst>
          </p:cNvPr>
          <p:cNvSpPr txBox="1"/>
          <p:nvPr/>
        </p:nvSpPr>
        <p:spPr>
          <a:xfrm>
            <a:off x="807868" y="5548544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1.725694424337121e-05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DDA7C0-4B80-4D93-A9F0-278C27DFDA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901" y="486047"/>
            <a:ext cx="8267501" cy="516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4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948631-6AEA-4FFA-8DA3-4374829EC3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63" y="423904"/>
            <a:ext cx="5400000" cy="3375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8D5CE55-B01F-45D0-A7F3-4ACAB3D2A30A}"/>
              </a:ext>
            </a:extLst>
          </p:cNvPr>
          <p:cNvSpPr txBox="1"/>
          <p:nvPr/>
        </p:nvSpPr>
        <p:spPr>
          <a:xfrm>
            <a:off x="408373" y="4039340"/>
            <a:ext cx="597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改变观察比特和</a:t>
            </a:r>
            <a:r>
              <a:rPr lang="en-US" altLang="zh-CN" dirty="0"/>
              <a:t>coupler</a:t>
            </a:r>
            <a:r>
              <a:rPr lang="zh-CN" altLang="en-US" dirty="0"/>
              <a:t>的</a:t>
            </a:r>
            <a:r>
              <a:rPr lang="en-US" altLang="zh-CN" dirty="0"/>
              <a:t>idle</a:t>
            </a:r>
            <a:r>
              <a:rPr lang="zh-CN" altLang="en-US" dirty="0"/>
              <a:t>频率，证明了对于任意观察比特的频率，都能优化出正常的</a:t>
            </a:r>
            <a:r>
              <a:rPr lang="en-US" altLang="zh-CN" dirty="0"/>
              <a:t>CZ</a:t>
            </a:r>
            <a:r>
              <a:rPr lang="zh-CN" altLang="en-US" dirty="0"/>
              <a:t>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74F797-A014-4EA4-BFEF-1D3B69593570}"/>
              </a:ext>
            </a:extLst>
          </p:cNvPr>
          <p:cNvSpPr txBox="1"/>
          <p:nvPr/>
        </p:nvSpPr>
        <p:spPr>
          <a:xfrm>
            <a:off x="6554979" y="4039339"/>
            <a:ext cx="518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Idle</a:t>
            </a:r>
            <a:r>
              <a:rPr lang="zh-CN" altLang="en-US" dirty="0"/>
              <a:t>点的</a:t>
            </a:r>
            <a:r>
              <a:rPr lang="en-US" altLang="zh-CN" dirty="0"/>
              <a:t>ZZ</a:t>
            </a:r>
            <a:r>
              <a:rPr lang="zh-CN" altLang="en-US" dirty="0"/>
              <a:t>随观察比特和</a:t>
            </a:r>
            <a:r>
              <a:rPr lang="en-US" altLang="zh-CN" dirty="0"/>
              <a:t>coupler</a:t>
            </a:r>
            <a:r>
              <a:rPr lang="zh-CN" altLang="en-US" dirty="0"/>
              <a:t>的变化，关断点在</a:t>
            </a:r>
            <a:r>
              <a:rPr lang="en-US" altLang="zh-CN" dirty="0"/>
              <a:t>7.2G</a:t>
            </a:r>
            <a:r>
              <a:rPr lang="zh-CN" altLang="en-US" dirty="0"/>
              <a:t>附近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6A3362-CF77-40E0-B411-ABE3DDA5D1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39" y="423904"/>
            <a:ext cx="5400000" cy="33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2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62735</TotalTime>
  <Words>310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QC</dc:creator>
  <cp:lastModifiedBy>QC</cp:lastModifiedBy>
  <cp:revision>31</cp:revision>
  <dcterms:created xsi:type="dcterms:W3CDTF">2023-02-27T09:32:39Z</dcterms:created>
  <dcterms:modified xsi:type="dcterms:W3CDTF">2023-04-27T14:17:43Z</dcterms:modified>
</cp:coreProperties>
</file>