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7913-403E-4EA0-A04A-492C90525A0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D6B9-FD1D-4AA4-B95F-A44D954C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0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7913-403E-4EA0-A04A-492C90525A0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D6B9-FD1D-4AA4-B95F-A44D954C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9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7913-403E-4EA0-A04A-492C90525A0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D6B9-FD1D-4AA4-B95F-A44D954C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94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7913-403E-4EA0-A04A-492C90525A0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D6B9-FD1D-4AA4-B95F-A44D954C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41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7913-403E-4EA0-A04A-492C90525A0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D6B9-FD1D-4AA4-B95F-A44D954C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7913-403E-4EA0-A04A-492C90525A0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D6B9-FD1D-4AA4-B95F-A44D954C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9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7913-403E-4EA0-A04A-492C90525A0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D6B9-FD1D-4AA4-B95F-A44D954C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84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7913-403E-4EA0-A04A-492C90525A0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D6B9-FD1D-4AA4-B95F-A44D954C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07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7913-403E-4EA0-A04A-492C90525A0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D6B9-FD1D-4AA4-B95F-A44D954C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23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7913-403E-4EA0-A04A-492C90525A0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D6B9-FD1D-4AA4-B95F-A44D954C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00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A7913-403E-4EA0-A04A-492C90525A0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FD6B9-FD1D-4AA4-B95F-A44D954C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92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7913-403E-4EA0-A04A-492C90525A0D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FD6B9-FD1D-4AA4-B95F-A44D954CE7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77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19" y="273350"/>
            <a:ext cx="3095238" cy="8952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19" y="1582701"/>
            <a:ext cx="4495238" cy="137142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13238" y="304213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都放在关断点，可以同时关断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19" y="3734607"/>
            <a:ext cx="9000000" cy="8285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2177" y="4879731"/>
            <a:ext cx="3886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输出</a:t>
            </a:r>
            <a:r>
              <a:rPr lang="en-US" altLang="zh-CN" dirty="0" err="1" smtClean="0"/>
              <a:t>tex</a:t>
            </a:r>
            <a:r>
              <a:rPr lang="zh-CN" altLang="en-US" dirty="0" smtClean="0"/>
              <a:t>格式要加</a:t>
            </a:r>
            <a:r>
              <a:rPr lang="en-US" altLang="zh-CN" dirty="0" smtClean="0"/>
              <a:t>r</a:t>
            </a:r>
          </a:p>
          <a:p>
            <a:r>
              <a:rPr lang="zh-CN" altLang="en-US" dirty="0" smtClean="0"/>
              <a:t>为了区分</a:t>
            </a:r>
            <a:r>
              <a:rPr lang="en-US" altLang="zh-CN" dirty="0" smtClean="0"/>
              <a:t>format</a:t>
            </a:r>
            <a:r>
              <a:rPr lang="zh-CN" altLang="en-US" dirty="0" smtClean="0"/>
              <a:t>格式，双</a:t>
            </a:r>
            <a:r>
              <a:rPr lang="en-US" altLang="zh-CN" dirty="0" smtClean="0"/>
              <a:t>{}</a:t>
            </a:r>
            <a:r>
              <a:rPr lang="zh-CN" altLang="en-US" dirty="0" smtClean="0"/>
              <a:t>要写成三</a:t>
            </a:r>
            <a:r>
              <a:rPr lang="en-US" altLang="zh-CN" dirty="0" smtClean="0"/>
              <a:t>{}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00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9469" y="6154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模拟速度对比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70" y="1103928"/>
            <a:ext cx="3600000" cy="132761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1970" y="6418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无含时项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70" y="3442984"/>
            <a:ext cx="2933333" cy="10095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1970" y="282233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</a:t>
            </a:r>
            <a:r>
              <a:rPr lang="zh-CN" altLang="en-US" dirty="0" smtClean="0"/>
              <a:t>含时项，原始直接传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858" y="115967"/>
            <a:ext cx="7495238" cy="10095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4363" y="1291318"/>
            <a:ext cx="6533333" cy="1800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2497" y="4832978"/>
            <a:ext cx="6038095" cy="18380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4363" y="3191662"/>
            <a:ext cx="5780952" cy="1809524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70648" y="5187462"/>
            <a:ext cx="4023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字符串不会加快速度，并且每多一个含时项，时间会加一倍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79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9808" y="11430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计算演化的</a:t>
            </a:r>
            <a:r>
              <a:rPr lang="en-US" altLang="zh-CN" dirty="0" smtClean="0"/>
              <a:t>U</a:t>
            </a:r>
            <a:r>
              <a:rPr lang="zh-CN" altLang="en-US" dirty="0" smtClean="0"/>
              <a:t>速度比较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07731" y="861646"/>
            <a:ext cx="327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Dim=3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bit=5</a:t>
            </a:r>
            <a:r>
              <a:rPr lang="zh-CN" altLang="en-US" dirty="0" smtClean="0"/>
              <a:t>，正常速度</a:t>
            </a:r>
            <a:r>
              <a:rPr lang="en-US" altLang="zh-CN" dirty="0" smtClean="0"/>
              <a:t>5min</a:t>
            </a:r>
          </a:p>
          <a:p>
            <a:r>
              <a:rPr lang="zh-CN" altLang="en-US" dirty="0" smtClean="0"/>
              <a:t>并行速度</a:t>
            </a:r>
            <a:r>
              <a:rPr lang="en-US" altLang="zh-CN" dirty="0" smtClean="0"/>
              <a:t>40s</a:t>
            </a:r>
          </a:p>
          <a:p>
            <a:r>
              <a:rPr lang="zh-CN" altLang="en-US" dirty="0" smtClean="0"/>
              <a:t>计算结果没有区别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0677" y="302455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对比演化复用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9808" y="3596054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mesolve</a:t>
            </a:r>
            <a:r>
              <a:rPr lang="zh-CN" altLang="en-US" dirty="0" smtClean="0"/>
              <a:t>不同波形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66" y="4167554"/>
            <a:ext cx="2866667" cy="5047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31" y="4874484"/>
            <a:ext cx="5304762" cy="4857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20508" y="123092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mesolve</a:t>
            </a:r>
            <a:r>
              <a:rPr lang="zh-CN" altLang="en-US" dirty="0" smtClean="0"/>
              <a:t>不同</a:t>
            </a:r>
            <a:r>
              <a:rPr lang="zh-CN" altLang="en-US" dirty="0"/>
              <a:t>初态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016262" y="72096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没区别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25507" y="55743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没区别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013938" y="2101362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Mesolve</a:t>
            </a:r>
            <a:r>
              <a:rPr lang="en-US" altLang="zh-CN" dirty="0" smtClean="0"/>
              <a:t>  5**5 26s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68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7200" y="193431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平顶高斯中的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sigma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278" y="910800"/>
            <a:ext cx="9171428" cy="100952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9762" y="2453054"/>
            <a:ext cx="1107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Buffer</a:t>
            </a:r>
            <a:r>
              <a:rPr lang="zh-CN" altLang="en-US" dirty="0" smtClean="0"/>
              <a:t>是升到一半所需要的时间，</a:t>
            </a:r>
            <a:r>
              <a:rPr lang="en-US" altLang="zh-CN" dirty="0" smtClean="0"/>
              <a:t>sigma</a:t>
            </a:r>
            <a:r>
              <a:rPr lang="zh-CN" altLang="en-US" dirty="0" smtClean="0"/>
              <a:t>表示与正态分布中的</a:t>
            </a:r>
            <a:r>
              <a:rPr lang="en-US" altLang="zh-CN" dirty="0" smtClean="0"/>
              <a:t>sigma</a:t>
            </a:r>
            <a:r>
              <a:rPr lang="zh-CN" altLang="en-US" dirty="0" smtClean="0"/>
              <a:t>含义一致，</a:t>
            </a:r>
            <a:r>
              <a:rPr lang="en-US" altLang="zh-CN" dirty="0" smtClean="0"/>
              <a:t>3sigma</a:t>
            </a:r>
            <a:r>
              <a:rPr lang="zh-CN" altLang="en-US" dirty="0" smtClean="0"/>
              <a:t>即可接近平顶，所以</a:t>
            </a:r>
            <a:r>
              <a:rPr lang="en-US" altLang="zh-CN" dirty="0" smtClean="0"/>
              <a:t>buffer</a:t>
            </a:r>
            <a:r>
              <a:rPr lang="zh-CN" altLang="en-US" dirty="0" smtClean="0"/>
              <a:t>至少要大于</a:t>
            </a:r>
            <a:r>
              <a:rPr lang="en-US" altLang="zh-CN" dirty="0" smtClean="0"/>
              <a:t>1.5sigma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62" y="3335831"/>
            <a:ext cx="4320000" cy="276345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11016" y="6151070"/>
            <a:ext cx="509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随便给个</a:t>
            </a:r>
            <a:r>
              <a:rPr lang="en-US" altLang="zh-CN" dirty="0" err="1" smtClean="0"/>
              <a:t>wc</a:t>
            </a:r>
            <a:r>
              <a:rPr lang="zh-CN" altLang="en-US" dirty="0" smtClean="0"/>
              <a:t>，先找共振点，确定</a:t>
            </a:r>
            <a:r>
              <a:rPr lang="en-US" altLang="zh-CN" dirty="0" smtClean="0"/>
              <a:t>w2</a:t>
            </a:r>
            <a:r>
              <a:rPr lang="zh-CN" altLang="en-US" dirty="0"/>
              <a:t>，</a:t>
            </a:r>
            <a:r>
              <a:rPr lang="zh-CN" altLang="en-US" dirty="0" smtClean="0"/>
              <a:t>默认变</a:t>
            </a:r>
            <a:r>
              <a:rPr lang="en-US" altLang="zh-CN" dirty="0" err="1" smtClean="0"/>
              <a:t>wc</a:t>
            </a:r>
            <a:r>
              <a:rPr lang="zh-CN" altLang="en-US" dirty="0" smtClean="0"/>
              <a:t>，共振点变化不大）然后扫</a:t>
            </a:r>
            <a:r>
              <a:rPr lang="en-US" altLang="zh-CN" dirty="0" err="1" smtClean="0"/>
              <a:t>wc</a:t>
            </a:r>
            <a:r>
              <a:rPr lang="zh-CN" altLang="en-US" dirty="0" smtClean="0"/>
              <a:t>，复杂度是</a:t>
            </a:r>
            <a:r>
              <a:rPr lang="en-US" altLang="zh-CN" dirty="0" smtClean="0"/>
              <a:t>2*n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4706" y="3335831"/>
            <a:ext cx="3600000" cy="2308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969977" y="6099290"/>
            <a:ext cx="4756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扫</a:t>
            </a:r>
            <a:r>
              <a:rPr lang="en-US" altLang="zh-CN" dirty="0" err="1" smtClean="0"/>
              <a:t>wc</a:t>
            </a:r>
            <a:r>
              <a:rPr lang="zh-CN" altLang="en-US" dirty="0" smtClean="0"/>
              <a:t>，去寻找不同</a:t>
            </a:r>
            <a:r>
              <a:rPr lang="en-US" altLang="zh-CN" dirty="0" err="1" smtClean="0"/>
              <a:t>wc</a:t>
            </a:r>
            <a:r>
              <a:rPr lang="zh-CN" altLang="en-US" dirty="0" smtClean="0"/>
              <a:t>下的</a:t>
            </a:r>
            <a:r>
              <a:rPr lang="en-US" altLang="zh-CN" dirty="0" smtClean="0"/>
              <a:t>w2</a:t>
            </a:r>
            <a:r>
              <a:rPr lang="zh-CN" altLang="en-US" dirty="0" smtClean="0"/>
              <a:t>共振点和耦合强度，这个复杂度是</a:t>
            </a:r>
            <a:r>
              <a:rPr lang="en-US" altLang="zh-CN" dirty="0" smtClean="0"/>
              <a:t>n**2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40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84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54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3821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51208</TotalTime>
  <Words>191</Words>
  <Application>Microsoft Office PowerPoint</Application>
  <PresentationFormat>宽屏</PresentationFormat>
  <Paragraphs>21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QC</dc:creator>
  <cp:lastModifiedBy>QC</cp:lastModifiedBy>
  <cp:revision>16</cp:revision>
  <dcterms:created xsi:type="dcterms:W3CDTF">2023-02-27T09:32:39Z</dcterms:created>
  <dcterms:modified xsi:type="dcterms:W3CDTF">2023-04-11T12:35:58Z</dcterms:modified>
</cp:coreProperties>
</file>