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5" r:id="rId12"/>
    <p:sldId id="2146847063" r:id="rId13"/>
    <p:sldId id="2146847066" r:id="rId14"/>
    <p:sldId id="2146847062" r:id="rId15"/>
    <p:sldId id="214684706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ADHITH AJAY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SRM IST RAMAPURAM - MCA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3667A-8088-9F94-EE55-0874AE9FB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3E0A-91F2-3CA1-A9F4-E366A275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9B7DE-F002-3687-6EC6-C57908A6DE87}"/>
              </a:ext>
            </a:extLst>
          </p:cNvPr>
          <p:cNvSpPr txBox="1"/>
          <p:nvPr/>
        </p:nvSpPr>
        <p:spPr>
          <a:xfrm>
            <a:off x="806245" y="1689658"/>
            <a:ext cx="1007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1)After running it we will get the encrypted message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3D173-BAA3-7DE8-26FA-8EBB01DB2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133" y="2516196"/>
            <a:ext cx="7083734" cy="3754121"/>
          </a:xfrm>
        </p:spPr>
      </p:pic>
    </p:spTree>
    <p:extLst>
      <p:ext uri="{BB962C8B-B14F-4D97-AF65-F5344CB8AC3E}">
        <p14:creationId xmlns:p14="http://schemas.microsoft.com/office/powerpoint/2010/main" val="261490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Sucsesfully</a:t>
            </a:r>
            <a:r>
              <a:rPr lang="en-IN" dirty="0"/>
              <a:t> implemented steganography based data encryption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https://github.com/quantumboss510/Steganography.git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IN" dirty="0"/>
              <a:t>Encrypting and sending data through images is a very efficient way for secure </a:t>
            </a:r>
            <a:r>
              <a:rPr lang="en-IN" dirty="0" err="1"/>
              <a:t>communincation</a:t>
            </a:r>
            <a:r>
              <a:rPr lang="en-IN" dirty="0"/>
              <a:t>]</a:t>
            </a:r>
          </a:p>
          <a:p>
            <a:r>
              <a:rPr lang="en-IN" dirty="0"/>
              <a:t>Using steganography method we can achieve this</a:t>
            </a:r>
          </a:p>
          <a:p>
            <a:r>
              <a:rPr lang="en-IN" dirty="0"/>
              <a:t>We use a least bit insertion method for this purpose</a:t>
            </a:r>
          </a:p>
          <a:p>
            <a:r>
              <a:rPr lang="en-GB" dirty="0"/>
              <a:t>If the original pixel value is 10101100, the LSB method might change it to 10101101 to encode a bit of the 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/>
              <a:t>Python</a:t>
            </a:r>
          </a:p>
          <a:p>
            <a:r>
              <a:rPr lang="en-IN" dirty="0"/>
              <a:t>Open CV</a:t>
            </a:r>
          </a:p>
          <a:p>
            <a:r>
              <a:rPr lang="en-IN" dirty="0"/>
              <a:t>OS module</a:t>
            </a:r>
          </a:p>
          <a:p>
            <a:r>
              <a:rPr lang="en-IN" dirty="0"/>
              <a:t>LSB insertion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0F0F0F"/>
                </a:solidFill>
              </a:rPr>
              <a:t>Highly secure way for data transfer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Difficult to decipher for a normal person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Without password it is even more difficult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Does not consume a lot of size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Very compact to store and handle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Spy groups</a:t>
            </a:r>
          </a:p>
          <a:p>
            <a:r>
              <a:rPr lang="en-IN" dirty="0"/>
              <a:t>Military comms</a:t>
            </a:r>
          </a:p>
          <a:p>
            <a:r>
              <a:rPr lang="en-IN" dirty="0"/>
              <a:t>MNC companies</a:t>
            </a:r>
          </a:p>
          <a:p>
            <a:r>
              <a:rPr lang="en-IN" dirty="0"/>
              <a:t>Police and law enforcement agencies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4C7EE-231E-8AE3-F1CA-761E6D1C9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078" y="2255854"/>
            <a:ext cx="6702550" cy="37686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1A14E-BB28-4D77-FA97-E985FE60C8D2}"/>
              </a:ext>
            </a:extLst>
          </p:cNvPr>
          <p:cNvSpPr txBox="1"/>
          <p:nvPr/>
        </p:nvSpPr>
        <p:spPr>
          <a:xfrm>
            <a:off x="914400" y="1730477"/>
            <a:ext cx="1007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 The encoding script will enable us to select the </a:t>
            </a:r>
            <a:r>
              <a:rPr lang="en-IN" dirty="0" err="1"/>
              <a:t>image,set</a:t>
            </a:r>
            <a:r>
              <a:rPr lang="en-IN" dirty="0"/>
              <a:t> message and password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140C2-AB49-49AC-6495-8B2D6B71F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8538-410C-C65B-49E8-C3536007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F26D6-4D78-14B5-7134-F8FFBECE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08" y="1641181"/>
            <a:ext cx="8947355" cy="45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7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1D7B1-EE86-4FFE-2054-509E3DC07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D5D4-EBAF-214E-B3D6-4DB8E516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57DD1-7EE2-199B-1E4C-843739E52082}"/>
              </a:ext>
            </a:extLst>
          </p:cNvPr>
          <p:cNvSpPr txBox="1"/>
          <p:nvPr/>
        </p:nvSpPr>
        <p:spPr>
          <a:xfrm>
            <a:off x="914400" y="1730477"/>
            <a:ext cx="1007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 The decoding script will enable us to select the image and password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67F95A-5743-2B71-A1C6-DB852E429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647" y="2509344"/>
            <a:ext cx="6810705" cy="3829469"/>
          </a:xfrm>
        </p:spPr>
      </p:pic>
    </p:spTree>
    <p:extLst>
      <p:ext uri="{BB962C8B-B14F-4D97-AF65-F5344CB8AC3E}">
        <p14:creationId xmlns:p14="http://schemas.microsoft.com/office/powerpoint/2010/main" val="7798222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129</TotalTime>
  <Words>222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Adhith Ajay</cp:lastModifiedBy>
  <cp:revision>28</cp:revision>
  <dcterms:created xsi:type="dcterms:W3CDTF">2021-05-26T16:50:10Z</dcterms:created>
  <dcterms:modified xsi:type="dcterms:W3CDTF">2025-02-19T13:21:27Z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