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6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491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64" y="1168"/>
      </p:cViewPr>
      <p:guideLst>
        <p:guide orient="horz" pos="2256"/>
        <p:guide pos="6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BB9-2FDC-D64D-B1FC-466007A1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8454C-3D2C-4544-85BB-17B6F2BC3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9D80-F7F0-8043-B3F2-75BC3A67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61C9-0846-F745-8DB7-D605029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FCFA-F712-6544-BF0B-76ABC5B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12A0-BDC4-F74E-A9A3-A29A357A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BD96-6281-574A-BCA9-D11B494F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3C92-AB9F-8240-9B64-4741BD90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4B8C-69B4-6145-A5CC-4D36241B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46F2-44FE-3E48-8023-1B7AC6D2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51782-3ACD-4D42-BD38-646C6106E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2B66D-AC38-4240-B43E-92344309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A62E-D8AF-3C47-AB48-428C1FD8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8F3C-A29B-974A-9137-D7AD2FB0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5AC8-D162-194A-A671-31DD1238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BDA3-7295-694C-81DA-FA9788A5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4CE9-3F2C-724F-A73D-08F7F70B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674A-2EC9-A24D-ADDC-8C6A7AB2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9397-9CDD-DE40-992D-79AFBF49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4742-71CC-2042-BA08-281E5CD3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64BD-E7A3-AA4E-8B66-80686109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C7F4-8E5A-5242-9FF8-575AD4D0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AA52-7909-A743-B739-CAF6B036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E25A-B2D5-4843-839F-40BC9FEB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CD89-CA76-934E-91E5-9E093EDF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58AD-9F58-8642-BDA4-18E494C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7EA3-31B9-E045-955E-5CDD9CDCA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2417F-11BF-B84D-9F94-FEA3AE96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44017-E31E-5A47-8ACC-72065275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6C1F9-C827-8942-A672-90C23605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FDF0-1EA1-D44B-B98D-D0D0ADB1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21E1-648A-7B41-8DEB-003909D9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26983-881A-3C46-AA36-09B09C45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909FB-95EF-1F45-87C0-04A58D861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A4BFA-C0D7-8445-8482-CB66F8B94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15539-47B5-FC41-844D-6062AB087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0D585-22C6-594D-A976-2173EC19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42093-A6E8-7E40-A476-5AB5C25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5CFDD-348A-CE43-9E4F-316466A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E5A3-7DF8-1441-AE1A-505F3BD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6FB85-26E7-194C-9A07-8DDE2378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5CE55-A1F2-5C4A-BE14-D68F0F59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9AF00-2F99-B746-8A9B-E996DFD2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BF572-2E43-3843-9435-37CAD9DB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6681F-E734-684F-9330-3D0CB33C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91B42-0FA9-A94F-80B0-B339B815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25BE-1663-7441-BE3C-A85B71E8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2A11-C1AE-6A49-938B-3862E7FF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4C633-CD66-6F43-BF4F-4FE653B7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D6A5-7B6E-AC48-AF09-435BE014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3437-3A6C-5446-AF16-E8CBAEE9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8685F-5B02-1F40-A2B3-2C94ACEE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6688-E1A0-9047-9C82-CD62CF4C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E8538-ABDE-174C-AE53-F440252E8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862B-98C1-7B40-9D6C-2CB05FA1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7563B-4C70-DC43-8A20-5741C491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48C4C-F981-8849-945E-90C2C6F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2CCA-3A83-9E4B-BBCD-35D76533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CFCF5-E7D5-AC4A-B615-92C26110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DABE-C221-0541-BA1B-48005694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474B-A806-C64A-AE19-DC3CA1D35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DFF7-324E-F644-A6D8-3EAC27DBE432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AB35-48A1-314B-B2A6-84C539DB3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183A-032A-7F48-BB5D-C550E94B1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5A96B-BC30-5744-A6D2-5EF12F47D1C1}"/>
              </a:ext>
            </a:extLst>
          </p:cNvPr>
          <p:cNvSpPr txBox="1"/>
          <p:nvPr/>
        </p:nvSpPr>
        <p:spPr>
          <a:xfrm>
            <a:off x="-1582621" y="4056192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Fe(II) Spin-Crossover Complexes</a:t>
            </a:r>
          </a:p>
        </p:txBody>
      </p:sp>
      <p:pic>
        <p:nvPicPr>
          <p:cNvPr id="8" name="Picture 7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609D1B17-86C4-B040-992B-A5A14D791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5" t="8205" r="11242" b="14889"/>
          <a:stretch/>
        </p:blipFill>
        <p:spPr>
          <a:xfrm>
            <a:off x="-1645920" y="1132353"/>
            <a:ext cx="3291840" cy="2923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26FF9-3921-8148-8EC3-9BBE7783B8B0}"/>
              </a:ext>
            </a:extLst>
          </p:cNvPr>
          <p:cNvSpPr txBox="1"/>
          <p:nvPr/>
        </p:nvSpPr>
        <p:spPr>
          <a:xfrm>
            <a:off x="1998779" y="405843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Cr–Cr Vibrational</a:t>
            </a:r>
          </a:p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Modes</a:t>
            </a:r>
          </a:p>
        </p:txBody>
      </p:sp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7842BB7D-A11D-F049-8FF4-C7ABA9E3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691" y="1132353"/>
            <a:ext cx="2270575" cy="2926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FB46E-EE5C-714B-AC65-9DEA0C097E5F}"/>
              </a:ext>
            </a:extLst>
          </p:cNvPr>
          <p:cNvSpPr txBox="1"/>
          <p:nvPr/>
        </p:nvSpPr>
        <p:spPr>
          <a:xfrm>
            <a:off x="5875107" y="424085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Recent Chem. Rev.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99855A-4BD4-EE47-A85B-8D5B7FE7CE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69243" y="1314777"/>
            <a:ext cx="3216456" cy="2926080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5B32EA54-E6B2-7A4E-ACD2-EC51E488F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09" y="865640"/>
            <a:ext cx="3965398" cy="29260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01A706-68CF-7E45-A22C-2BC4F637A709}"/>
              </a:ext>
            </a:extLst>
          </p:cNvPr>
          <p:cNvSpPr txBox="1"/>
          <p:nvPr/>
        </p:nvSpPr>
        <p:spPr>
          <a:xfrm>
            <a:off x="10107421" y="391299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Not limited to the ground state</a:t>
            </a:r>
          </a:p>
        </p:txBody>
      </p:sp>
    </p:spTree>
    <p:extLst>
      <p:ext uri="{BB962C8B-B14F-4D97-AF65-F5344CB8AC3E}">
        <p14:creationId xmlns:p14="http://schemas.microsoft.com/office/powerpoint/2010/main" val="340009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5A96B-BC30-5744-A6D2-5EF12F47D1C1}"/>
              </a:ext>
            </a:extLst>
          </p:cNvPr>
          <p:cNvSpPr txBox="1"/>
          <p:nvPr/>
        </p:nvSpPr>
        <p:spPr>
          <a:xfrm>
            <a:off x="-1895128" y="3950052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Pd Catalysts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Decarbonylation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26FF9-3921-8148-8EC3-9BBE7783B8B0}"/>
              </a:ext>
            </a:extLst>
          </p:cNvPr>
          <p:cNvSpPr txBox="1"/>
          <p:nvPr/>
        </p:nvSpPr>
        <p:spPr>
          <a:xfrm>
            <a:off x="1686272" y="395229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Pd Catalysts Telomerization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FB46E-EE5C-714B-AC65-9DEA0C097E5F}"/>
              </a:ext>
            </a:extLst>
          </p:cNvPr>
          <p:cNvSpPr txBox="1"/>
          <p:nvPr/>
        </p:nvSpPr>
        <p:spPr>
          <a:xfrm>
            <a:off x="5562600" y="413471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Al Catalysts for Ring Opening Lactones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1A706-68CF-7E45-A22C-2BC4F637A709}"/>
              </a:ext>
            </a:extLst>
          </p:cNvPr>
          <p:cNvSpPr txBox="1"/>
          <p:nvPr/>
        </p:nvSpPr>
        <p:spPr>
          <a:xfrm>
            <a:off x="9291494" y="4217845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Co-Fe Amines for Selective Dehydration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E8867E0-8C4B-B44E-91A2-E30D9358C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9" t="68745" r="37450" b="-467"/>
          <a:stretch/>
        </p:blipFill>
        <p:spPr>
          <a:xfrm>
            <a:off x="9438928" y="1208637"/>
            <a:ext cx="2956463" cy="2926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502855-6601-C64F-B581-97D0899D1A42}"/>
              </a:ext>
            </a:extLst>
          </p:cNvPr>
          <p:cNvSpPr/>
          <p:nvPr/>
        </p:nvSpPr>
        <p:spPr>
          <a:xfrm>
            <a:off x="9242518" y="3017795"/>
            <a:ext cx="287331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FFB7C6F3-CE08-E345-9FB3-49CE5DF39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04" t="6540" b="44801"/>
          <a:stretch/>
        </p:blipFill>
        <p:spPr>
          <a:xfrm>
            <a:off x="-1764392" y="1023972"/>
            <a:ext cx="2938927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D6048D-665F-004F-B358-EA338B0307DC}"/>
              </a:ext>
            </a:extLst>
          </p:cNvPr>
          <p:cNvSpPr/>
          <p:nvPr/>
        </p:nvSpPr>
        <p:spPr>
          <a:xfrm>
            <a:off x="9763528" y="1151487"/>
            <a:ext cx="29260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5A96B-BC30-5744-A6D2-5EF12F47D1C1}"/>
              </a:ext>
            </a:extLst>
          </p:cNvPr>
          <p:cNvSpPr txBox="1"/>
          <p:nvPr/>
        </p:nvSpPr>
        <p:spPr>
          <a:xfrm>
            <a:off x="-1393471" y="4066412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Uranium Arenide Sandwich Complex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26FF9-3921-8148-8EC3-9BBE7783B8B0}"/>
              </a:ext>
            </a:extLst>
          </p:cNvPr>
          <p:cNvSpPr txBox="1"/>
          <p:nvPr/>
        </p:nvSpPr>
        <p:spPr>
          <a:xfrm>
            <a:off x="1972022" y="395229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N-Tethered Uranium Arene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FB46E-EE5C-714B-AC65-9DEA0C097E5F}"/>
              </a:ext>
            </a:extLst>
          </p:cNvPr>
          <p:cNvSpPr txBox="1"/>
          <p:nvPr/>
        </p:nvSpPr>
        <p:spPr>
          <a:xfrm>
            <a:off x="5534025" y="413471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An and Ln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Phosphindiboranates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1A706-68CF-7E45-A22C-2BC4F637A709}"/>
              </a:ext>
            </a:extLst>
          </p:cNvPr>
          <p:cNvSpPr txBox="1"/>
          <p:nvPr/>
        </p:nvSpPr>
        <p:spPr>
          <a:xfrm>
            <a:off x="9291493" y="4217845"/>
            <a:ext cx="359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Homoleptic U and Ln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Phosphinodiboranates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02855-6601-C64F-B581-97D0899D1A42}"/>
              </a:ext>
            </a:extLst>
          </p:cNvPr>
          <p:cNvSpPr/>
          <p:nvPr/>
        </p:nvSpPr>
        <p:spPr>
          <a:xfrm>
            <a:off x="9242518" y="3017795"/>
            <a:ext cx="287331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59B757E-AA16-1843-BC93-43BE50DF2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3620" r="25362"/>
          <a:stretch/>
        </p:blipFill>
        <p:spPr>
          <a:xfrm>
            <a:off x="-1594364" y="999652"/>
            <a:ext cx="3589472" cy="292608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5EF0AFD-927B-D14E-8B46-83A613220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71" t="53554" r="31459" b="8000"/>
          <a:stretch/>
        </p:blipFill>
        <p:spPr>
          <a:xfrm>
            <a:off x="1541006" y="973091"/>
            <a:ext cx="4078744" cy="2926080"/>
          </a:xfrm>
          <a:prstGeom prst="rect">
            <a:avLst/>
          </a:prstGeom>
        </p:spPr>
      </p:pic>
      <p:pic>
        <p:nvPicPr>
          <p:cNvPr id="12" name="Picture 11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06CB4A24-915A-F64A-ADDA-392B224484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35"/>
          <a:stretch/>
        </p:blipFill>
        <p:spPr>
          <a:xfrm>
            <a:off x="5670543" y="1054788"/>
            <a:ext cx="2930077" cy="2926080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5202ACDC-AFF0-9C46-B3DE-29428DAF8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154" b="20332"/>
          <a:stretch/>
        </p:blipFill>
        <p:spPr>
          <a:xfrm>
            <a:off x="9489208" y="1773232"/>
            <a:ext cx="3200400" cy="2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5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02C145340244280FF1845B0CC6B21" ma:contentTypeVersion="10" ma:contentTypeDescription="Create a new document." ma:contentTypeScope="" ma:versionID="494a61f927e0d5ed0c22cb6b5069076c">
  <xsd:schema xmlns:xsd="http://www.w3.org/2001/XMLSchema" xmlns:xs="http://www.w3.org/2001/XMLSchema" xmlns:p="http://schemas.microsoft.com/office/2006/metadata/properties" xmlns:ns2="b84d7a67-fd90-45b0-918a-e526e21306de" xmlns:ns3="c71619e3-b0a1-4cee-b9a7-c8f7eda74159" targetNamespace="http://schemas.microsoft.com/office/2006/metadata/properties" ma:root="true" ma:fieldsID="85573b529b6a107192dd7166f746ad15" ns2:_="" ns3:_="">
    <xsd:import namespace="b84d7a67-fd90-45b0-918a-e526e21306de"/>
    <xsd:import namespace="c71619e3-b0a1-4cee-b9a7-c8f7eda74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d7a67-fd90-45b0-918a-e526e2130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619e3-b0a1-4cee-b9a7-c8f7eda74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34409C-6B1F-49A1-91D8-CDFC833F22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d7a67-fd90-45b0-918a-e526e21306de"/>
    <ds:schemaRef ds:uri="c71619e3-b0a1-4cee-b9a7-c8f7eda74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F18A1F-EFD6-4273-B64A-9926F24AB9A0}">
  <ds:schemaRefs>
    <ds:schemaRef ds:uri="http://schemas.microsoft.com/office/2006/metadata/properties"/>
    <ds:schemaRef ds:uri="b84d7a67-fd90-45b0-918a-e526e21306d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c71619e3-b0a1-4cee-b9a7-c8f7eda74159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1FFAF3-FB57-4FAE-BFA5-AA6CE01934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56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Vlaisavljevich, Bess</dc:creator>
  <cp:lastModifiedBy>Vlaisavljevich, Bess</cp:lastModifiedBy>
  <cp:revision>15</cp:revision>
  <dcterms:created xsi:type="dcterms:W3CDTF">2020-09-16T18:04:39Z</dcterms:created>
  <dcterms:modified xsi:type="dcterms:W3CDTF">2021-11-13T02:39:59Z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0x0101001F602C145340244280FF1845B0CC6B21</vt:lpwstr>
  </property>
</Properties>
</file>