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4" r:id="rId7"/>
    <p:sldId id="260" r:id="rId8"/>
    <p:sldId id="263" r:id="rId9"/>
    <p:sldId id="264" r:id="rId10"/>
    <p:sldId id="265" r:id="rId11"/>
    <p:sldId id="266" r:id="rId12"/>
    <p:sldId id="267" r:id="rId13"/>
    <p:sldId id="268" r:id="rId14"/>
    <p:sldId id="269" r:id="rId15"/>
    <p:sldId id="270" r:id="rId16"/>
    <p:sldId id="275" r:id="rId17"/>
    <p:sldId id="276" r:id="rId18"/>
    <p:sldId id="280" r:id="rId19"/>
    <p:sldId id="271" r:id="rId20"/>
    <p:sldId id="272" r:id="rId21"/>
    <p:sldId id="277" r:id="rId22"/>
    <p:sldId id="279" r:id="rId23"/>
    <p:sldId id="278" r:id="rId24"/>
    <p:sldId id="281" r:id="rId25"/>
    <p:sldId id="273" r:id="rId26"/>
    <p:sldId id="282" r:id="rId27"/>
    <p:sldId id="283"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508E7-DF55-4BFD-A326-865B18107537}"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s-MX"/>
        </a:p>
      </dgm:t>
    </dgm:pt>
    <dgm:pt modelId="{34BBD1CD-1CCA-44ED-8457-F5316ABC0636}">
      <dgm:prSet phldrT="[Texto]"/>
      <dgm:spPr/>
      <dgm:t>
        <a:bodyPr/>
        <a:lstStyle/>
        <a:p>
          <a:r>
            <a:rPr lang="es-MX" dirty="0" smtClean="0"/>
            <a:t>Yo</a:t>
          </a:r>
          <a:endParaRPr lang="es-MX" dirty="0"/>
        </a:p>
      </dgm:t>
    </dgm:pt>
    <dgm:pt modelId="{6E422659-B46D-4242-AB0F-1E7478FB00D0}" type="parTrans" cxnId="{59DA8D67-A822-4BB8-B11E-D99DCA5F966E}">
      <dgm:prSet/>
      <dgm:spPr/>
      <dgm:t>
        <a:bodyPr/>
        <a:lstStyle/>
        <a:p>
          <a:endParaRPr lang="es-MX"/>
        </a:p>
      </dgm:t>
    </dgm:pt>
    <dgm:pt modelId="{15F18BCA-3380-4C6A-81CF-1F244CFC484E}" type="sibTrans" cxnId="{59DA8D67-A822-4BB8-B11E-D99DCA5F966E}">
      <dgm:prSet/>
      <dgm:spPr/>
      <dgm:t>
        <a:bodyPr/>
        <a:lstStyle/>
        <a:p>
          <a:endParaRPr lang="es-MX"/>
        </a:p>
      </dgm:t>
    </dgm:pt>
    <dgm:pt modelId="{C551B14F-11B8-43E7-9E80-A51162957FE3}">
      <dgm:prSet phldrT="[Texto]"/>
      <dgm:spPr/>
      <dgm:t>
        <a:bodyPr/>
        <a:lstStyle/>
        <a:p>
          <a:r>
            <a:rPr lang="es-MX" dirty="0" smtClean="0"/>
            <a:t>ere</a:t>
          </a:r>
          <a:endParaRPr lang="es-MX" dirty="0"/>
        </a:p>
      </dgm:t>
    </dgm:pt>
    <dgm:pt modelId="{A3BAA12E-29E3-4B52-8890-063AE21B855B}" type="parTrans" cxnId="{AAD17380-ABB0-4B08-8345-E1006E16577C}">
      <dgm:prSet/>
      <dgm:spPr/>
      <dgm:t>
        <a:bodyPr/>
        <a:lstStyle/>
        <a:p>
          <a:endParaRPr lang="es-MX"/>
        </a:p>
      </dgm:t>
    </dgm:pt>
    <dgm:pt modelId="{590517D1-0878-4B17-A014-E1014E4A4FBF}" type="sibTrans" cxnId="{AAD17380-ABB0-4B08-8345-E1006E16577C}">
      <dgm:prSet/>
      <dgm:spPr/>
      <dgm:t>
        <a:bodyPr/>
        <a:lstStyle/>
        <a:p>
          <a:endParaRPr lang="es-MX"/>
        </a:p>
      </dgm:t>
    </dgm:pt>
    <dgm:pt modelId="{9A0944A9-9286-44A5-8FA6-2E310DADAFDC}">
      <dgm:prSet phldrT="[Texto]"/>
      <dgm:spPr/>
      <dgm:t>
        <a:bodyPr/>
        <a:lstStyle/>
        <a:p>
          <a:r>
            <a:rPr lang="es-MX" dirty="0" smtClean="0"/>
            <a:t>ere</a:t>
          </a:r>
          <a:endParaRPr lang="es-MX" dirty="0"/>
        </a:p>
      </dgm:t>
    </dgm:pt>
    <dgm:pt modelId="{2D1773A2-B4B5-4592-9AC1-8F5E9B5E94F8}" type="parTrans" cxnId="{15974A1B-8090-4D0F-A360-18E8F87071BF}">
      <dgm:prSet/>
      <dgm:spPr/>
      <dgm:t>
        <a:bodyPr/>
        <a:lstStyle/>
        <a:p>
          <a:endParaRPr lang="es-MX"/>
        </a:p>
      </dgm:t>
    </dgm:pt>
    <dgm:pt modelId="{CF323C73-E252-4B73-8E99-CFE40B8B4512}" type="sibTrans" cxnId="{15974A1B-8090-4D0F-A360-18E8F87071BF}">
      <dgm:prSet/>
      <dgm:spPr/>
      <dgm:t>
        <a:bodyPr/>
        <a:lstStyle/>
        <a:p>
          <a:endParaRPr lang="es-MX"/>
        </a:p>
      </dgm:t>
    </dgm:pt>
    <dgm:pt modelId="{1E6FC164-8ACE-44C0-A7C5-C413FD084CB2}">
      <dgm:prSet phldrT="[Texto]"/>
      <dgm:spPr/>
      <dgm:t>
        <a:bodyPr/>
        <a:lstStyle/>
        <a:p>
          <a:r>
            <a:rPr lang="es-MX" dirty="0" smtClean="0"/>
            <a:t>Raquel</a:t>
          </a:r>
          <a:endParaRPr lang="es-MX" dirty="0"/>
        </a:p>
      </dgm:t>
    </dgm:pt>
    <dgm:pt modelId="{45B331CD-B0EC-4ACE-888B-5A34252CE7AB}" type="parTrans" cxnId="{0AD33C6F-0E44-4B53-BA70-B4D15886F44A}">
      <dgm:prSet/>
      <dgm:spPr/>
      <dgm:t>
        <a:bodyPr/>
        <a:lstStyle/>
        <a:p>
          <a:endParaRPr lang="es-MX"/>
        </a:p>
      </dgm:t>
    </dgm:pt>
    <dgm:pt modelId="{E2F6FC9F-9784-4470-9A90-CE94E670FDC2}" type="sibTrans" cxnId="{0AD33C6F-0E44-4B53-BA70-B4D15886F44A}">
      <dgm:prSet/>
      <dgm:spPr/>
      <dgm:t>
        <a:bodyPr/>
        <a:lstStyle/>
        <a:p>
          <a:endParaRPr lang="es-MX"/>
        </a:p>
      </dgm:t>
    </dgm:pt>
    <dgm:pt modelId="{D6A686C7-4EF4-48EC-B134-8EF9980A4F7A}" type="pres">
      <dgm:prSet presAssocID="{606508E7-DF55-4BFD-A326-865B18107537}" presName="cycle" presStyleCnt="0">
        <dgm:presLayoutVars>
          <dgm:chMax val="1"/>
          <dgm:dir/>
          <dgm:animLvl val="ctr"/>
          <dgm:resizeHandles val="exact"/>
        </dgm:presLayoutVars>
      </dgm:prSet>
      <dgm:spPr/>
      <dgm:t>
        <a:bodyPr/>
        <a:lstStyle/>
        <a:p>
          <a:endParaRPr lang="es-MX"/>
        </a:p>
      </dgm:t>
    </dgm:pt>
    <dgm:pt modelId="{1A1DDB41-A49D-4DF6-82C6-4956A0117708}" type="pres">
      <dgm:prSet presAssocID="{34BBD1CD-1CCA-44ED-8457-F5316ABC0636}" presName="centerShape" presStyleLbl="node0" presStyleIdx="0" presStyleCnt="1" custLinFactNeighborX="-21189" custLinFactNeighborY="23838"/>
      <dgm:spPr/>
      <dgm:t>
        <a:bodyPr/>
        <a:lstStyle/>
        <a:p>
          <a:endParaRPr lang="es-MX"/>
        </a:p>
      </dgm:t>
    </dgm:pt>
    <dgm:pt modelId="{7E7913D3-A50B-4B26-A68F-7DBC70E27731}" type="pres">
      <dgm:prSet presAssocID="{A3BAA12E-29E3-4B52-8890-063AE21B855B}" presName="Name9" presStyleLbl="parChTrans1D2" presStyleIdx="0" presStyleCnt="3"/>
      <dgm:spPr/>
      <dgm:t>
        <a:bodyPr/>
        <a:lstStyle/>
        <a:p>
          <a:endParaRPr lang="es-MX"/>
        </a:p>
      </dgm:t>
    </dgm:pt>
    <dgm:pt modelId="{EB33A82B-89E9-4DC3-972D-54354B266D96}" type="pres">
      <dgm:prSet presAssocID="{A3BAA12E-29E3-4B52-8890-063AE21B855B}" presName="connTx" presStyleLbl="parChTrans1D2" presStyleIdx="0" presStyleCnt="3"/>
      <dgm:spPr/>
      <dgm:t>
        <a:bodyPr/>
        <a:lstStyle/>
        <a:p>
          <a:endParaRPr lang="es-MX"/>
        </a:p>
      </dgm:t>
    </dgm:pt>
    <dgm:pt modelId="{C56FCC2F-7D5E-4C8F-81D8-BF66BA0F85DF}" type="pres">
      <dgm:prSet presAssocID="{C551B14F-11B8-43E7-9E80-A51162957FE3}" presName="node" presStyleLbl="node1" presStyleIdx="0" presStyleCnt="3" custRadScaleRad="67087" custRadScaleInc="48566">
        <dgm:presLayoutVars>
          <dgm:bulletEnabled val="1"/>
        </dgm:presLayoutVars>
      </dgm:prSet>
      <dgm:spPr/>
      <dgm:t>
        <a:bodyPr/>
        <a:lstStyle/>
        <a:p>
          <a:endParaRPr lang="es-MX"/>
        </a:p>
      </dgm:t>
    </dgm:pt>
    <dgm:pt modelId="{215E5B8A-9AAC-43CD-A709-30D693851BC3}" type="pres">
      <dgm:prSet presAssocID="{2D1773A2-B4B5-4592-9AC1-8F5E9B5E94F8}" presName="Name9" presStyleLbl="parChTrans1D2" presStyleIdx="1" presStyleCnt="3"/>
      <dgm:spPr/>
      <dgm:t>
        <a:bodyPr/>
        <a:lstStyle/>
        <a:p>
          <a:endParaRPr lang="es-MX"/>
        </a:p>
      </dgm:t>
    </dgm:pt>
    <dgm:pt modelId="{391AF7A9-279F-40ED-A3F2-A1FB7B2BB708}" type="pres">
      <dgm:prSet presAssocID="{2D1773A2-B4B5-4592-9AC1-8F5E9B5E94F8}" presName="connTx" presStyleLbl="parChTrans1D2" presStyleIdx="1" presStyleCnt="3"/>
      <dgm:spPr/>
      <dgm:t>
        <a:bodyPr/>
        <a:lstStyle/>
        <a:p>
          <a:endParaRPr lang="es-MX"/>
        </a:p>
      </dgm:t>
    </dgm:pt>
    <dgm:pt modelId="{033C14BB-EF4B-4229-A85E-C995923469B5}" type="pres">
      <dgm:prSet presAssocID="{9A0944A9-9286-44A5-8FA6-2E310DADAFDC}" presName="node" presStyleLbl="node1" presStyleIdx="1" presStyleCnt="3">
        <dgm:presLayoutVars>
          <dgm:bulletEnabled val="1"/>
        </dgm:presLayoutVars>
      </dgm:prSet>
      <dgm:spPr/>
      <dgm:t>
        <a:bodyPr/>
        <a:lstStyle/>
        <a:p>
          <a:endParaRPr lang="es-MX"/>
        </a:p>
      </dgm:t>
    </dgm:pt>
    <dgm:pt modelId="{EBD8F7AD-3717-435C-B664-8E5C4AABD7A1}" type="pres">
      <dgm:prSet presAssocID="{45B331CD-B0EC-4ACE-888B-5A34252CE7AB}" presName="Name9" presStyleLbl="parChTrans1D2" presStyleIdx="2" presStyleCnt="3"/>
      <dgm:spPr/>
      <dgm:t>
        <a:bodyPr/>
        <a:lstStyle/>
        <a:p>
          <a:endParaRPr lang="es-MX"/>
        </a:p>
      </dgm:t>
    </dgm:pt>
    <dgm:pt modelId="{036AC022-312C-4A23-8B08-A5489C5E95D5}" type="pres">
      <dgm:prSet presAssocID="{45B331CD-B0EC-4ACE-888B-5A34252CE7AB}" presName="connTx" presStyleLbl="parChTrans1D2" presStyleIdx="2" presStyleCnt="3"/>
      <dgm:spPr/>
      <dgm:t>
        <a:bodyPr/>
        <a:lstStyle/>
        <a:p>
          <a:endParaRPr lang="es-MX"/>
        </a:p>
      </dgm:t>
    </dgm:pt>
    <dgm:pt modelId="{DC495835-4082-41FD-821B-43A3A9302090}" type="pres">
      <dgm:prSet presAssocID="{1E6FC164-8ACE-44C0-A7C5-C413FD084CB2}" presName="node" presStyleLbl="node1" presStyleIdx="2" presStyleCnt="3" custRadScaleRad="138343" custRadScaleInc="111718">
        <dgm:presLayoutVars>
          <dgm:bulletEnabled val="1"/>
        </dgm:presLayoutVars>
      </dgm:prSet>
      <dgm:spPr/>
      <dgm:t>
        <a:bodyPr/>
        <a:lstStyle/>
        <a:p>
          <a:endParaRPr lang="es-MX"/>
        </a:p>
      </dgm:t>
    </dgm:pt>
  </dgm:ptLst>
  <dgm:cxnLst>
    <dgm:cxn modelId="{A6B90803-11E4-4B03-B827-263ECAE5C1DA}" type="presOf" srcId="{A3BAA12E-29E3-4B52-8890-063AE21B855B}" destId="{EB33A82B-89E9-4DC3-972D-54354B266D96}" srcOrd="1" destOrd="0" presId="urn:microsoft.com/office/officeart/2005/8/layout/radial1"/>
    <dgm:cxn modelId="{08A2D6BD-0E11-4209-833A-C8D443484AD5}" type="presOf" srcId="{2D1773A2-B4B5-4592-9AC1-8F5E9B5E94F8}" destId="{391AF7A9-279F-40ED-A3F2-A1FB7B2BB708}" srcOrd="1" destOrd="0" presId="urn:microsoft.com/office/officeart/2005/8/layout/radial1"/>
    <dgm:cxn modelId="{D8DFAFCF-01D3-493F-8E66-DE19C5BE75CD}" type="presOf" srcId="{45B331CD-B0EC-4ACE-888B-5A34252CE7AB}" destId="{EBD8F7AD-3717-435C-B664-8E5C4AABD7A1}" srcOrd="0" destOrd="0" presId="urn:microsoft.com/office/officeart/2005/8/layout/radial1"/>
    <dgm:cxn modelId="{15974A1B-8090-4D0F-A360-18E8F87071BF}" srcId="{34BBD1CD-1CCA-44ED-8457-F5316ABC0636}" destId="{9A0944A9-9286-44A5-8FA6-2E310DADAFDC}" srcOrd="1" destOrd="0" parTransId="{2D1773A2-B4B5-4592-9AC1-8F5E9B5E94F8}" sibTransId="{CF323C73-E252-4B73-8E99-CFE40B8B4512}"/>
    <dgm:cxn modelId="{E813D6CA-02B5-4F0C-A34C-17ED8E9B3ECC}" type="presOf" srcId="{45B331CD-B0EC-4ACE-888B-5A34252CE7AB}" destId="{036AC022-312C-4A23-8B08-A5489C5E95D5}" srcOrd="1" destOrd="0" presId="urn:microsoft.com/office/officeart/2005/8/layout/radial1"/>
    <dgm:cxn modelId="{BCC74CBC-69D4-40B6-8835-40012D5D77ED}" type="presOf" srcId="{A3BAA12E-29E3-4B52-8890-063AE21B855B}" destId="{7E7913D3-A50B-4B26-A68F-7DBC70E27731}" srcOrd="0" destOrd="0" presId="urn:microsoft.com/office/officeart/2005/8/layout/radial1"/>
    <dgm:cxn modelId="{AAD17380-ABB0-4B08-8345-E1006E16577C}" srcId="{34BBD1CD-1CCA-44ED-8457-F5316ABC0636}" destId="{C551B14F-11B8-43E7-9E80-A51162957FE3}" srcOrd="0" destOrd="0" parTransId="{A3BAA12E-29E3-4B52-8890-063AE21B855B}" sibTransId="{590517D1-0878-4B17-A014-E1014E4A4FBF}"/>
    <dgm:cxn modelId="{AD0B7FC2-304F-435D-B0F1-2A782FCDD5E5}" type="presOf" srcId="{606508E7-DF55-4BFD-A326-865B18107537}" destId="{D6A686C7-4EF4-48EC-B134-8EF9980A4F7A}" srcOrd="0" destOrd="0" presId="urn:microsoft.com/office/officeart/2005/8/layout/radial1"/>
    <dgm:cxn modelId="{0AD33C6F-0E44-4B53-BA70-B4D15886F44A}" srcId="{34BBD1CD-1CCA-44ED-8457-F5316ABC0636}" destId="{1E6FC164-8ACE-44C0-A7C5-C413FD084CB2}" srcOrd="2" destOrd="0" parTransId="{45B331CD-B0EC-4ACE-888B-5A34252CE7AB}" sibTransId="{E2F6FC9F-9784-4470-9A90-CE94E670FDC2}"/>
    <dgm:cxn modelId="{59DA8D67-A822-4BB8-B11E-D99DCA5F966E}" srcId="{606508E7-DF55-4BFD-A326-865B18107537}" destId="{34BBD1CD-1CCA-44ED-8457-F5316ABC0636}" srcOrd="0" destOrd="0" parTransId="{6E422659-B46D-4242-AB0F-1E7478FB00D0}" sibTransId="{15F18BCA-3380-4C6A-81CF-1F244CFC484E}"/>
    <dgm:cxn modelId="{5487A691-1CD6-4AFD-AD7B-704373AC425F}" type="presOf" srcId="{34BBD1CD-1CCA-44ED-8457-F5316ABC0636}" destId="{1A1DDB41-A49D-4DF6-82C6-4956A0117708}" srcOrd="0" destOrd="0" presId="urn:microsoft.com/office/officeart/2005/8/layout/radial1"/>
    <dgm:cxn modelId="{A8CEAF27-38E4-4A60-BC9B-668EDEE627FB}" type="presOf" srcId="{1E6FC164-8ACE-44C0-A7C5-C413FD084CB2}" destId="{DC495835-4082-41FD-821B-43A3A9302090}" srcOrd="0" destOrd="0" presId="urn:microsoft.com/office/officeart/2005/8/layout/radial1"/>
    <dgm:cxn modelId="{00E44620-3772-49D6-8523-77C2081DAEE9}" type="presOf" srcId="{2D1773A2-B4B5-4592-9AC1-8F5E9B5E94F8}" destId="{215E5B8A-9AAC-43CD-A709-30D693851BC3}" srcOrd="0" destOrd="0" presId="urn:microsoft.com/office/officeart/2005/8/layout/radial1"/>
    <dgm:cxn modelId="{A9B04D91-0EAB-4DD8-BD05-A68A0D34BB8B}" type="presOf" srcId="{C551B14F-11B8-43E7-9E80-A51162957FE3}" destId="{C56FCC2F-7D5E-4C8F-81D8-BF66BA0F85DF}" srcOrd="0" destOrd="0" presId="urn:microsoft.com/office/officeart/2005/8/layout/radial1"/>
    <dgm:cxn modelId="{C376C669-4751-4A4E-A1F2-7025FEBF719A}" type="presOf" srcId="{9A0944A9-9286-44A5-8FA6-2E310DADAFDC}" destId="{033C14BB-EF4B-4229-A85E-C995923469B5}" srcOrd="0" destOrd="0" presId="urn:microsoft.com/office/officeart/2005/8/layout/radial1"/>
    <dgm:cxn modelId="{6F66B39A-DB58-464A-909C-7EEF8755392C}" type="presParOf" srcId="{D6A686C7-4EF4-48EC-B134-8EF9980A4F7A}" destId="{1A1DDB41-A49D-4DF6-82C6-4956A0117708}" srcOrd="0" destOrd="0" presId="urn:microsoft.com/office/officeart/2005/8/layout/radial1"/>
    <dgm:cxn modelId="{857B5EEE-963E-40CA-AA64-A4262B700AB5}" type="presParOf" srcId="{D6A686C7-4EF4-48EC-B134-8EF9980A4F7A}" destId="{7E7913D3-A50B-4B26-A68F-7DBC70E27731}" srcOrd="1" destOrd="0" presId="urn:microsoft.com/office/officeart/2005/8/layout/radial1"/>
    <dgm:cxn modelId="{7EE5EAEA-7018-4A1E-84E9-DC2B5CE84C61}" type="presParOf" srcId="{7E7913D3-A50B-4B26-A68F-7DBC70E27731}" destId="{EB33A82B-89E9-4DC3-972D-54354B266D96}" srcOrd="0" destOrd="0" presId="urn:microsoft.com/office/officeart/2005/8/layout/radial1"/>
    <dgm:cxn modelId="{53F71C68-3CDD-4101-B36C-4B3430266AD9}" type="presParOf" srcId="{D6A686C7-4EF4-48EC-B134-8EF9980A4F7A}" destId="{C56FCC2F-7D5E-4C8F-81D8-BF66BA0F85DF}" srcOrd="2" destOrd="0" presId="urn:microsoft.com/office/officeart/2005/8/layout/radial1"/>
    <dgm:cxn modelId="{315B3935-5058-4C5F-A43D-B23B7A1882AF}" type="presParOf" srcId="{D6A686C7-4EF4-48EC-B134-8EF9980A4F7A}" destId="{215E5B8A-9AAC-43CD-A709-30D693851BC3}" srcOrd="3" destOrd="0" presId="urn:microsoft.com/office/officeart/2005/8/layout/radial1"/>
    <dgm:cxn modelId="{A9FD009F-D8AE-419B-AFE6-CFA5BD2C28B1}" type="presParOf" srcId="{215E5B8A-9AAC-43CD-A709-30D693851BC3}" destId="{391AF7A9-279F-40ED-A3F2-A1FB7B2BB708}" srcOrd="0" destOrd="0" presId="urn:microsoft.com/office/officeart/2005/8/layout/radial1"/>
    <dgm:cxn modelId="{724B1E57-7685-4ADE-BF56-7548E928617F}" type="presParOf" srcId="{D6A686C7-4EF4-48EC-B134-8EF9980A4F7A}" destId="{033C14BB-EF4B-4229-A85E-C995923469B5}" srcOrd="4" destOrd="0" presId="urn:microsoft.com/office/officeart/2005/8/layout/radial1"/>
    <dgm:cxn modelId="{7A87FFE9-A421-43CA-8BA4-F1DBF24D03BA}" type="presParOf" srcId="{D6A686C7-4EF4-48EC-B134-8EF9980A4F7A}" destId="{EBD8F7AD-3717-435C-B664-8E5C4AABD7A1}" srcOrd="5" destOrd="0" presId="urn:microsoft.com/office/officeart/2005/8/layout/radial1"/>
    <dgm:cxn modelId="{B302FFD7-7CE9-40F2-A4A4-F743B5D968A9}" type="presParOf" srcId="{EBD8F7AD-3717-435C-B664-8E5C4AABD7A1}" destId="{036AC022-312C-4A23-8B08-A5489C5E95D5}" srcOrd="0" destOrd="0" presId="urn:microsoft.com/office/officeart/2005/8/layout/radial1"/>
    <dgm:cxn modelId="{938B3F38-7088-4E3D-B4D7-D0A928C571FE}" type="presParOf" srcId="{D6A686C7-4EF4-48EC-B134-8EF9980A4F7A}" destId="{DC495835-4082-41FD-821B-43A3A9302090}"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D68534-B852-4ADC-B7F9-3C110BEE9E10}" type="doc">
      <dgm:prSet loTypeId="urn:microsoft.com/office/officeart/2005/8/layout/radial1" loCatId="relationship" qsTypeId="urn:microsoft.com/office/officeart/2005/8/quickstyle/simple1" qsCatId="simple" csTypeId="urn:microsoft.com/office/officeart/2005/8/colors/colorful2" csCatId="colorful" phldr="1"/>
      <dgm:spPr/>
      <dgm:t>
        <a:bodyPr/>
        <a:lstStyle/>
        <a:p>
          <a:endParaRPr lang="es-MX"/>
        </a:p>
      </dgm:t>
    </dgm:pt>
    <dgm:pt modelId="{F7565791-1F5D-4018-BB70-8FD8D5ED81D6}">
      <dgm:prSet phldrT="[Texto]"/>
      <dgm:spPr/>
      <dgm:t>
        <a:bodyPr/>
        <a:lstStyle/>
        <a:p>
          <a:r>
            <a:rPr lang="es-MX" dirty="0" smtClean="0"/>
            <a:t>Joel</a:t>
          </a:r>
          <a:endParaRPr lang="es-MX" dirty="0"/>
        </a:p>
      </dgm:t>
    </dgm:pt>
    <dgm:pt modelId="{50B48639-630B-4388-A9F5-F741C63709E2}" type="parTrans" cxnId="{84AC7858-664C-4B1D-BED8-E35AB10E1363}">
      <dgm:prSet/>
      <dgm:spPr/>
      <dgm:t>
        <a:bodyPr/>
        <a:lstStyle/>
        <a:p>
          <a:endParaRPr lang="es-MX"/>
        </a:p>
      </dgm:t>
    </dgm:pt>
    <dgm:pt modelId="{5B4384CB-8D62-482C-97A9-629515BB04AC}" type="sibTrans" cxnId="{84AC7858-664C-4B1D-BED8-E35AB10E1363}">
      <dgm:prSet/>
      <dgm:spPr/>
      <dgm:t>
        <a:bodyPr/>
        <a:lstStyle/>
        <a:p>
          <a:endParaRPr lang="es-MX"/>
        </a:p>
      </dgm:t>
    </dgm:pt>
    <dgm:pt modelId="{75EC80DB-2F69-4D84-8BBD-885921BBCBDD}">
      <dgm:prSet phldrT="[Texto]"/>
      <dgm:spPr/>
      <dgm:t>
        <a:bodyPr/>
        <a:lstStyle/>
        <a:p>
          <a:r>
            <a:rPr lang="es-MX" dirty="0" smtClean="0"/>
            <a:t>Ramón</a:t>
          </a:r>
          <a:endParaRPr lang="es-MX" dirty="0"/>
        </a:p>
      </dgm:t>
    </dgm:pt>
    <dgm:pt modelId="{2E9EA6A1-58A2-4E8D-93A8-07D3EC6B4DBD}" type="parTrans" cxnId="{5142C6DC-D55C-4B75-B277-02BD2D717963}">
      <dgm:prSet/>
      <dgm:spPr/>
      <dgm:t>
        <a:bodyPr/>
        <a:lstStyle/>
        <a:p>
          <a:endParaRPr lang="es-MX"/>
        </a:p>
      </dgm:t>
    </dgm:pt>
    <dgm:pt modelId="{C0EF3F11-AEE5-4D69-9EC2-1B178D70E21A}" type="sibTrans" cxnId="{5142C6DC-D55C-4B75-B277-02BD2D717963}">
      <dgm:prSet/>
      <dgm:spPr/>
      <dgm:t>
        <a:bodyPr/>
        <a:lstStyle/>
        <a:p>
          <a:endParaRPr lang="es-MX"/>
        </a:p>
      </dgm:t>
    </dgm:pt>
    <dgm:pt modelId="{FE325AF8-FA87-4DE9-A5BE-BB1AABD4E186}">
      <dgm:prSet phldrT="[Texto]"/>
      <dgm:spPr/>
      <dgm:t>
        <a:bodyPr/>
        <a:lstStyle/>
        <a:p>
          <a:r>
            <a:rPr lang="es-MX" dirty="0" smtClean="0"/>
            <a:t>Alejandra</a:t>
          </a:r>
          <a:endParaRPr lang="es-MX" dirty="0"/>
        </a:p>
      </dgm:t>
    </dgm:pt>
    <dgm:pt modelId="{8159DE46-F93B-4188-B9A2-406379A5B13B}" type="parTrans" cxnId="{7EF7A4BD-6D66-455D-A481-C03EFBBE9FB0}">
      <dgm:prSet/>
      <dgm:spPr/>
      <dgm:t>
        <a:bodyPr/>
        <a:lstStyle/>
        <a:p>
          <a:endParaRPr lang="es-MX"/>
        </a:p>
      </dgm:t>
    </dgm:pt>
    <dgm:pt modelId="{CCCD9127-CD2D-4267-B869-051C6B013F26}" type="sibTrans" cxnId="{7EF7A4BD-6D66-455D-A481-C03EFBBE9FB0}">
      <dgm:prSet/>
      <dgm:spPr/>
      <dgm:t>
        <a:bodyPr/>
        <a:lstStyle/>
        <a:p>
          <a:endParaRPr lang="es-MX"/>
        </a:p>
      </dgm:t>
    </dgm:pt>
    <dgm:pt modelId="{76D80EB8-8CF5-48F8-90F2-EB699393C8D8}">
      <dgm:prSet phldrT="[Texto]"/>
      <dgm:spPr/>
      <dgm:t>
        <a:bodyPr/>
        <a:lstStyle/>
        <a:p>
          <a:r>
            <a:rPr lang="es-MX" dirty="0" smtClean="0"/>
            <a:t>Karla</a:t>
          </a:r>
          <a:endParaRPr lang="es-MX" dirty="0"/>
        </a:p>
      </dgm:t>
    </dgm:pt>
    <dgm:pt modelId="{965D9F51-35A9-4808-B457-8FC6D352DF87}" type="parTrans" cxnId="{2DB76B79-5232-418C-987A-6623DDBF6F80}">
      <dgm:prSet/>
      <dgm:spPr/>
      <dgm:t>
        <a:bodyPr/>
        <a:lstStyle/>
        <a:p>
          <a:endParaRPr lang="es-MX"/>
        </a:p>
      </dgm:t>
    </dgm:pt>
    <dgm:pt modelId="{26F642D8-A6DE-4A31-B588-4B9E08FC018E}" type="sibTrans" cxnId="{2DB76B79-5232-418C-987A-6623DDBF6F80}">
      <dgm:prSet/>
      <dgm:spPr/>
      <dgm:t>
        <a:bodyPr/>
        <a:lstStyle/>
        <a:p>
          <a:endParaRPr lang="es-MX"/>
        </a:p>
      </dgm:t>
    </dgm:pt>
    <dgm:pt modelId="{5E6FC1BE-13B2-4510-B23B-8BD45780AD31}">
      <dgm:prSet phldrT="[Texto]"/>
      <dgm:spPr/>
      <dgm:t>
        <a:bodyPr/>
        <a:lstStyle/>
        <a:p>
          <a:endParaRPr lang="es-MX" dirty="0"/>
        </a:p>
      </dgm:t>
    </dgm:pt>
    <dgm:pt modelId="{BB65F2F8-7F98-4F61-8D2E-36C4AD180981}" type="parTrans" cxnId="{2D497546-66B3-4965-9C83-8CCE06125917}">
      <dgm:prSet/>
      <dgm:spPr/>
      <dgm:t>
        <a:bodyPr/>
        <a:lstStyle/>
        <a:p>
          <a:endParaRPr lang="es-MX"/>
        </a:p>
      </dgm:t>
    </dgm:pt>
    <dgm:pt modelId="{3928804B-7276-4027-9121-E9D82696F177}" type="sibTrans" cxnId="{2D497546-66B3-4965-9C83-8CCE06125917}">
      <dgm:prSet/>
      <dgm:spPr/>
      <dgm:t>
        <a:bodyPr/>
        <a:lstStyle/>
        <a:p>
          <a:endParaRPr lang="es-MX"/>
        </a:p>
      </dgm:t>
    </dgm:pt>
    <dgm:pt modelId="{F757986F-9968-4F46-96BB-95A18A5AB0B5}" type="pres">
      <dgm:prSet presAssocID="{1DD68534-B852-4ADC-B7F9-3C110BEE9E10}" presName="cycle" presStyleCnt="0">
        <dgm:presLayoutVars>
          <dgm:chMax val="1"/>
          <dgm:dir/>
          <dgm:animLvl val="ctr"/>
          <dgm:resizeHandles val="exact"/>
        </dgm:presLayoutVars>
      </dgm:prSet>
      <dgm:spPr/>
      <dgm:t>
        <a:bodyPr/>
        <a:lstStyle/>
        <a:p>
          <a:endParaRPr lang="es-MX"/>
        </a:p>
      </dgm:t>
    </dgm:pt>
    <dgm:pt modelId="{DE6B91B6-7C3E-492F-81F6-EAF94CEEEC5C}" type="pres">
      <dgm:prSet presAssocID="{F7565791-1F5D-4018-BB70-8FD8D5ED81D6}" presName="centerShape" presStyleLbl="node0" presStyleIdx="0" presStyleCnt="1" custLinFactNeighborX="-57786" custLinFactNeighborY="14783"/>
      <dgm:spPr/>
      <dgm:t>
        <a:bodyPr/>
        <a:lstStyle/>
        <a:p>
          <a:endParaRPr lang="es-MX"/>
        </a:p>
      </dgm:t>
    </dgm:pt>
    <dgm:pt modelId="{4D8BD126-DFBE-4453-8D81-D3CE70E907EC}" type="pres">
      <dgm:prSet presAssocID="{2E9EA6A1-58A2-4E8D-93A8-07D3EC6B4DBD}" presName="Name9" presStyleLbl="parChTrans1D2" presStyleIdx="0" presStyleCnt="3"/>
      <dgm:spPr/>
      <dgm:t>
        <a:bodyPr/>
        <a:lstStyle/>
        <a:p>
          <a:endParaRPr lang="es-MX"/>
        </a:p>
      </dgm:t>
    </dgm:pt>
    <dgm:pt modelId="{0275C264-FD66-485E-B5DF-EF247840FEF8}" type="pres">
      <dgm:prSet presAssocID="{2E9EA6A1-58A2-4E8D-93A8-07D3EC6B4DBD}" presName="connTx" presStyleLbl="parChTrans1D2" presStyleIdx="0" presStyleCnt="3"/>
      <dgm:spPr/>
      <dgm:t>
        <a:bodyPr/>
        <a:lstStyle/>
        <a:p>
          <a:endParaRPr lang="es-MX"/>
        </a:p>
      </dgm:t>
    </dgm:pt>
    <dgm:pt modelId="{6B308C49-8BAF-49B7-8FF4-DB90D84D760B}" type="pres">
      <dgm:prSet presAssocID="{75EC80DB-2F69-4D84-8BBD-885921BBCBDD}" presName="node" presStyleLbl="node1" presStyleIdx="0" presStyleCnt="3" custRadScaleRad="89079" custRadScaleInc="47016">
        <dgm:presLayoutVars>
          <dgm:bulletEnabled val="1"/>
        </dgm:presLayoutVars>
      </dgm:prSet>
      <dgm:spPr/>
      <dgm:t>
        <a:bodyPr/>
        <a:lstStyle/>
        <a:p>
          <a:endParaRPr lang="es-MX"/>
        </a:p>
      </dgm:t>
    </dgm:pt>
    <dgm:pt modelId="{AFF60648-9062-49E3-83E8-AA3BBC72CEAC}" type="pres">
      <dgm:prSet presAssocID="{8159DE46-F93B-4188-B9A2-406379A5B13B}" presName="Name9" presStyleLbl="parChTrans1D2" presStyleIdx="1" presStyleCnt="3"/>
      <dgm:spPr/>
      <dgm:t>
        <a:bodyPr/>
        <a:lstStyle/>
        <a:p>
          <a:endParaRPr lang="es-MX"/>
        </a:p>
      </dgm:t>
    </dgm:pt>
    <dgm:pt modelId="{DE5FC952-15B0-4D63-AB98-9F1B404F0A44}" type="pres">
      <dgm:prSet presAssocID="{8159DE46-F93B-4188-B9A2-406379A5B13B}" presName="connTx" presStyleLbl="parChTrans1D2" presStyleIdx="1" presStyleCnt="3"/>
      <dgm:spPr/>
      <dgm:t>
        <a:bodyPr/>
        <a:lstStyle/>
        <a:p>
          <a:endParaRPr lang="es-MX"/>
        </a:p>
      </dgm:t>
    </dgm:pt>
    <dgm:pt modelId="{8E7120A2-9DD8-4296-9442-01D1D43808AF}" type="pres">
      <dgm:prSet presAssocID="{FE325AF8-FA87-4DE9-A5BE-BB1AABD4E186}" presName="node" presStyleLbl="node1" presStyleIdx="1" presStyleCnt="3">
        <dgm:presLayoutVars>
          <dgm:bulletEnabled val="1"/>
        </dgm:presLayoutVars>
      </dgm:prSet>
      <dgm:spPr/>
      <dgm:t>
        <a:bodyPr/>
        <a:lstStyle/>
        <a:p>
          <a:endParaRPr lang="es-MX"/>
        </a:p>
      </dgm:t>
    </dgm:pt>
    <dgm:pt modelId="{9A330492-0DA4-41E5-BF95-DBB07782D49F}" type="pres">
      <dgm:prSet presAssocID="{965D9F51-35A9-4808-B457-8FC6D352DF87}" presName="Name9" presStyleLbl="parChTrans1D2" presStyleIdx="2" presStyleCnt="3"/>
      <dgm:spPr/>
      <dgm:t>
        <a:bodyPr/>
        <a:lstStyle/>
        <a:p>
          <a:endParaRPr lang="es-MX"/>
        </a:p>
      </dgm:t>
    </dgm:pt>
    <dgm:pt modelId="{A3FC6331-CACA-4652-BEE4-116DEC44BCA5}" type="pres">
      <dgm:prSet presAssocID="{965D9F51-35A9-4808-B457-8FC6D352DF87}" presName="connTx" presStyleLbl="parChTrans1D2" presStyleIdx="2" presStyleCnt="3"/>
      <dgm:spPr/>
      <dgm:t>
        <a:bodyPr/>
        <a:lstStyle/>
        <a:p>
          <a:endParaRPr lang="es-MX"/>
        </a:p>
      </dgm:t>
    </dgm:pt>
    <dgm:pt modelId="{0988BD05-650A-45CA-A60A-9FCDF5E40D4E}" type="pres">
      <dgm:prSet presAssocID="{76D80EB8-8CF5-48F8-90F2-EB699393C8D8}" presName="node" presStyleLbl="node1" presStyleIdx="2" presStyleCnt="3" custRadScaleRad="138029" custRadScaleInc="-280379">
        <dgm:presLayoutVars>
          <dgm:bulletEnabled val="1"/>
        </dgm:presLayoutVars>
      </dgm:prSet>
      <dgm:spPr/>
      <dgm:t>
        <a:bodyPr/>
        <a:lstStyle/>
        <a:p>
          <a:endParaRPr lang="es-MX"/>
        </a:p>
      </dgm:t>
    </dgm:pt>
  </dgm:ptLst>
  <dgm:cxnLst>
    <dgm:cxn modelId="{270D8B9D-A2CD-42D9-8AB8-FB5A4132DC15}" type="presOf" srcId="{965D9F51-35A9-4808-B457-8FC6D352DF87}" destId="{9A330492-0DA4-41E5-BF95-DBB07782D49F}" srcOrd="0" destOrd="0" presId="urn:microsoft.com/office/officeart/2005/8/layout/radial1"/>
    <dgm:cxn modelId="{D20DF43E-F310-4623-8F02-B6B6C35E0204}" type="presOf" srcId="{2E9EA6A1-58A2-4E8D-93A8-07D3EC6B4DBD}" destId="{0275C264-FD66-485E-B5DF-EF247840FEF8}" srcOrd="1" destOrd="0" presId="urn:microsoft.com/office/officeart/2005/8/layout/radial1"/>
    <dgm:cxn modelId="{758BA8A7-C9A0-4376-8487-F843E6DD6D73}" type="presOf" srcId="{1DD68534-B852-4ADC-B7F9-3C110BEE9E10}" destId="{F757986F-9968-4F46-96BB-95A18A5AB0B5}" srcOrd="0" destOrd="0" presId="urn:microsoft.com/office/officeart/2005/8/layout/radial1"/>
    <dgm:cxn modelId="{DF61D979-642D-42C8-AE43-BB6E54B57DC0}" type="presOf" srcId="{76D80EB8-8CF5-48F8-90F2-EB699393C8D8}" destId="{0988BD05-650A-45CA-A60A-9FCDF5E40D4E}" srcOrd="0" destOrd="0" presId="urn:microsoft.com/office/officeart/2005/8/layout/radial1"/>
    <dgm:cxn modelId="{EA7D7673-E5C7-4AD5-8285-3F6E3662168A}" type="presOf" srcId="{F7565791-1F5D-4018-BB70-8FD8D5ED81D6}" destId="{DE6B91B6-7C3E-492F-81F6-EAF94CEEEC5C}" srcOrd="0" destOrd="0" presId="urn:microsoft.com/office/officeart/2005/8/layout/radial1"/>
    <dgm:cxn modelId="{7EF7A4BD-6D66-455D-A481-C03EFBBE9FB0}" srcId="{F7565791-1F5D-4018-BB70-8FD8D5ED81D6}" destId="{FE325AF8-FA87-4DE9-A5BE-BB1AABD4E186}" srcOrd="1" destOrd="0" parTransId="{8159DE46-F93B-4188-B9A2-406379A5B13B}" sibTransId="{CCCD9127-CD2D-4267-B869-051C6B013F26}"/>
    <dgm:cxn modelId="{094B1B63-325F-4BFB-A352-59DC04E79546}" type="presOf" srcId="{8159DE46-F93B-4188-B9A2-406379A5B13B}" destId="{AFF60648-9062-49E3-83E8-AA3BBC72CEAC}" srcOrd="0" destOrd="0" presId="urn:microsoft.com/office/officeart/2005/8/layout/radial1"/>
    <dgm:cxn modelId="{61A831B3-F874-49EF-88D0-97574FBA5B8F}" type="presOf" srcId="{8159DE46-F93B-4188-B9A2-406379A5B13B}" destId="{DE5FC952-15B0-4D63-AB98-9F1B404F0A44}" srcOrd="1" destOrd="0" presId="urn:microsoft.com/office/officeart/2005/8/layout/radial1"/>
    <dgm:cxn modelId="{2DB76B79-5232-418C-987A-6623DDBF6F80}" srcId="{F7565791-1F5D-4018-BB70-8FD8D5ED81D6}" destId="{76D80EB8-8CF5-48F8-90F2-EB699393C8D8}" srcOrd="2" destOrd="0" parTransId="{965D9F51-35A9-4808-B457-8FC6D352DF87}" sibTransId="{26F642D8-A6DE-4A31-B588-4B9E08FC018E}"/>
    <dgm:cxn modelId="{2D497546-66B3-4965-9C83-8CCE06125917}" srcId="{1DD68534-B852-4ADC-B7F9-3C110BEE9E10}" destId="{5E6FC1BE-13B2-4510-B23B-8BD45780AD31}" srcOrd="1" destOrd="0" parTransId="{BB65F2F8-7F98-4F61-8D2E-36C4AD180981}" sibTransId="{3928804B-7276-4027-9121-E9D82696F177}"/>
    <dgm:cxn modelId="{7BDE46DB-8D90-4433-A254-0DF8A8D15DCD}" type="presOf" srcId="{FE325AF8-FA87-4DE9-A5BE-BB1AABD4E186}" destId="{8E7120A2-9DD8-4296-9442-01D1D43808AF}" srcOrd="0" destOrd="0" presId="urn:microsoft.com/office/officeart/2005/8/layout/radial1"/>
    <dgm:cxn modelId="{B9E9CB22-8E63-49A4-BEA6-02FFCA8A935B}" type="presOf" srcId="{965D9F51-35A9-4808-B457-8FC6D352DF87}" destId="{A3FC6331-CACA-4652-BEE4-116DEC44BCA5}" srcOrd="1" destOrd="0" presId="urn:microsoft.com/office/officeart/2005/8/layout/radial1"/>
    <dgm:cxn modelId="{8D2BC707-3D1E-454F-BA24-B540E68FF023}" type="presOf" srcId="{2E9EA6A1-58A2-4E8D-93A8-07D3EC6B4DBD}" destId="{4D8BD126-DFBE-4453-8D81-D3CE70E907EC}" srcOrd="0" destOrd="0" presId="urn:microsoft.com/office/officeart/2005/8/layout/radial1"/>
    <dgm:cxn modelId="{84AC7858-664C-4B1D-BED8-E35AB10E1363}" srcId="{1DD68534-B852-4ADC-B7F9-3C110BEE9E10}" destId="{F7565791-1F5D-4018-BB70-8FD8D5ED81D6}" srcOrd="0" destOrd="0" parTransId="{50B48639-630B-4388-A9F5-F741C63709E2}" sibTransId="{5B4384CB-8D62-482C-97A9-629515BB04AC}"/>
    <dgm:cxn modelId="{1C4B234E-CAEA-4E9E-9EEE-EA7D7D42DD19}" type="presOf" srcId="{75EC80DB-2F69-4D84-8BBD-885921BBCBDD}" destId="{6B308C49-8BAF-49B7-8FF4-DB90D84D760B}" srcOrd="0" destOrd="0" presId="urn:microsoft.com/office/officeart/2005/8/layout/radial1"/>
    <dgm:cxn modelId="{5142C6DC-D55C-4B75-B277-02BD2D717963}" srcId="{F7565791-1F5D-4018-BB70-8FD8D5ED81D6}" destId="{75EC80DB-2F69-4D84-8BBD-885921BBCBDD}" srcOrd="0" destOrd="0" parTransId="{2E9EA6A1-58A2-4E8D-93A8-07D3EC6B4DBD}" sibTransId="{C0EF3F11-AEE5-4D69-9EC2-1B178D70E21A}"/>
    <dgm:cxn modelId="{603DB3B9-B7A7-44C2-A40E-AAEF3FF00AB4}" type="presParOf" srcId="{F757986F-9968-4F46-96BB-95A18A5AB0B5}" destId="{DE6B91B6-7C3E-492F-81F6-EAF94CEEEC5C}" srcOrd="0" destOrd="0" presId="urn:microsoft.com/office/officeart/2005/8/layout/radial1"/>
    <dgm:cxn modelId="{EA2A9C98-46AD-40F2-B774-A35E64FF3B56}" type="presParOf" srcId="{F757986F-9968-4F46-96BB-95A18A5AB0B5}" destId="{4D8BD126-DFBE-4453-8D81-D3CE70E907EC}" srcOrd="1" destOrd="0" presId="urn:microsoft.com/office/officeart/2005/8/layout/radial1"/>
    <dgm:cxn modelId="{EA82816A-10A5-4175-B89B-AEEEBC4320C2}" type="presParOf" srcId="{4D8BD126-DFBE-4453-8D81-D3CE70E907EC}" destId="{0275C264-FD66-485E-B5DF-EF247840FEF8}" srcOrd="0" destOrd="0" presId="urn:microsoft.com/office/officeart/2005/8/layout/radial1"/>
    <dgm:cxn modelId="{54FF0F93-4C31-4764-8135-314D710722EE}" type="presParOf" srcId="{F757986F-9968-4F46-96BB-95A18A5AB0B5}" destId="{6B308C49-8BAF-49B7-8FF4-DB90D84D760B}" srcOrd="2" destOrd="0" presId="urn:microsoft.com/office/officeart/2005/8/layout/radial1"/>
    <dgm:cxn modelId="{C53C25B6-F1BF-4044-A1AC-C30548077BB6}" type="presParOf" srcId="{F757986F-9968-4F46-96BB-95A18A5AB0B5}" destId="{AFF60648-9062-49E3-83E8-AA3BBC72CEAC}" srcOrd="3" destOrd="0" presId="urn:microsoft.com/office/officeart/2005/8/layout/radial1"/>
    <dgm:cxn modelId="{9526A512-2FD2-4016-AD79-0579FB431F23}" type="presParOf" srcId="{AFF60648-9062-49E3-83E8-AA3BBC72CEAC}" destId="{DE5FC952-15B0-4D63-AB98-9F1B404F0A44}" srcOrd="0" destOrd="0" presId="urn:microsoft.com/office/officeart/2005/8/layout/radial1"/>
    <dgm:cxn modelId="{F7E999F9-F8F0-402B-ADF5-DFA06E18DD07}" type="presParOf" srcId="{F757986F-9968-4F46-96BB-95A18A5AB0B5}" destId="{8E7120A2-9DD8-4296-9442-01D1D43808AF}" srcOrd="4" destOrd="0" presId="urn:microsoft.com/office/officeart/2005/8/layout/radial1"/>
    <dgm:cxn modelId="{160983C8-BCE0-443E-9494-C476859CCFE8}" type="presParOf" srcId="{F757986F-9968-4F46-96BB-95A18A5AB0B5}" destId="{9A330492-0DA4-41E5-BF95-DBB07782D49F}" srcOrd="5" destOrd="0" presId="urn:microsoft.com/office/officeart/2005/8/layout/radial1"/>
    <dgm:cxn modelId="{CF7F486B-5D6F-4613-AF91-B780337B2D92}" type="presParOf" srcId="{9A330492-0DA4-41E5-BF95-DBB07782D49F}" destId="{A3FC6331-CACA-4652-BEE4-116DEC44BCA5}" srcOrd="0" destOrd="0" presId="urn:microsoft.com/office/officeart/2005/8/layout/radial1"/>
    <dgm:cxn modelId="{A9D9CF99-D589-4AB7-9F32-3C35BB0E6C86}" type="presParOf" srcId="{F757986F-9968-4F46-96BB-95A18A5AB0B5}" destId="{0988BD05-650A-45CA-A60A-9FCDF5E40D4E}" srcOrd="6" destOrd="0" presId="urn:microsoft.com/office/officeart/2005/8/layout/radia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D68534-B852-4ADC-B7F9-3C110BEE9E10}" type="doc">
      <dgm:prSet loTypeId="urn:microsoft.com/office/officeart/2005/8/layout/radial1" loCatId="relationship" qsTypeId="urn:microsoft.com/office/officeart/2005/8/quickstyle/simple1" qsCatId="simple" csTypeId="urn:microsoft.com/office/officeart/2005/8/colors/colorful4" csCatId="colorful" phldr="1"/>
      <dgm:spPr>
        <a:scene3d>
          <a:camera prst="orthographicFront">
            <a:rot lat="0" lon="0" rev="1800000"/>
          </a:camera>
          <a:lightRig rig="threePt" dir="t"/>
        </a:scene3d>
      </dgm:spPr>
      <dgm:t>
        <a:bodyPr/>
        <a:lstStyle/>
        <a:p>
          <a:endParaRPr lang="es-MX"/>
        </a:p>
      </dgm:t>
    </dgm:pt>
    <dgm:pt modelId="{F7565791-1F5D-4018-BB70-8FD8D5ED81D6}">
      <dgm:prSet phldrT="[Texto]"/>
      <dgm:spPr/>
      <dgm:t>
        <a:bodyPr/>
        <a:lstStyle/>
        <a:p>
          <a:r>
            <a:rPr lang="es-MX" dirty="0" smtClean="0"/>
            <a:t>Rita</a:t>
          </a:r>
          <a:endParaRPr lang="es-MX" dirty="0"/>
        </a:p>
      </dgm:t>
    </dgm:pt>
    <dgm:pt modelId="{50B48639-630B-4388-A9F5-F741C63709E2}" type="parTrans" cxnId="{84AC7858-664C-4B1D-BED8-E35AB10E1363}">
      <dgm:prSet/>
      <dgm:spPr/>
      <dgm:t>
        <a:bodyPr/>
        <a:lstStyle/>
        <a:p>
          <a:endParaRPr lang="es-MX"/>
        </a:p>
      </dgm:t>
    </dgm:pt>
    <dgm:pt modelId="{5B4384CB-8D62-482C-97A9-629515BB04AC}" type="sibTrans" cxnId="{84AC7858-664C-4B1D-BED8-E35AB10E1363}">
      <dgm:prSet/>
      <dgm:spPr/>
      <dgm:t>
        <a:bodyPr/>
        <a:lstStyle/>
        <a:p>
          <a:endParaRPr lang="es-MX"/>
        </a:p>
      </dgm:t>
    </dgm:pt>
    <dgm:pt modelId="{FE325AF8-FA87-4DE9-A5BE-BB1AABD4E186}">
      <dgm:prSet phldrT="[Texto]"/>
      <dgm:spPr/>
      <dgm:t>
        <a:bodyPr/>
        <a:lstStyle/>
        <a:p>
          <a:r>
            <a:rPr lang="es-MX" dirty="0" smtClean="0"/>
            <a:t>Marco</a:t>
          </a:r>
          <a:endParaRPr lang="es-MX" dirty="0"/>
        </a:p>
      </dgm:t>
    </dgm:pt>
    <dgm:pt modelId="{8159DE46-F93B-4188-B9A2-406379A5B13B}" type="parTrans" cxnId="{7EF7A4BD-6D66-455D-A481-C03EFBBE9FB0}">
      <dgm:prSet/>
      <dgm:spPr/>
      <dgm:t>
        <a:bodyPr/>
        <a:lstStyle/>
        <a:p>
          <a:endParaRPr lang="es-MX"/>
        </a:p>
      </dgm:t>
    </dgm:pt>
    <dgm:pt modelId="{CCCD9127-CD2D-4267-B869-051C6B013F26}" type="sibTrans" cxnId="{7EF7A4BD-6D66-455D-A481-C03EFBBE9FB0}">
      <dgm:prSet/>
      <dgm:spPr/>
      <dgm:t>
        <a:bodyPr/>
        <a:lstStyle/>
        <a:p>
          <a:endParaRPr lang="es-MX"/>
        </a:p>
      </dgm:t>
    </dgm:pt>
    <dgm:pt modelId="{5E6FC1BE-13B2-4510-B23B-8BD45780AD31}">
      <dgm:prSet phldrT="[Texto]"/>
      <dgm:spPr/>
      <dgm:t>
        <a:bodyPr/>
        <a:lstStyle/>
        <a:p>
          <a:endParaRPr lang="es-MX" dirty="0"/>
        </a:p>
      </dgm:t>
    </dgm:pt>
    <dgm:pt modelId="{BB65F2F8-7F98-4F61-8D2E-36C4AD180981}" type="parTrans" cxnId="{2D497546-66B3-4965-9C83-8CCE06125917}">
      <dgm:prSet/>
      <dgm:spPr/>
      <dgm:t>
        <a:bodyPr/>
        <a:lstStyle/>
        <a:p>
          <a:endParaRPr lang="es-MX"/>
        </a:p>
      </dgm:t>
    </dgm:pt>
    <dgm:pt modelId="{3928804B-7276-4027-9121-E9D82696F177}" type="sibTrans" cxnId="{2D497546-66B3-4965-9C83-8CCE06125917}">
      <dgm:prSet/>
      <dgm:spPr/>
      <dgm:t>
        <a:bodyPr/>
        <a:lstStyle/>
        <a:p>
          <a:endParaRPr lang="es-MX"/>
        </a:p>
      </dgm:t>
    </dgm:pt>
    <dgm:pt modelId="{76D80EB8-8CF5-48F8-90F2-EB699393C8D8}">
      <dgm:prSet phldrT="[Texto]"/>
      <dgm:spPr/>
      <dgm:t>
        <a:bodyPr/>
        <a:lstStyle/>
        <a:p>
          <a:r>
            <a:rPr lang="es-MX" dirty="0" smtClean="0"/>
            <a:t>Diana</a:t>
          </a:r>
          <a:endParaRPr lang="es-MX" dirty="0"/>
        </a:p>
      </dgm:t>
    </dgm:pt>
    <dgm:pt modelId="{26F642D8-A6DE-4A31-B588-4B9E08FC018E}" type="sibTrans" cxnId="{2DB76B79-5232-418C-987A-6623DDBF6F80}">
      <dgm:prSet/>
      <dgm:spPr/>
      <dgm:t>
        <a:bodyPr/>
        <a:lstStyle/>
        <a:p>
          <a:endParaRPr lang="es-MX"/>
        </a:p>
      </dgm:t>
    </dgm:pt>
    <dgm:pt modelId="{965D9F51-35A9-4808-B457-8FC6D352DF87}" type="parTrans" cxnId="{2DB76B79-5232-418C-987A-6623DDBF6F80}">
      <dgm:prSet/>
      <dgm:spPr/>
      <dgm:t>
        <a:bodyPr/>
        <a:lstStyle/>
        <a:p>
          <a:endParaRPr lang="es-MX"/>
        </a:p>
      </dgm:t>
    </dgm:pt>
    <dgm:pt modelId="{F757986F-9968-4F46-96BB-95A18A5AB0B5}" type="pres">
      <dgm:prSet presAssocID="{1DD68534-B852-4ADC-B7F9-3C110BEE9E10}" presName="cycle" presStyleCnt="0">
        <dgm:presLayoutVars>
          <dgm:chMax val="1"/>
          <dgm:dir/>
          <dgm:animLvl val="ctr"/>
          <dgm:resizeHandles val="exact"/>
        </dgm:presLayoutVars>
      </dgm:prSet>
      <dgm:spPr/>
      <dgm:t>
        <a:bodyPr/>
        <a:lstStyle/>
        <a:p>
          <a:endParaRPr lang="es-MX"/>
        </a:p>
      </dgm:t>
    </dgm:pt>
    <dgm:pt modelId="{DE6B91B6-7C3E-492F-81F6-EAF94CEEEC5C}" type="pres">
      <dgm:prSet presAssocID="{F7565791-1F5D-4018-BB70-8FD8D5ED81D6}" presName="centerShape" presStyleLbl="node0" presStyleIdx="0" presStyleCnt="1" custLinFactNeighborX="-87192" custLinFactNeighborY="13657"/>
      <dgm:spPr/>
      <dgm:t>
        <a:bodyPr/>
        <a:lstStyle/>
        <a:p>
          <a:endParaRPr lang="es-MX"/>
        </a:p>
      </dgm:t>
    </dgm:pt>
    <dgm:pt modelId="{AFF60648-9062-49E3-83E8-AA3BBC72CEAC}" type="pres">
      <dgm:prSet presAssocID="{8159DE46-F93B-4188-B9A2-406379A5B13B}" presName="Name9" presStyleLbl="parChTrans1D2" presStyleIdx="0" presStyleCnt="2"/>
      <dgm:spPr/>
      <dgm:t>
        <a:bodyPr/>
        <a:lstStyle/>
        <a:p>
          <a:endParaRPr lang="es-MX"/>
        </a:p>
      </dgm:t>
    </dgm:pt>
    <dgm:pt modelId="{DE5FC952-15B0-4D63-AB98-9F1B404F0A44}" type="pres">
      <dgm:prSet presAssocID="{8159DE46-F93B-4188-B9A2-406379A5B13B}" presName="connTx" presStyleLbl="parChTrans1D2" presStyleIdx="0" presStyleCnt="2"/>
      <dgm:spPr/>
      <dgm:t>
        <a:bodyPr/>
        <a:lstStyle/>
        <a:p>
          <a:endParaRPr lang="es-MX"/>
        </a:p>
      </dgm:t>
    </dgm:pt>
    <dgm:pt modelId="{8E7120A2-9DD8-4296-9442-01D1D43808AF}" type="pres">
      <dgm:prSet presAssocID="{FE325AF8-FA87-4DE9-A5BE-BB1AABD4E186}" presName="node" presStyleLbl="node1" presStyleIdx="0" presStyleCnt="2" custRadScaleRad="59328" custRadScaleInc="-30948">
        <dgm:presLayoutVars>
          <dgm:bulletEnabled val="1"/>
        </dgm:presLayoutVars>
      </dgm:prSet>
      <dgm:spPr/>
      <dgm:t>
        <a:bodyPr/>
        <a:lstStyle/>
        <a:p>
          <a:endParaRPr lang="es-MX"/>
        </a:p>
      </dgm:t>
    </dgm:pt>
    <dgm:pt modelId="{9A330492-0DA4-41E5-BF95-DBB07782D49F}" type="pres">
      <dgm:prSet presAssocID="{965D9F51-35A9-4808-B457-8FC6D352DF87}" presName="Name9" presStyleLbl="parChTrans1D2" presStyleIdx="1" presStyleCnt="2"/>
      <dgm:spPr/>
      <dgm:t>
        <a:bodyPr/>
        <a:lstStyle/>
        <a:p>
          <a:endParaRPr lang="es-MX"/>
        </a:p>
      </dgm:t>
    </dgm:pt>
    <dgm:pt modelId="{A3FC6331-CACA-4652-BEE4-116DEC44BCA5}" type="pres">
      <dgm:prSet presAssocID="{965D9F51-35A9-4808-B457-8FC6D352DF87}" presName="connTx" presStyleLbl="parChTrans1D2" presStyleIdx="1" presStyleCnt="2"/>
      <dgm:spPr/>
      <dgm:t>
        <a:bodyPr/>
        <a:lstStyle/>
        <a:p>
          <a:endParaRPr lang="es-MX"/>
        </a:p>
      </dgm:t>
    </dgm:pt>
    <dgm:pt modelId="{0988BD05-650A-45CA-A60A-9FCDF5E40D4E}" type="pres">
      <dgm:prSet presAssocID="{76D80EB8-8CF5-48F8-90F2-EB699393C8D8}" presName="node" presStyleLbl="node1" presStyleIdx="1" presStyleCnt="2" custRadScaleRad="55395" custRadScaleInc="-12744">
        <dgm:presLayoutVars>
          <dgm:bulletEnabled val="1"/>
        </dgm:presLayoutVars>
      </dgm:prSet>
      <dgm:spPr/>
      <dgm:t>
        <a:bodyPr/>
        <a:lstStyle/>
        <a:p>
          <a:endParaRPr lang="es-MX"/>
        </a:p>
      </dgm:t>
    </dgm:pt>
  </dgm:ptLst>
  <dgm:cxnLst>
    <dgm:cxn modelId="{7EF7A4BD-6D66-455D-A481-C03EFBBE9FB0}" srcId="{F7565791-1F5D-4018-BB70-8FD8D5ED81D6}" destId="{FE325AF8-FA87-4DE9-A5BE-BB1AABD4E186}" srcOrd="0" destOrd="0" parTransId="{8159DE46-F93B-4188-B9A2-406379A5B13B}" sibTransId="{CCCD9127-CD2D-4267-B869-051C6B013F26}"/>
    <dgm:cxn modelId="{2D497546-66B3-4965-9C83-8CCE06125917}" srcId="{1DD68534-B852-4ADC-B7F9-3C110BEE9E10}" destId="{5E6FC1BE-13B2-4510-B23B-8BD45780AD31}" srcOrd="1" destOrd="0" parTransId="{BB65F2F8-7F98-4F61-8D2E-36C4AD180981}" sibTransId="{3928804B-7276-4027-9121-E9D82696F177}"/>
    <dgm:cxn modelId="{B5E83018-5E25-482B-BE4F-1A90657E0824}" type="presOf" srcId="{F7565791-1F5D-4018-BB70-8FD8D5ED81D6}" destId="{DE6B91B6-7C3E-492F-81F6-EAF94CEEEC5C}" srcOrd="0" destOrd="0" presId="urn:microsoft.com/office/officeart/2005/8/layout/radial1"/>
    <dgm:cxn modelId="{E3A354E5-F185-4721-AA5C-B5EE460EF4E8}" type="presOf" srcId="{8159DE46-F93B-4188-B9A2-406379A5B13B}" destId="{DE5FC952-15B0-4D63-AB98-9F1B404F0A44}" srcOrd="1" destOrd="0" presId="urn:microsoft.com/office/officeart/2005/8/layout/radial1"/>
    <dgm:cxn modelId="{2DB76B79-5232-418C-987A-6623DDBF6F80}" srcId="{F7565791-1F5D-4018-BB70-8FD8D5ED81D6}" destId="{76D80EB8-8CF5-48F8-90F2-EB699393C8D8}" srcOrd="1" destOrd="0" parTransId="{965D9F51-35A9-4808-B457-8FC6D352DF87}" sibTransId="{26F642D8-A6DE-4A31-B588-4B9E08FC018E}"/>
    <dgm:cxn modelId="{84AC7858-664C-4B1D-BED8-E35AB10E1363}" srcId="{1DD68534-B852-4ADC-B7F9-3C110BEE9E10}" destId="{F7565791-1F5D-4018-BB70-8FD8D5ED81D6}" srcOrd="0" destOrd="0" parTransId="{50B48639-630B-4388-A9F5-F741C63709E2}" sibTransId="{5B4384CB-8D62-482C-97A9-629515BB04AC}"/>
    <dgm:cxn modelId="{57FF3BE8-A007-4910-A1DA-2F5608ADB69C}" type="presOf" srcId="{1DD68534-B852-4ADC-B7F9-3C110BEE9E10}" destId="{F757986F-9968-4F46-96BB-95A18A5AB0B5}" srcOrd="0" destOrd="0" presId="urn:microsoft.com/office/officeart/2005/8/layout/radial1"/>
    <dgm:cxn modelId="{25196593-E71A-450B-A4C2-2294D5955D77}" type="presOf" srcId="{8159DE46-F93B-4188-B9A2-406379A5B13B}" destId="{AFF60648-9062-49E3-83E8-AA3BBC72CEAC}" srcOrd="0" destOrd="0" presId="urn:microsoft.com/office/officeart/2005/8/layout/radial1"/>
    <dgm:cxn modelId="{310FBD30-C08B-4CF2-A250-2D5F3461C179}" type="presOf" srcId="{965D9F51-35A9-4808-B457-8FC6D352DF87}" destId="{A3FC6331-CACA-4652-BEE4-116DEC44BCA5}" srcOrd="1" destOrd="0" presId="urn:microsoft.com/office/officeart/2005/8/layout/radial1"/>
    <dgm:cxn modelId="{87EE05D8-F3AF-4B19-90EF-5DD20B9BADF4}" type="presOf" srcId="{FE325AF8-FA87-4DE9-A5BE-BB1AABD4E186}" destId="{8E7120A2-9DD8-4296-9442-01D1D43808AF}" srcOrd="0" destOrd="0" presId="urn:microsoft.com/office/officeart/2005/8/layout/radial1"/>
    <dgm:cxn modelId="{E6E76998-943A-4F77-956B-147FC9FC0018}" type="presOf" srcId="{965D9F51-35A9-4808-B457-8FC6D352DF87}" destId="{9A330492-0DA4-41E5-BF95-DBB07782D49F}" srcOrd="0" destOrd="0" presId="urn:microsoft.com/office/officeart/2005/8/layout/radial1"/>
    <dgm:cxn modelId="{4320DE81-702D-4316-BF3A-E7BCE28E7EF9}" type="presOf" srcId="{76D80EB8-8CF5-48F8-90F2-EB699393C8D8}" destId="{0988BD05-650A-45CA-A60A-9FCDF5E40D4E}" srcOrd="0" destOrd="0" presId="urn:microsoft.com/office/officeart/2005/8/layout/radial1"/>
    <dgm:cxn modelId="{BC715ACB-F3F3-4E73-82B2-1C79D4101603}" type="presParOf" srcId="{F757986F-9968-4F46-96BB-95A18A5AB0B5}" destId="{DE6B91B6-7C3E-492F-81F6-EAF94CEEEC5C}" srcOrd="0" destOrd="0" presId="urn:microsoft.com/office/officeart/2005/8/layout/radial1"/>
    <dgm:cxn modelId="{FFF072F1-CB4F-4E47-B460-D7EF3B0B10A0}" type="presParOf" srcId="{F757986F-9968-4F46-96BB-95A18A5AB0B5}" destId="{AFF60648-9062-49E3-83E8-AA3BBC72CEAC}" srcOrd="1" destOrd="0" presId="urn:microsoft.com/office/officeart/2005/8/layout/radial1"/>
    <dgm:cxn modelId="{EBE9D6BF-A9B1-409B-83BF-352DB79353FC}" type="presParOf" srcId="{AFF60648-9062-49E3-83E8-AA3BBC72CEAC}" destId="{DE5FC952-15B0-4D63-AB98-9F1B404F0A44}" srcOrd="0" destOrd="0" presId="urn:microsoft.com/office/officeart/2005/8/layout/radial1"/>
    <dgm:cxn modelId="{BFFA0E26-436E-4EBC-83D6-AECBE323A9B1}" type="presParOf" srcId="{F757986F-9968-4F46-96BB-95A18A5AB0B5}" destId="{8E7120A2-9DD8-4296-9442-01D1D43808AF}" srcOrd="2" destOrd="0" presId="urn:microsoft.com/office/officeart/2005/8/layout/radial1"/>
    <dgm:cxn modelId="{A1C047E8-D1FB-4C1C-84C7-B757803E2C66}" type="presParOf" srcId="{F757986F-9968-4F46-96BB-95A18A5AB0B5}" destId="{9A330492-0DA4-41E5-BF95-DBB07782D49F}" srcOrd="3" destOrd="0" presId="urn:microsoft.com/office/officeart/2005/8/layout/radial1"/>
    <dgm:cxn modelId="{CB92140A-0420-4D0F-85CA-23511FAEA05A}" type="presParOf" srcId="{9A330492-0DA4-41E5-BF95-DBB07782D49F}" destId="{A3FC6331-CACA-4652-BEE4-116DEC44BCA5}" srcOrd="0" destOrd="0" presId="urn:microsoft.com/office/officeart/2005/8/layout/radial1"/>
    <dgm:cxn modelId="{8FE0BDC3-D6AE-403B-BFDF-2C284247EE3D}" type="presParOf" srcId="{F757986F-9968-4F46-96BB-95A18A5AB0B5}" destId="{0988BD05-650A-45CA-A60A-9FCDF5E40D4E}" srcOrd="4" destOrd="0" presId="urn:microsoft.com/office/officeart/2005/8/layout/radia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E9CF2-6896-4AD4-8984-82FF78F599B2}"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es-MX"/>
        </a:p>
      </dgm:t>
    </dgm:pt>
    <dgm:pt modelId="{1AFEB678-A16D-4CC8-A1CE-882584F70016}">
      <dgm:prSet phldrT="[Texto]"/>
      <dgm:spPr/>
      <dgm:t>
        <a:bodyPr/>
        <a:lstStyle/>
        <a:p>
          <a:r>
            <a:rPr lang="es-MX" dirty="0" smtClean="0"/>
            <a:t>José</a:t>
          </a:r>
          <a:endParaRPr lang="es-MX" dirty="0"/>
        </a:p>
      </dgm:t>
    </dgm:pt>
    <dgm:pt modelId="{1F0634BD-A10F-412C-9082-FE1C955F45A9}" type="parTrans" cxnId="{60EB74EF-288B-4836-91C1-E5AA8DAED4BE}">
      <dgm:prSet/>
      <dgm:spPr/>
      <dgm:t>
        <a:bodyPr/>
        <a:lstStyle/>
        <a:p>
          <a:endParaRPr lang="es-MX"/>
        </a:p>
      </dgm:t>
    </dgm:pt>
    <dgm:pt modelId="{C5A99582-801C-4369-928D-2E47D08C3FC4}" type="sibTrans" cxnId="{60EB74EF-288B-4836-91C1-E5AA8DAED4BE}">
      <dgm:prSet/>
      <dgm:spPr/>
      <dgm:t>
        <a:bodyPr/>
        <a:lstStyle/>
        <a:p>
          <a:endParaRPr lang="es-MX"/>
        </a:p>
      </dgm:t>
    </dgm:pt>
    <dgm:pt modelId="{C6AF7294-9BAC-4357-8838-D6C18CDBE611}">
      <dgm:prSet phldrT="[Texto]"/>
      <dgm:spPr/>
      <dgm:t>
        <a:bodyPr/>
        <a:lstStyle/>
        <a:p>
          <a:r>
            <a:rPr lang="es-MX" dirty="0" smtClean="0"/>
            <a:t>Leticia</a:t>
          </a:r>
          <a:endParaRPr lang="es-MX" dirty="0"/>
        </a:p>
      </dgm:t>
    </dgm:pt>
    <dgm:pt modelId="{CEC137EA-168C-44E3-AC40-CCAE8692C8A8}" type="parTrans" cxnId="{F952379D-E6DF-4543-B584-DCA0E9E374FC}">
      <dgm:prSet/>
      <dgm:spPr/>
      <dgm:t>
        <a:bodyPr/>
        <a:lstStyle/>
        <a:p>
          <a:endParaRPr lang="es-MX"/>
        </a:p>
      </dgm:t>
    </dgm:pt>
    <dgm:pt modelId="{1C852D91-0267-4833-9617-1B77779CC617}" type="sibTrans" cxnId="{F952379D-E6DF-4543-B584-DCA0E9E374FC}">
      <dgm:prSet/>
      <dgm:spPr/>
      <dgm:t>
        <a:bodyPr/>
        <a:lstStyle/>
        <a:p>
          <a:endParaRPr lang="es-MX"/>
        </a:p>
      </dgm:t>
    </dgm:pt>
    <dgm:pt modelId="{8413326D-B886-4207-AE04-3F513EBD9F83}">
      <dgm:prSet phldrT="[Texto]"/>
      <dgm:spPr/>
      <dgm:t>
        <a:bodyPr/>
        <a:lstStyle/>
        <a:p>
          <a:r>
            <a:rPr lang="es-MX" dirty="0" smtClean="0"/>
            <a:t>Luis</a:t>
          </a:r>
          <a:endParaRPr lang="es-MX" dirty="0"/>
        </a:p>
      </dgm:t>
    </dgm:pt>
    <dgm:pt modelId="{557A9181-6C08-49AC-8BFD-74275FB412EE}" type="parTrans" cxnId="{CD73528B-F9E6-407A-A22A-0E1157D856C7}">
      <dgm:prSet/>
      <dgm:spPr/>
      <dgm:t>
        <a:bodyPr/>
        <a:lstStyle/>
        <a:p>
          <a:endParaRPr lang="es-MX"/>
        </a:p>
      </dgm:t>
    </dgm:pt>
    <dgm:pt modelId="{DA64BCB7-3061-47A0-BF4A-26BD8AA4679E}" type="sibTrans" cxnId="{CD73528B-F9E6-407A-A22A-0E1157D856C7}">
      <dgm:prSet/>
      <dgm:spPr/>
      <dgm:t>
        <a:bodyPr/>
        <a:lstStyle/>
        <a:p>
          <a:endParaRPr lang="es-MX"/>
        </a:p>
      </dgm:t>
    </dgm:pt>
    <dgm:pt modelId="{B2A8513C-CEA2-4330-892A-8E3DAC322C56}" type="pres">
      <dgm:prSet presAssocID="{F92E9CF2-6896-4AD4-8984-82FF78F599B2}" presName="cycle" presStyleCnt="0">
        <dgm:presLayoutVars>
          <dgm:chMax val="1"/>
          <dgm:dir/>
          <dgm:animLvl val="ctr"/>
          <dgm:resizeHandles val="exact"/>
        </dgm:presLayoutVars>
      </dgm:prSet>
      <dgm:spPr/>
      <dgm:t>
        <a:bodyPr/>
        <a:lstStyle/>
        <a:p>
          <a:endParaRPr lang="es-MX"/>
        </a:p>
      </dgm:t>
    </dgm:pt>
    <dgm:pt modelId="{64DA3B83-1F3C-4D3E-B4D0-2FD3BD44B8B0}" type="pres">
      <dgm:prSet presAssocID="{1AFEB678-A16D-4CC8-A1CE-882584F70016}" presName="centerShape" presStyleLbl="node0" presStyleIdx="0" presStyleCnt="1" custLinFactNeighborX="-51041" custLinFactNeighborY="17738"/>
      <dgm:spPr/>
      <dgm:t>
        <a:bodyPr/>
        <a:lstStyle/>
        <a:p>
          <a:endParaRPr lang="es-MX"/>
        </a:p>
      </dgm:t>
    </dgm:pt>
    <dgm:pt modelId="{D6E8120B-0466-41A9-8F75-F7CBD84EFFC5}" type="pres">
      <dgm:prSet presAssocID="{CEC137EA-168C-44E3-AC40-CCAE8692C8A8}" presName="Name9" presStyleLbl="parChTrans1D2" presStyleIdx="0" presStyleCnt="2"/>
      <dgm:spPr/>
      <dgm:t>
        <a:bodyPr/>
        <a:lstStyle/>
        <a:p>
          <a:endParaRPr lang="es-MX"/>
        </a:p>
      </dgm:t>
    </dgm:pt>
    <dgm:pt modelId="{FB00232D-4496-4C95-9F13-1883D4268056}" type="pres">
      <dgm:prSet presAssocID="{CEC137EA-168C-44E3-AC40-CCAE8692C8A8}" presName="connTx" presStyleLbl="parChTrans1D2" presStyleIdx="0" presStyleCnt="2"/>
      <dgm:spPr/>
      <dgm:t>
        <a:bodyPr/>
        <a:lstStyle/>
        <a:p>
          <a:endParaRPr lang="es-MX"/>
        </a:p>
      </dgm:t>
    </dgm:pt>
    <dgm:pt modelId="{E93C9971-8863-4533-B60C-DEB7A8D2D764}" type="pres">
      <dgm:prSet presAssocID="{C6AF7294-9BAC-4357-8838-D6C18CDBE611}" presName="node" presStyleLbl="node1" presStyleIdx="0" presStyleCnt="2" custRadScaleRad="99772" custRadScaleInc="22688">
        <dgm:presLayoutVars>
          <dgm:bulletEnabled val="1"/>
        </dgm:presLayoutVars>
      </dgm:prSet>
      <dgm:spPr/>
      <dgm:t>
        <a:bodyPr/>
        <a:lstStyle/>
        <a:p>
          <a:endParaRPr lang="es-MX"/>
        </a:p>
      </dgm:t>
    </dgm:pt>
    <dgm:pt modelId="{E21F3032-02EB-47AA-B64E-F633B3E8EACC}" type="pres">
      <dgm:prSet presAssocID="{557A9181-6C08-49AC-8BFD-74275FB412EE}" presName="Name9" presStyleLbl="parChTrans1D2" presStyleIdx="1" presStyleCnt="2"/>
      <dgm:spPr/>
      <dgm:t>
        <a:bodyPr/>
        <a:lstStyle/>
        <a:p>
          <a:endParaRPr lang="es-MX"/>
        </a:p>
      </dgm:t>
    </dgm:pt>
    <dgm:pt modelId="{BE21C6C8-37E9-4C4F-9D02-CA4A5906853F}" type="pres">
      <dgm:prSet presAssocID="{557A9181-6C08-49AC-8BFD-74275FB412EE}" presName="connTx" presStyleLbl="parChTrans1D2" presStyleIdx="1" presStyleCnt="2"/>
      <dgm:spPr/>
      <dgm:t>
        <a:bodyPr/>
        <a:lstStyle/>
        <a:p>
          <a:endParaRPr lang="es-MX"/>
        </a:p>
      </dgm:t>
    </dgm:pt>
    <dgm:pt modelId="{49CCB039-B0FF-448A-9D5F-6D222C9233C2}" type="pres">
      <dgm:prSet presAssocID="{8413326D-B886-4207-AE04-3F513EBD9F83}" presName="node" presStyleLbl="node1" presStyleIdx="1" presStyleCnt="2" custRadScaleRad="80954" custRadScaleInc="-98034">
        <dgm:presLayoutVars>
          <dgm:bulletEnabled val="1"/>
        </dgm:presLayoutVars>
      </dgm:prSet>
      <dgm:spPr/>
      <dgm:t>
        <a:bodyPr/>
        <a:lstStyle/>
        <a:p>
          <a:endParaRPr lang="es-MX"/>
        </a:p>
      </dgm:t>
    </dgm:pt>
  </dgm:ptLst>
  <dgm:cxnLst>
    <dgm:cxn modelId="{60EB74EF-288B-4836-91C1-E5AA8DAED4BE}" srcId="{F92E9CF2-6896-4AD4-8984-82FF78F599B2}" destId="{1AFEB678-A16D-4CC8-A1CE-882584F70016}" srcOrd="0" destOrd="0" parTransId="{1F0634BD-A10F-412C-9082-FE1C955F45A9}" sibTransId="{C5A99582-801C-4369-928D-2E47D08C3FC4}"/>
    <dgm:cxn modelId="{CD73528B-F9E6-407A-A22A-0E1157D856C7}" srcId="{1AFEB678-A16D-4CC8-A1CE-882584F70016}" destId="{8413326D-B886-4207-AE04-3F513EBD9F83}" srcOrd="1" destOrd="0" parTransId="{557A9181-6C08-49AC-8BFD-74275FB412EE}" sibTransId="{DA64BCB7-3061-47A0-BF4A-26BD8AA4679E}"/>
    <dgm:cxn modelId="{6DE5021F-B28E-4DF7-AA36-35122916E2F5}" type="presOf" srcId="{557A9181-6C08-49AC-8BFD-74275FB412EE}" destId="{E21F3032-02EB-47AA-B64E-F633B3E8EACC}" srcOrd="0" destOrd="0" presId="urn:microsoft.com/office/officeart/2005/8/layout/radial1"/>
    <dgm:cxn modelId="{F952379D-E6DF-4543-B584-DCA0E9E374FC}" srcId="{1AFEB678-A16D-4CC8-A1CE-882584F70016}" destId="{C6AF7294-9BAC-4357-8838-D6C18CDBE611}" srcOrd="0" destOrd="0" parTransId="{CEC137EA-168C-44E3-AC40-CCAE8692C8A8}" sibTransId="{1C852D91-0267-4833-9617-1B77779CC617}"/>
    <dgm:cxn modelId="{E83E09F9-4C68-432B-B971-8090449DBA46}" type="presOf" srcId="{CEC137EA-168C-44E3-AC40-CCAE8692C8A8}" destId="{FB00232D-4496-4C95-9F13-1883D4268056}" srcOrd="1" destOrd="0" presId="urn:microsoft.com/office/officeart/2005/8/layout/radial1"/>
    <dgm:cxn modelId="{765F608A-C630-43B1-9960-AE6B89350FA1}" type="presOf" srcId="{C6AF7294-9BAC-4357-8838-D6C18CDBE611}" destId="{E93C9971-8863-4533-B60C-DEB7A8D2D764}" srcOrd="0" destOrd="0" presId="urn:microsoft.com/office/officeart/2005/8/layout/radial1"/>
    <dgm:cxn modelId="{CFEF485B-ECD2-4D6B-A137-67D882130AC8}" type="presOf" srcId="{557A9181-6C08-49AC-8BFD-74275FB412EE}" destId="{BE21C6C8-37E9-4C4F-9D02-CA4A5906853F}" srcOrd="1" destOrd="0" presId="urn:microsoft.com/office/officeart/2005/8/layout/radial1"/>
    <dgm:cxn modelId="{E032288C-1EC0-4E4A-A9C0-652A16FCBD3A}" type="presOf" srcId="{1AFEB678-A16D-4CC8-A1CE-882584F70016}" destId="{64DA3B83-1F3C-4D3E-B4D0-2FD3BD44B8B0}" srcOrd="0" destOrd="0" presId="urn:microsoft.com/office/officeart/2005/8/layout/radial1"/>
    <dgm:cxn modelId="{D12538F7-6C95-4C22-9E13-C90952BA7441}" type="presOf" srcId="{CEC137EA-168C-44E3-AC40-CCAE8692C8A8}" destId="{D6E8120B-0466-41A9-8F75-F7CBD84EFFC5}" srcOrd="0" destOrd="0" presId="urn:microsoft.com/office/officeart/2005/8/layout/radial1"/>
    <dgm:cxn modelId="{EA643C31-D1D2-410B-92AD-24FB3EE8613C}" type="presOf" srcId="{8413326D-B886-4207-AE04-3F513EBD9F83}" destId="{49CCB039-B0FF-448A-9D5F-6D222C9233C2}" srcOrd="0" destOrd="0" presId="urn:microsoft.com/office/officeart/2005/8/layout/radial1"/>
    <dgm:cxn modelId="{12960502-9ED2-4170-827D-7D8291B732B9}" type="presOf" srcId="{F92E9CF2-6896-4AD4-8984-82FF78F599B2}" destId="{B2A8513C-CEA2-4330-892A-8E3DAC322C56}" srcOrd="0" destOrd="0" presId="urn:microsoft.com/office/officeart/2005/8/layout/radial1"/>
    <dgm:cxn modelId="{DEF0F2DD-7E85-4C4B-ADED-27EE92206869}" type="presParOf" srcId="{B2A8513C-CEA2-4330-892A-8E3DAC322C56}" destId="{64DA3B83-1F3C-4D3E-B4D0-2FD3BD44B8B0}" srcOrd="0" destOrd="0" presId="urn:microsoft.com/office/officeart/2005/8/layout/radial1"/>
    <dgm:cxn modelId="{596427EC-1204-43B6-B4C8-BC3A15D81F46}" type="presParOf" srcId="{B2A8513C-CEA2-4330-892A-8E3DAC322C56}" destId="{D6E8120B-0466-41A9-8F75-F7CBD84EFFC5}" srcOrd="1" destOrd="0" presId="urn:microsoft.com/office/officeart/2005/8/layout/radial1"/>
    <dgm:cxn modelId="{9DD9BCEF-071C-4393-8EA8-8CB3408D58EF}" type="presParOf" srcId="{D6E8120B-0466-41A9-8F75-F7CBD84EFFC5}" destId="{FB00232D-4496-4C95-9F13-1883D4268056}" srcOrd="0" destOrd="0" presId="urn:microsoft.com/office/officeart/2005/8/layout/radial1"/>
    <dgm:cxn modelId="{49EC90F1-4405-431B-BF11-011572D3A45B}" type="presParOf" srcId="{B2A8513C-CEA2-4330-892A-8E3DAC322C56}" destId="{E93C9971-8863-4533-B60C-DEB7A8D2D764}" srcOrd="2" destOrd="0" presId="urn:microsoft.com/office/officeart/2005/8/layout/radial1"/>
    <dgm:cxn modelId="{46212FB0-886B-4BB1-A368-9F036C1C9099}" type="presParOf" srcId="{B2A8513C-CEA2-4330-892A-8E3DAC322C56}" destId="{E21F3032-02EB-47AA-B64E-F633B3E8EACC}" srcOrd="3" destOrd="0" presId="urn:microsoft.com/office/officeart/2005/8/layout/radial1"/>
    <dgm:cxn modelId="{AC3BC93A-952C-436D-ABBF-17BFAA659986}" type="presParOf" srcId="{E21F3032-02EB-47AA-B64E-F633B3E8EACC}" destId="{BE21C6C8-37E9-4C4F-9D02-CA4A5906853F}" srcOrd="0" destOrd="0" presId="urn:microsoft.com/office/officeart/2005/8/layout/radial1"/>
    <dgm:cxn modelId="{F22F0F67-C1A4-47BE-9311-A3895C722A14}" type="presParOf" srcId="{B2A8513C-CEA2-4330-892A-8E3DAC322C56}" destId="{49CCB039-B0FF-448A-9D5F-6D222C9233C2}" srcOrd="4" destOrd="0" presId="urn:microsoft.com/office/officeart/2005/8/layout/radial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E9CF2-6896-4AD4-8984-82FF78F599B2}"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s-MX"/>
        </a:p>
      </dgm:t>
    </dgm:pt>
    <dgm:pt modelId="{1AFEB678-A16D-4CC8-A1CE-882584F70016}">
      <dgm:prSet phldrT="[Texto]"/>
      <dgm:spPr/>
      <dgm:t>
        <a:bodyPr/>
        <a:lstStyle/>
        <a:p>
          <a:r>
            <a:rPr lang="es-MX" dirty="0" smtClean="0"/>
            <a:t>Ramiro</a:t>
          </a:r>
          <a:endParaRPr lang="es-MX" dirty="0"/>
        </a:p>
      </dgm:t>
    </dgm:pt>
    <dgm:pt modelId="{1F0634BD-A10F-412C-9082-FE1C955F45A9}" type="parTrans" cxnId="{60EB74EF-288B-4836-91C1-E5AA8DAED4BE}">
      <dgm:prSet/>
      <dgm:spPr/>
      <dgm:t>
        <a:bodyPr/>
        <a:lstStyle/>
        <a:p>
          <a:endParaRPr lang="es-MX"/>
        </a:p>
      </dgm:t>
    </dgm:pt>
    <dgm:pt modelId="{C5A99582-801C-4369-928D-2E47D08C3FC4}" type="sibTrans" cxnId="{60EB74EF-288B-4836-91C1-E5AA8DAED4BE}">
      <dgm:prSet/>
      <dgm:spPr/>
      <dgm:t>
        <a:bodyPr/>
        <a:lstStyle/>
        <a:p>
          <a:endParaRPr lang="es-MX"/>
        </a:p>
      </dgm:t>
    </dgm:pt>
    <dgm:pt modelId="{C6AF7294-9BAC-4357-8838-D6C18CDBE611}">
      <dgm:prSet phldrT="[Texto]"/>
      <dgm:spPr/>
      <dgm:t>
        <a:bodyPr/>
        <a:lstStyle/>
        <a:p>
          <a:r>
            <a:rPr lang="es-MX" dirty="0" smtClean="0"/>
            <a:t>Timoteo</a:t>
          </a:r>
          <a:endParaRPr lang="es-MX" dirty="0"/>
        </a:p>
      </dgm:t>
    </dgm:pt>
    <dgm:pt modelId="{CEC137EA-168C-44E3-AC40-CCAE8692C8A8}" type="parTrans" cxnId="{F952379D-E6DF-4543-B584-DCA0E9E374FC}">
      <dgm:prSet/>
      <dgm:spPr/>
      <dgm:t>
        <a:bodyPr/>
        <a:lstStyle/>
        <a:p>
          <a:endParaRPr lang="es-MX"/>
        </a:p>
      </dgm:t>
    </dgm:pt>
    <dgm:pt modelId="{1C852D91-0267-4833-9617-1B77779CC617}" type="sibTrans" cxnId="{F952379D-E6DF-4543-B584-DCA0E9E374FC}">
      <dgm:prSet/>
      <dgm:spPr/>
      <dgm:t>
        <a:bodyPr/>
        <a:lstStyle/>
        <a:p>
          <a:endParaRPr lang="es-MX"/>
        </a:p>
      </dgm:t>
    </dgm:pt>
    <dgm:pt modelId="{8413326D-B886-4207-AE04-3F513EBD9F83}">
      <dgm:prSet phldrT="[Texto]"/>
      <dgm:spPr/>
      <dgm:t>
        <a:bodyPr/>
        <a:lstStyle/>
        <a:p>
          <a:r>
            <a:rPr lang="es-MX" dirty="0" smtClean="0"/>
            <a:t>Abraham</a:t>
          </a:r>
          <a:endParaRPr lang="es-MX" dirty="0"/>
        </a:p>
      </dgm:t>
    </dgm:pt>
    <dgm:pt modelId="{557A9181-6C08-49AC-8BFD-74275FB412EE}" type="parTrans" cxnId="{CD73528B-F9E6-407A-A22A-0E1157D856C7}">
      <dgm:prSet/>
      <dgm:spPr/>
      <dgm:t>
        <a:bodyPr/>
        <a:lstStyle/>
        <a:p>
          <a:endParaRPr lang="es-MX"/>
        </a:p>
      </dgm:t>
    </dgm:pt>
    <dgm:pt modelId="{DA64BCB7-3061-47A0-BF4A-26BD8AA4679E}" type="sibTrans" cxnId="{CD73528B-F9E6-407A-A22A-0E1157D856C7}">
      <dgm:prSet/>
      <dgm:spPr/>
      <dgm:t>
        <a:bodyPr/>
        <a:lstStyle/>
        <a:p>
          <a:endParaRPr lang="es-MX"/>
        </a:p>
      </dgm:t>
    </dgm:pt>
    <dgm:pt modelId="{B2A8513C-CEA2-4330-892A-8E3DAC322C56}" type="pres">
      <dgm:prSet presAssocID="{F92E9CF2-6896-4AD4-8984-82FF78F599B2}" presName="cycle" presStyleCnt="0">
        <dgm:presLayoutVars>
          <dgm:chMax val="1"/>
          <dgm:dir/>
          <dgm:animLvl val="ctr"/>
          <dgm:resizeHandles val="exact"/>
        </dgm:presLayoutVars>
      </dgm:prSet>
      <dgm:spPr/>
      <dgm:t>
        <a:bodyPr/>
        <a:lstStyle/>
        <a:p>
          <a:endParaRPr lang="es-MX"/>
        </a:p>
      </dgm:t>
    </dgm:pt>
    <dgm:pt modelId="{64DA3B83-1F3C-4D3E-B4D0-2FD3BD44B8B0}" type="pres">
      <dgm:prSet presAssocID="{1AFEB678-A16D-4CC8-A1CE-882584F70016}" presName="centerShape" presStyleLbl="node0" presStyleIdx="0" presStyleCnt="1" custLinFactNeighborX="-51041" custLinFactNeighborY="17738"/>
      <dgm:spPr/>
      <dgm:t>
        <a:bodyPr/>
        <a:lstStyle/>
        <a:p>
          <a:endParaRPr lang="es-MX"/>
        </a:p>
      </dgm:t>
    </dgm:pt>
    <dgm:pt modelId="{D6E8120B-0466-41A9-8F75-F7CBD84EFFC5}" type="pres">
      <dgm:prSet presAssocID="{CEC137EA-168C-44E3-AC40-CCAE8692C8A8}" presName="Name9" presStyleLbl="parChTrans1D2" presStyleIdx="0" presStyleCnt="2"/>
      <dgm:spPr/>
      <dgm:t>
        <a:bodyPr/>
        <a:lstStyle/>
        <a:p>
          <a:endParaRPr lang="es-MX"/>
        </a:p>
      </dgm:t>
    </dgm:pt>
    <dgm:pt modelId="{FB00232D-4496-4C95-9F13-1883D4268056}" type="pres">
      <dgm:prSet presAssocID="{CEC137EA-168C-44E3-AC40-CCAE8692C8A8}" presName="connTx" presStyleLbl="parChTrans1D2" presStyleIdx="0" presStyleCnt="2"/>
      <dgm:spPr/>
      <dgm:t>
        <a:bodyPr/>
        <a:lstStyle/>
        <a:p>
          <a:endParaRPr lang="es-MX"/>
        </a:p>
      </dgm:t>
    </dgm:pt>
    <dgm:pt modelId="{E93C9971-8863-4533-B60C-DEB7A8D2D764}" type="pres">
      <dgm:prSet presAssocID="{C6AF7294-9BAC-4357-8838-D6C18CDBE611}" presName="node" presStyleLbl="node1" presStyleIdx="0" presStyleCnt="2" custRadScaleRad="72716" custRadScaleInc="42290">
        <dgm:presLayoutVars>
          <dgm:bulletEnabled val="1"/>
        </dgm:presLayoutVars>
      </dgm:prSet>
      <dgm:spPr/>
      <dgm:t>
        <a:bodyPr/>
        <a:lstStyle/>
        <a:p>
          <a:endParaRPr lang="es-MX"/>
        </a:p>
      </dgm:t>
    </dgm:pt>
    <dgm:pt modelId="{E21F3032-02EB-47AA-B64E-F633B3E8EACC}" type="pres">
      <dgm:prSet presAssocID="{557A9181-6C08-49AC-8BFD-74275FB412EE}" presName="Name9" presStyleLbl="parChTrans1D2" presStyleIdx="1" presStyleCnt="2"/>
      <dgm:spPr/>
      <dgm:t>
        <a:bodyPr/>
        <a:lstStyle/>
        <a:p>
          <a:endParaRPr lang="es-MX"/>
        </a:p>
      </dgm:t>
    </dgm:pt>
    <dgm:pt modelId="{BE21C6C8-37E9-4C4F-9D02-CA4A5906853F}" type="pres">
      <dgm:prSet presAssocID="{557A9181-6C08-49AC-8BFD-74275FB412EE}" presName="connTx" presStyleLbl="parChTrans1D2" presStyleIdx="1" presStyleCnt="2"/>
      <dgm:spPr/>
      <dgm:t>
        <a:bodyPr/>
        <a:lstStyle/>
        <a:p>
          <a:endParaRPr lang="es-MX"/>
        </a:p>
      </dgm:t>
    </dgm:pt>
    <dgm:pt modelId="{49CCB039-B0FF-448A-9D5F-6D222C9233C2}" type="pres">
      <dgm:prSet presAssocID="{8413326D-B886-4207-AE04-3F513EBD9F83}" presName="node" presStyleLbl="node1" presStyleIdx="1" presStyleCnt="2" custRadScaleRad="84099" custRadScaleInc="-77925">
        <dgm:presLayoutVars>
          <dgm:bulletEnabled val="1"/>
        </dgm:presLayoutVars>
      </dgm:prSet>
      <dgm:spPr/>
      <dgm:t>
        <a:bodyPr/>
        <a:lstStyle/>
        <a:p>
          <a:endParaRPr lang="es-MX"/>
        </a:p>
      </dgm:t>
    </dgm:pt>
  </dgm:ptLst>
  <dgm:cxnLst>
    <dgm:cxn modelId="{60EB74EF-288B-4836-91C1-E5AA8DAED4BE}" srcId="{F92E9CF2-6896-4AD4-8984-82FF78F599B2}" destId="{1AFEB678-A16D-4CC8-A1CE-882584F70016}" srcOrd="0" destOrd="0" parTransId="{1F0634BD-A10F-412C-9082-FE1C955F45A9}" sibTransId="{C5A99582-801C-4369-928D-2E47D08C3FC4}"/>
    <dgm:cxn modelId="{210E1848-E972-4431-A8A1-4D78B3745212}" type="presOf" srcId="{F92E9CF2-6896-4AD4-8984-82FF78F599B2}" destId="{B2A8513C-CEA2-4330-892A-8E3DAC322C56}" srcOrd="0" destOrd="0" presId="urn:microsoft.com/office/officeart/2005/8/layout/radial1"/>
    <dgm:cxn modelId="{CD73528B-F9E6-407A-A22A-0E1157D856C7}" srcId="{1AFEB678-A16D-4CC8-A1CE-882584F70016}" destId="{8413326D-B886-4207-AE04-3F513EBD9F83}" srcOrd="1" destOrd="0" parTransId="{557A9181-6C08-49AC-8BFD-74275FB412EE}" sibTransId="{DA64BCB7-3061-47A0-BF4A-26BD8AA4679E}"/>
    <dgm:cxn modelId="{D4C64664-2FFC-43EE-84D8-6E8BCC8C7EE8}" type="presOf" srcId="{557A9181-6C08-49AC-8BFD-74275FB412EE}" destId="{BE21C6C8-37E9-4C4F-9D02-CA4A5906853F}" srcOrd="1" destOrd="0" presId="urn:microsoft.com/office/officeart/2005/8/layout/radial1"/>
    <dgm:cxn modelId="{F952379D-E6DF-4543-B584-DCA0E9E374FC}" srcId="{1AFEB678-A16D-4CC8-A1CE-882584F70016}" destId="{C6AF7294-9BAC-4357-8838-D6C18CDBE611}" srcOrd="0" destOrd="0" parTransId="{CEC137EA-168C-44E3-AC40-CCAE8692C8A8}" sibTransId="{1C852D91-0267-4833-9617-1B77779CC617}"/>
    <dgm:cxn modelId="{77933A8A-F362-4E80-BA87-DEDF867DE10F}" type="presOf" srcId="{C6AF7294-9BAC-4357-8838-D6C18CDBE611}" destId="{E93C9971-8863-4533-B60C-DEB7A8D2D764}" srcOrd="0" destOrd="0" presId="urn:microsoft.com/office/officeart/2005/8/layout/radial1"/>
    <dgm:cxn modelId="{96784BBF-4A68-428B-8620-FDE7D79554FF}" type="presOf" srcId="{CEC137EA-168C-44E3-AC40-CCAE8692C8A8}" destId="{FB00232D-4496-4C95-9F13-1883D4268056}" srcOrd="1" destOrd="0" presId="urn:microsoft.com/office/officeart/2005/8/layout/radial1"/>
    <dgm:cxn modelId="{68B087BA-6DC0-47A1-BBFB-31CD66D76637}" type="presOf" srcId="{CEC137EA-168C-44E3-AC40-CCAE8692C8A8}" destId="{D6E8120B-0466-41A9-8F75-F7CBD84EFFC5}" srcOrd="0" destOrd="0" presId="urn:microsoft.com/office/officeart/2005/8/layout/radial1"/>
    <dgm:cxn modelId="{21C15C61-0F93-4B3A-9010-BE07D2F6B9AF}" type="presOf" srcId="{557A9181-6C08-49AC-8BFD-74275FB412EE}" destId="{E21F3032-02EB-47AA-B64E-F633B3E8EACC}" srcOrd="0" destOrd="0" presId="urn:microsoft.com/office/officeart/2005/8/layout/radial1"/>
    <dgm:cxn modelId="{A4664891-46EF-451B-BA1A-3C9DF5EBBC7F}" type="presOf" srcId="{8413326D-B886-4207-AE04-3F513EBD9F83}" destId="{49CCB039-B0FF-448A-9D5F-6D222C9233C2}" srcOrd="0" destOrd="0" presId="urn:microsoft.com/office/officeart/2005/8/layout/radial1"/>
    <dgm:cxn modelId="{294D1F7E-9AFC-4523-8125-0CBD366AFC70}" type="presOf" srcId="{1AFEB678-A16D-4CC8-A1CE-882584F70016}" destId="{64DA3B83-1F3C-4D3E-B4D0-2FD3BD44B8B0}" srcOrd="0" destOrd="0" presId="urn:microsoft.com/office/officeart/2005/8/layout/radial1"/>
    <dgm:cxn modelId="{A52596AD-7742-45CD-BC30-15C2F5776315}" type="presParOf" srcId="{B2A8513C-CEA2-4330-892A-8E3DAC322C56}" destId="{64DA3B83-1F3C-4D3E-B4D0-2FD3BD44B8B0}" srcOrd="0" destOrd="0" presId="urn:microsoft.com/office/officeart/2005/8/layout/radial1"/>
    <dgm:cxn modelId="{7F714372-7221-48EC-933B-098769BB7288}" type="presParOf" srcId="{B2A8513C-CEA2-4330-892A-8E3DAC322C56}" destId="{D6E8120B-0466-41A9-8F75-F7CBD84EFFC5}" srcOrd="1" destOrd="0" presId="urn:microsoft.com/office/officeart/2005/8/layout/radial1"/>
    <dgm:cxn modelId="{BD66CD23-52E9-40A0-9637-10F1AC61A06C}" type="presParOf" srcId="{D6E8120B-0466-41A9-8F75-F7CBD84EFFC5}" destId="{FB00232D-4496-4C95-9F13-1883D4268056}" srcOrd="0" destOrd="0" presId="urn:microsoft.com/office/officeart/2005/8/layout/radial1"/>
    <dgm:cxn modelId="{8B1E7E7F-C27A-46FD-B061-54080C65083C}" type="presParOf" srcId="{B2A8513C-CEA2-4330-892A-8E3DAC322C56}" destId="{E93C9971-8863-4533-B60C-DEB7A8D2D764}" srcOrd="2" destOrd="0" presId="urn:microsoft.com/office/officeart/2005/8/layout/radial1"/>
    <dgm:cxn modelId="{8EF72B89-50FC-4E8D-8587-DD61B9114096}" type="presParOf" srcId="{B2A8513C-CEA2-4330-892A-8E3DAC322C56}" destId="{E21F3032-02EB-47AA-B64E-F633B3E8EACC}" srcOrd="3" destOrd="0" presId="urn:microsoft.com/office/officeart/2005/8/layout/radial1"/>
    <dgm:cxn modelId="{7C47E604-D406-4A42-9CFF-E490CB3DE5CD}" type="presParOf" srcId="{E21F3032-02EB-47AA-B64E-F633B3E8EACC}" destId="{BE21C6C8-37E9-4C4F-9D02-CA4A5906853F}" srcOrd="0" destOrd="0" presId="urn:microsoft.com/office/officeart/2005/8/layout/radial1"/>
    <dgm:cxn modelId="{65C48FF2-9F78-40F2-9745-8683AD000AA3}" type="presParOf" srcId="{B2A8513C-CEA2-4330-892A-8E3DAC322C56}" destId="{49CCB039-B0FF-448A-9D5F-6D222C9233C2}" srcOrd="4" destOrd="0" presId="urn:microsoft.com/office/officeart/2005/8/layout/radial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DDB41-A49D-4DF6-82C6-4956A0117708}">
      <dsp:nvSpPr>
        <dsp:cNvPr id="0" name=""/>
        <dsp:cNvSpPr/>
      </dsp:nvSpPr>
      <dsp:spPr>
        <a:xfrm>
          <a:off x="3004160" y="2354479"/>
          <a:ext cx="1223671" cy="1223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s-MX" sz="5600" kern="1200" dirty="0" smtClean="0"/>
            <a:t>Yo</a:t>
          </a:r>
          <a:endParaRPr lang="es-MX" sz="5600" kern="1200" dirty="0"/>
        </a:p>
      </dsp:txBody>
      <dsp:txXfrm>
        <a:off x="3183362" y="2533681"/>
        <a:ext cx="865267" cy="865267"/>
      </dsp:txXfrm>
    </dsp:sp>
    <dsp:sp modelId="{7E7913D3-A50B-4B26-A68F-7DBC70E27731}">
      <dsp:nvSpPr>
        <dsp:cNvPr id="0" name=""/>
        <dsp:cNvSpPr/>
      </dsp:nvSpPr>
      <dsp:spPr>
        <a:xfrm rot="18313695">
          <a:off x="3789233" y="2106831"/>
          <a:ext cx="849269" cy="25664"/>
        </a:xfrm>
        <a:custGeom>
          <a:avLst/>
          <a:gdLst/>
          <a:ahLst/>
          <a:cxnLst/>
          <a:rect l="0" t="0" r="0" b="0"/>
          <a:pathLst>
            <a:path>
              <a:moveTo>
                <a:pt x="0" y="12832"/>
              </a:moveTo>
              <a:lnTo>
                <a:pt x="849269" y="128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192637" y="2098431"/>
        <a:ext cx="42463" cy="42463"/>
      </dsp:txXfrm>
    </dsp:sp>
    <dsp:sp modelId="{C56FCC2F-7D5E-4C8F-81D8-BF66BA0F85DF}">
      <dsp:nvSpPr>
        <dsp:cNvPr id="0" name=""/>
        <dsp:cNvSpPr/>
      </dsp:nvSpPr>
      <dsp:spPr>
        <a:xfrm>
          <a:off x="4199905" y="661175"/>
          <a:ext cx="1223671" cy="12236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MX" sz="2300" kern="1200" dirty="0" smtClean="0"/>
            <a:t>ere</a:t>
          </a:r>
          <a:endParaRPr lang="es-MX" sz="2300" kern="1200" dirty="0"/>
        </a:p>
      </dsp:txBody>
      <dsp:txXfrm>
        <a:off x="4379107" y="840377"/>
        <a:ext cx="865267" cy="865267"/>
      </dsp:txXfrm>
    </dsp:sp>
    <dsp:sp modelId="{215E5B8A-9AAC-43CD-A709-30D693851BC3}">
      <dsp:nvSpPr>
        <dsp:cNvPr id="0" name=""/>
        <dsp:cNvSpPr/>
      </dsp:nvSpPr>
      <dsp:spPr>
        <a:xfrm rot="61935">
          <a:off x="4227665" y="2971998"/>
          <a:ext cx="831793" cy="25664"/>
        </a:xfrm>
        <a:custGeom>
          <a:avLst/>
          <a:gdLst/>
          <a:ahLst/>
          <a:cxnLst/>
          <a:rect l="0" t="0" r="0" b="0"/>
          <a:pathLst>
            <a:path>
              <a:moveTo>
                <a:pt x="0" y="12832"/>
              </a:moveTo>
              <a:lnTo>
                <a:pt x="831793" y="128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622766" y="2964035"/>
        <a:ext cx="41589" cy="41589"/>
      </dsp:txXfrm>
    </dsp:sp>
    <dsp:sp modelId="{033C14BB-EF4B-4229-A85E-C995923469B5}">
      <dsp:nvSpPr>
        <dsp:cNvPr id="0" name=""/>
        <dsp:cNvSpPr/>
      </dsp:nvSpPr>
      <dsp:spPr>
        <a:xfrm>
          <a:off x="5059291" y="2391509"/>
          <a:ext cx="1223671" cy="122367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MX" sz="2300" kern="1200" dirty="0" smtClean="0"/>
            <a:t>ere</a:t>
          </a:r>
          <a:endParaRPr lang="es-MX" sz="2300" kern="1200" dirty="0"/>
        </a:p>
      </dsp:txBody>
      <dsp:txXfrm>
        <a:off x="5238493" y="2570711"/>
        <a:ext cx="865267" cy="865267"/>
      </dsp:txXfrm>
    </dsp:sp>
    <dsp:sp modelId="{EBD8F7AD-3717-435C-B664-8E5C4AABD7A1}">
      <dsp:nvSpPr>
        <dsp:cNvPr id="0" name=""/>
        <dsp:cNvSpPr/>
      </dsp:nvSpPr>
      <dsp:spPr>
        <a:xfrm rot="14552632">
          <a:off x="2509527" y="1909890"/>
          <a:ext cx="1128446" cy="25664"/>
        </a:xfrm>
        <a:custGeom>
          <a:avLst/>
          <a:gdLst/>
          <a:ahLst/>
          <a:cxnLst/>
          <a:rect l="0" t="0" r="0" b="0"/>
          <a:pathLst>
            <a:path>
              <a:moveTo>
                <a:pt x="0" y="12832"/>
              </a:moveTo>
              <a:lnTo>
                <a:pt x="1128446" y="128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rot="10800000">
        <a:off x="3045539" y="1894511"/>
        <a:ext cx="56422" cy="56422"/>
      </dsp:txXfrm>
    </dsp:sp>
    <dsp:sp modelId="{DC495835-4082-41FD-821B-43A3A9302090}">
      <dsp:nvSpPr>
        <dsp:cNvPr id="0" name=""/>
        <dsp:cNvSpPr/>
      </dsp:nvSpPr>
      <dsp:spPr>
        <a:xfrm>
          <a:off x="1919670" y="267294"/>
          <a:ext cx="1223671" cy="122367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MX" sz="2300" kern="1200" dirty="0" smtClean="0"/>
            <a:t>Raquel</a:t>
          </a:r>
          <a:endParaRPr lang="es-MX" sz="2300" kern="1200" dirty="0"/>
        </a:p>
      </dsp:txBody>
      <dsp:txXfrm>
        <a:off x="2098872" y="446496"/>
        <a:ext cx="865267" cy="865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B91B6-7C3E-492F-81F6-EAF94CEEEC5C}">
      <dsp:nvSpPr>
        <dsp:cNvPr id="0" name=""/>
        <dsp:cNvSpPr/>
      </dsp:nvSpPr>
      <dsp:spPr>
        <a:xfrm>
          <a:off x="321407" y="2048916"/>
          <a:ext cx="1207861" cy="12078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s-MX" sz="4000" kern="1200" dirty="0" smtClean="0"/>
            <a:t>Joel</a:t>
          </a:r>
          <a:endParaRPr lang="es-MX" sz="4000" kern="1200" dirty="0"/>
        </a:p>
      </dsp:txBody>
      <dsp:txXfrm>
        <a:off x="498294" y="2225803"/>
        <a:ext cx="854087" cy="854087"/>
      </dsp:txXfrm>
    </dsp:sp>
    <dsp:sp modelId="{4D8BD126-DFBE-4453-8D81-D3CE70E907EC}">
      <dsp:nvSpPr>
        <dsp:cNvPr id="0" name=""/>
        <dsp:cNvSpPr/>
      </dsp:nvSpPr>
      <dsp:spPr>
        <a:xfrm rot="19534528">
          <a:off x="1266438" y="1784584"/>
          <a:ext cx="1793715" cy="39673"/>
        </a:xfrm>
        <a:custGeom>
          <a:avLst/>
          <a:gdLst/>
          <a:ahLst/>
          <a:cxnLst/>
          <a:rect l="0" t="0" r="0" b="0"/>
          <a:pathLst>
            <a:path>
              <a:moveTo>
                <a:pt x="0" y="19836"/>
              </a:moveTo>
              <a:lnTo>
                <a:pt x="1793715" y="198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MX" sz="600" kern="1200"/>
        </a:p>
      </dsp:txBody>
      <dsp:txXfrm>
        <a:off x="2118453" y="1759578"/>
        <a:ext cx="89685" cy="89685"/>
      </dsp:txXfrm>
    </dsp:sp>
    <dsp:sp modelId="{6B308C49-8BAF-49B7-8FF4-DB90D84D760B}">
      <dsp:nvSpPr>
        <dsp:cNvPr id="0" name=""/>
        <dsp:cNvSpPr/>
      </dsp:nvSpPr>
      <dsp:spPr>
        <a:xfrm>
          <a:off x="2797323" y="352064"/>
          <a:ext cx="1207861" cy="120786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Ramón</a:t>
          </a:r>
          <a:endParaRPr lang="es-MX" sz="1600" kern="1200" dirty="0"/>
        </a:p>
      </dsp:txBody>
      <dsp:txXfrm>
        <a:off x="2974210" y="528951"/>
        <a:ext cx="854087" cy="854087"/>
      </dsp:txXfrm>
    </dsp:sp>
    <dsp:sp modelId="{AFF60648-9062-49E3-83E8-AA3BBC72CEAC}">
      <dsp:nvSpPr>
        <dsp:cNvPr id="0" name=""/>
        <dsp:cNvSpPr/>
      </dsp:nvSpPr>
      <dsp:spPr>
        <a:xfrm rot="346281">
          <a:off x="1521182" y="2793439"/>
          <a:ext cx="1982898" cy="39673"/>
        </a:xfrm>
        <a:custGeom>
          <a:avLst/>
          <a:gdLst/>
          <a:ahLst/>
          <a:cxnLst/>
          <a:rect l="0" t="0" r="0" b="0"/>
          <a:pathLst>
            <a:path>
              <a:moveTo>
                <a:pt x="0" y="19836"/>
              </a:moveTo>
              <a:lnTo>
                <a:pt x="1982898" y="198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MX" sz="700" kern="1200"/>
        </a:p>
      </dsp:txBody>
      <dsp:txXfrm>
        <a:off x="2463059" y="2763704"/>
        <a:ext cx="99144" cy="99144"/>
      </dsp:txXfrm>
    </dsp:sp>
    <dsp:sp modelId="{8E7120A2-9DD8-4296-9442-01D1D43808AF}">
      <dsp:nvSpPr>
        <dsp:cNvPr id="0" name=""/>
        <dsp:cNvSpPr/>
      </dsp:nvSpPr>
      <dsp:spPr>
        <a:xfrm>
          <a:off x="3495994" y="2369775"/>
          <a:ext cx="1207861" cy="1207861"/>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Alejandra</a:t>
          </a:r>
          <a:endParaRPr lang="es-MX" sz="1600" kern="1200" dirty="0"/>
        </a:p>
      </dsp:txBody>
      <dsp:txXfrm>
        <a:off x="3672881" y="2546662"/>
        <a:ext cx="854087" cy="854087"/>
      </dsp:txXfrm>
    </dsp:sp>
    <dsp:sp modelId="{9A330492-0DA4-41E5-BF95-DBB07782D49F}">
      <dsp:nvSpPr>
        <dsp:cNvPr id="0" name=""/>
        <dsp:cNvSpPr/>
      </dsp:nvSpPr>
      <dsp:spPr>
        <a:xfrm rot="20614210">
          <a:off x="1446822" y="2061921"/>
          <a:ext cx="2830374" cy="39673"/>
        </a:xfrm>
        <a:custGeom>
          <a:avLst/>
          <a:gdLst/>
          <a:ahLst/>
          <a:cxnLst/>
          <a:rect l="0" t="0" r="0" b="0"/>
          <a:pathLst>
            <a:path>
              <a:moveTo>
                <a:pt x="0" y="19836"/>
              </a:moveTo>
              <a:lnTo>
                <a:pt x="2830374" y="198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MX" sz="1000" kern="1200"/>
        </a:p>
      </dsp:txBody>
      <dsp:txXfrm>
        <a:off x="2791250" y="2010998"/>
        <a:ext cx="141518" cy="141518"/>
      </dsp:txXfrm>
    </dsp:sp>
    <dsp:sp modelId="{0988BD05-650A-45CA-A60A-9FCDF5E40D4E}">
      <dsp:nvSpPr>
        <dsp:cNvPr id="0" name=""/>
        <dsp:cNvSpPr/>
      </dsp:nvSpPr>
      <dsp:spPr>
        <a:xfrm>
          <a:off x="4194750" y="906738"/>
          <a:ext cx="1207861" cy="1207861"/>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Karla</a:t>
          </a:r>
          <a:endParaRPr lang="es-MX" sz="1600" kern="1200" dirty="0"/>
        </a:p>
      </dsp:txBody>
      <dsp:txXfrm>
        <a:off x="4371637" y="1083625"/>
        <a:ext cx="854087" cy="854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B91B6-7C3E-492F-81F6-EAF94CEEEC5C}">
      <dsp:nvSpPr>
        <dsp:cNvPr id="0" name=""/>
        <dsp:cNvSpPr/>
      </dsp:nvSpPr>
      <dsp:spPr>
        <a:xfrm>
          <a:off x="0" y="1999812"/>
          <a:ext cx="1206299" cy="120629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18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s-MX" sz="4000" kern="1200" dirty="0" smtClean="0"/>
            <a:t>Rita</a:t>
          </a:r>
          <a:endParaRPr lang="es-MX" sz="4000" kern="1200" dirty="0"/>
        </a:p>
      </dsp:txBody>
      <dsp:txXfrm>
        <a:off x="176658" y="2176470"/>
        <a:ext cx="852983" cy="852983"/>
      </dsp:txXfrm>
    </dsp:sp>
    <dsp:sp modelId="{AFF60648-9062-49E3-83E8-AA3BBC72CEAC}">
      <dsp:nvSpPr>
        <dsp:cNvPr id="0" name=""/>
        <dsp:cNvSpPr/>
      </dsp:nvSpPr>
      <dsp:spPr>
        <a:xfrm rot="18879458">
          <a:off x="944880" y="1953274"/>
          <a:ext cx="553320" cy="47724"/>
        </a:xfrm>
        <a:custGeom>
          <a:avLst/>
          <a:gdLst/>
          <a:ahLst/>
          <a:cxnLst/>
          <a:rect l="0" t="0" r="0" b="0"/>
          <a:pathLst>
            <a:path>
              <a:moveTo>
                <a:pt x="0" y="23862"/>
              </a:moveTo>
              <a:lnTo>
                <a:pt x="553320" y="2386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1800000"/>
          </a:camera>
          <a:lightRig rig="threePt" dir="t"/>
        </a:scene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1207707" y="1963303"/>
        <a:ext cx="27666" cy="27666"/>
      </dsp:txXfrm>
    </dsp:sp>
    <dsp:sp modelId="{8E7120A2-9DD8-4296-9442-01D1D43808AF}">
      <dsp:nvSpPr>
        <dsp:cNvPr id="0" name=""/>
        <dsp:cNvSpPr/>
      </dsp:nvSpPr>
      <dsp:spPr>
        <a:xfrm>
          <a:off x="1236781" y="748160"/>
          <a:ext cx="1206299" cy="120629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18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Marco</a:t>
          </a:r>
          <a:endParaRPr lang="es-MX" sz="2400" kern="1200" dirty="0"/>
        </a:p>
      </dsp:txBody>
      <dsp:txXfrm>
        <a:off x="1413439" y="924818"/>
        <a:ext cx="852983" cy="852983"/>
      </dsp:txXfrm>
    </dsp:sp>
    <dsp:sp modelId="{9A330492-0DA4-41E5-BF95-DBB07782D49F}">
      <dsp:nvSpPr>
        <dsp:cNvPr id="0" name=""/>
        <dsp:cNvSpPr/>
      </dsp:nvSpPr>
      <dsp:spPr>
        <a:xfrm rot="775421">
          <a:off x="1182329" y="2790730"/>
          <a:ext cx="686192" cy="47724"/>
        </a:xfrm>
        <a:custGeom>
          <a:avLst/>
          <a:gdLst/>
          <a:ahLst/>
          <a:cxnLst/>
          <a:rect l="0" t="0" r="0" b="0"/>
          <a:pathLst>
            <a:path>
              <a:moveTo>
                <a:pt x="0" y="23862"/>
              </a:moveTo>
              <a:lnTo>
                <a:pt x="686192" y="2386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1800000"/>
          </a:camera>
          <a:lightRig rig="threePt" dir="t"/>
        </a:scene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1508271" y="2797438"/>
        <a:ext cx="34309" cy="34309"/>
      </dsp:txXfrm>
    </dsp:sp>
    <dsp:sp modelId="{0988BD05-650A-45CA-A60A-9FCDF5E40D4E}">
      <dsp:nvSpPr>
        <dsp:cNvPr id="0" name=""/>
        <dsp:cNvSpPr/>
      </dsp:nvSpPr>
      <dsp:spPr>
        <a:xfrm>
          <a:off x="1844552" y="2423074"/>
          <a:ext cx="1206299" cy="1206299"/>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18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Diana</a:t>
          </a:r>
          <a:endParaRPr lang="es-MX" sz="2400" kern="1200" dirty="0"/>
        </a:p>
      </dsp:txBody>
      <dsp:txXfrm>
        <a:off x="2021210" y="2599732"/>
        <a:ext cx="852983" cy="8529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A3B83-1F3C-4D3E-B4D0-2FD3BD44B8B0}">
      <dsp:nvSpPr>
        <dsp:cNvPr id="0" name=""/>
        <dsp:cNvSpPr/>
      </dsp:nvSpPr>
      <dsp:spPr>
        <a:xfrm>
          <a:off x="145576" y="2094946"/>
          <a:ext cx="1187247" cy="118724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s-MX" sz="3600" kern="1200" dirty="0" smtClean="0"/>
            <a:t>José</a:t>
          </a:r>
          <a:endParaRPr lang="es-MX" sz="3600" kern="1200" dirty="0"/>
        </a:p>
      </dsp:txBody>
      <dsp:txXfrm>
        <a:off x="319444" y="2268814"/>
        <a:ext cx="839511" cy="839511"/>
      </dsp:txXfrm>
    </dsp:sp>
    <dsp:sp modelId="{D6E8120B-0466-41A9-8F75-F7CBD84EFFC5}">
      <dsp:nvSpPr>
        <dsp:cNvPr id="0" name=""/>
        <dsp:cNvSpPr/>
      </dsp:nvSpPr>
      <dsp:spPr>
        <a:xfrm rot="19002276">
          <a:off x="937544" y="1669560"/>
          <a:ext cx="1717381" cy="46142"/>
        </a:xfrm>
        <a:custGeom>
          <a:avLst/>
          <a:gdLst/>
          <a:ahLst/>
          <a:cxnLst/>
          <a:rect l="0" t="0" r="0" b="0"/>
          <a:pathLst>
            <a:path>
              <a:moveTo>
                <a:pt x="0" y="23071"/>
              </a:moveTo>
              <a:lnTo>
                <a:pt x="1717381" y="2307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MX" sz="600" kern="1200"/>
        </a:p>
      </dsp:txBody>
      <dsp:txXfrm>
        <a:off x="1753300" y="1649697"/>
        <a:ext cx="85869" cy="85869"/>
      </dsp:txXfrm>
    </dsp:sp>
    <dsp:sp modelId="{E93C9971-8863-4533-B60C-DEB7A8D2D764}">
      <dsp:nvSpPr>
        <dsp:cNvPr id="0" name=""/>
        <dsp:cNvSpPr/>
      </dsp:nvSpPr>
      <dsp:spPr>
        <a:xfrm>
          <a:off x="2259646" y="103068"/>
          <a:ext cx="1187247" cy="118724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Leticia</a:t>
          </a:r>
          <a:endParaRPr lang="es-MX" sz="2400" kern="1200" dirty="0"/>
        </a:p>
      </dsp:txBody>
      <dsp:txXfrm>
        <a:off x="2433514" y="276936"/>
        <a:ext cx="839511" cy="839511"/>
      </dsp:txXfrm>
    </dsp:sp>
    <dsp:sp modelId="{E21F3032-02EB-47AA-B64E-F633B3E8EACC}">
      <dsp:nvSpPr>
        <dsp:cNvPr id="0" name=""/>
        <dsp:cNvSpPr/>
      </dsp:nvSpPr>
      <dsp:spPr>
        <a:xfrm rot="20987091">
          <a:off x="1310064" y="2410864"/>
          <a:ext cx="1684382" cy="46142"/>
        </a:xfrm>
        <a:custGeom>
          <a:avLst/>
          <a:gdLst/>
          <a:ahLst/>
          <a:cxnLst/>
          <a:rect l="0" t="0" r="0" b="0"/>
          <a:pathLst>
            <a:path>
              <a:moveTo>
                <a:pt x="0" y="23071"/>
              </a:moveTo>
              <a:lnTo>
                <a:pt x="1684382" y="2307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MX" sz="600" kern="1200"/>
        </a:p>
      </dsp:txBody>
      <dsp:txXfrm>
        <a:off x="2110146" y="2391826"/>
        <a:ext cx="84219" cy="84219"/>
      </dsp:txXfrm>
    </dsp:sp>
    <dsp:sp modelId="{49CCB039-B0FF-448A-9D5F-6D222C9233C2}">
      <dsp:nvSpPr>
        <dsp:cNvPr id="0" name=""/>
        <dsp:cNvSpPr/>
      </dsp:nvSpPr>
      <dsp:spPr>
        <a:xfrm>
          <a:off x="2971687" y="1585677"/>
          <a:ext cx="1187247" cy="1187247"/>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Luis</a:t>
          </a:r>
          <a:endParaRPr lang="es-MX" sz="2400" kern="1200" dirty="0"/>
        </a:p>
      </dsp:txBody>
      <dsp:txXfrm>
        <a:off x="3145555" y="1759545"/>
        <a:ext cx="839511" cy="839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A3B83-1F3C-4D3E-B4D0-2FD3BD44B8B0}">
      <dsp:nvSpPr>
        <dsp:cNvPr id="0" name=""/>
        <dsp:cNvSpPr/>
      </dsp:nvSpPr>
      <dsp:spPr>
        <a:xfrm>
          <a:off x="145576" y="2094946"/>
          <a:ext cx="1187247" cy="11872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MX" sz="2100" kern="1200" dirty="0" smtClean="0"/>
            <a:t>Ramiro</a:t>
          </a:r>
          <a:endParaRPr lang="es-MX" sz="2100" kern="1200" dirty="0"/>
        </a:p>
      </dsp:txBody>
      <dsp:txXfrm>
        <a:off x="319444" y="2268814"/>
        <a:ext cx="839511" cy="839511"/>
      </dsp:txXfrm>
    </dsp:sp>
    <dsp:sp modelId="{D6E8120B-0466-41A9-8F75-F7CBD84EFFC5}">
      <dsp:nvSpPr>
        <dsp:cNvPr id="0" name=""/>
        <dsp:cNvSpPr/>
      </dsp:nvSpPr>
      <dsp:spPr>
        <a:xfrm rot="19664413">
          <a:off x="1125747" y="1949469"/>
          <a:ext cx="1495724" cy="46142"/>
        </a:xfrm>
        <a:custGeom>
          <a:avLst/>
          <a:gdLst/>
          <a:ahLst/>
          <a:cxnLst/>
          <a:rect l="0" t="0" r="0" b="0"/>
          <a:pathLst>
            <a:path>
              <a:moveTo>
                <a:pt x="0" y="23071"/>
              </a:moveTo>
              <a:lnTo>
                <a:pt x="1495724" y="2307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1836216" y="1935147"/>
        <a:ext cx="74786" cy="74786"/>
      </dsp:txXfrm>
    </dsp:sp>
    <dsp:sp modelId="{E93C9971-8863-4533-B60C-DEB7A8D2D764}">
      <dsp:nvSpPr>
        <dsp:cNvPr id="0" name=""/>
        <dsp:cNvSpPr/>
      </dsp:nvSpPr>
      <dsp:spPr>
        <a:xfrm>
          <a:off x="2414395" y="662886"/>
          <a:ext cx="1187247" cy="118724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MX" sz="1700" kern="1200" dirty="0" smtClean="0"/>
            <a:t>Timoteo</a:t>
          </a:r>
          <a:endParaRPr lang="es-MX" sz="1700" kern="1200" dirty="0"/>
        </a:p>
      </dsp:txBody>
      <dsp:txXfrm>
        <a:off x="2588263" y="836754"/>
        <a:ext cx="839511" cy="839511"/>
      </dsp:txXfrm>
    </dsp:sp>
    <dsp:sp modelId="{E21F3032-02EB-47AA-B64E-F633B3E8EACC}">
      <dsp:nvSpPr>
        <dsp:cNvPr id="0" name=""/>
        <dsp:cNvSpPr/>
      </dsp:nvSpPr>
      <dsp:spPr>
        <a:xfrm rot="21469227">
          <a:off x="1331811" y="2612256"/>
          <a:ext cx="1612753" cy="46142"/>
        </a:xfrm>
        <a:custGeom>
          <a:avLst/>
          <a:gdLst/>
          <a:ahLst/>
          <a:cxnLst/>
          <a:rect l="0" t="0" r="0" b="0"/>
          <a:pathLst>
            <a:path>
              <a:moveTo>
                <a:pt x="0" y="23071"/>
              </a:moveTo>
              <a:lnTo>
                <a:pt x="1612753" y="2307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2097868" y="2595008"/>
        <a:ext cx="80637" cy="80637"/>
      </dsp:txXfrm>
    </dsp:sp>
    <dsp:sp modelId="{49CCB039-B0FF-448A-9D5F-6D222C9233C2}">
      <dsp:nvSpPr>
        <dsp:cNvPr id="0" name=""/>
        <dsp:cNvSpPr/>
      </dsp:nvSpPr>
      <dsp:spPr>
        <a:xfrm>
          <a:off x="2943551" y="1988460"/>
          <a:ext cx="1187247" cy="118724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MX" sz="1700" kern="1200" dirty="0" smtClean="0"/>
            <a:t>Abraham</a:t>
          </a:r>
          <a:endParaRPr lang="es-MX" sz="1700" kern="1200" dirty="0"/>
        </a:p>
      </dsp:txBody>
      <dsp:txXfrm>
        <a:off x="3117419" y="2162328"/>
        <a:ext cx="839511" cy="83951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037BD9DE-13E4-4066-82AF-0C81989631A5}" type="datetimeFigureOut">
              <a:rPr lang="es-MX" smtClean="0"/>
              <a:t>19/11/2014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309177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37BD9DE-13E4-4066-82AF-0C81989631A5}" type="datetimeFigureOut">
              <a:rPr lang="es-MX" smtClean="0"/>
              <a:t>19/11/2014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34629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37BD9DE-13E4-4066-82AF-0C81989631A5}" type="datetimeFigureOut">
              <a:rPr lang="es-MX" smtClean="0"/>
              <a:t>19/11/2014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7217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37BD9DE-13E4-4066-82AF-0C81989631A5}" type="datetimeFigureOut">
              <a:rPr lang="es-MX" smtClean="0"/>
              <a:t>19/11/2014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340072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37BD9DE-13E4-4066-82AF-0C81989631A5}" type="datetimeFigureOut">
              <a:rPr lang="es-MX" smtClean="0"/>
              <a:t>19/11/2014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45424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037BD9DE-13E4-4066-82AF-0C81989631A5}" type="datetimeFigureOut">
              <a:rPr lang="es-MX" smtClean="0"/>
              <a:t>19/11/2014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118224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037BD9DE-13E4-4066-82AF-0C81989631A5}" type="datetimeFigureOut">
              <a:rPr lang="es-MX" smtClean="0"/>
              <a:t>19/11/2014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97565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037BD9DE-13E4-4066-82AF-0C81989631A5}" type="datetimeFigureOut">
              <a:rPr lang="es-MX" smtClean="0"/>
              <a:t>19/11/2014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12553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7BD9DE-13E4-4066-82AF-0C81989631A5}" type="datetimeFigureOut">
              <a:rPr lang="es-MX" smtClean="0"/>
              <a:t>19/11/2014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87188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37BD9DE-13E4-4066-82AF-0C81989631A5}" type="datetimeFigureOut">
              <a:rPr lang="es-MX" smtClean="0"/>
              <a:t>19/11/2014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24619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37BD9DE-13E4-4066-82AF-0C81989631A5}" type="datetimeFigureOut">
              <a:rPr lang="es-MX" smtClean="0"/>
              <a:t>19/11/2014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9E56AA3-5A6C-494E-A304-0943E71CC247}" type="slidenum">
              <a:rPr lang="es-MX" smtClean="0"/>
              <a:t>‹Nº›</a:t>
            </a:fld>
            <a:endParaRPr lang="es-MX"/>
          </a:p>
        </p:txBody>
      </p:sp>
    </p:spTree>
    <p:extLst>
      <p:ext uri="{BB962C8B-B14F-4D97-AF65-F5344CB8AC3E}">
        <p14:creationId xmlns:p14="http://schemas.microsoft.com/office/powerpoint/2010/main" val="119122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BD9DE-13E4-4066-82AF-0C81989631A5}" type="datetimeFigureOut">
              <a:rPr lang="es-MX" smtClean="0"/>
              <a:t>19/11/2014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6AA3-5A6C-494E-A304-0943E71CC247}" type="slidenum">
              <a:rPr lang="es-MX" smtClean="0"/>
              <a:t>‹Nº›</a:t>
            </a:fld>
            <a:endParaRPr lang="es-MX"/>
          </a:p>
        </p:txBody>
      </p:sp>
    </p:spTree>
    <p:extLst>
      <p:ext uri="{BB962C8B-B14F-4D97-AF65-F5344CB8AC3E}">
        <p14:creationId xmlns:p14="http://schemas.microsoft.com/office/powerpoint/2010/main" val="242256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s8"/>
          <p:cNvPicPr/>
          <p:nvPr/>
        </p:nvPicPr>
        <p:blipFill>
          <a:blip r:embed="rId2">
            <a:alphaModFix/>
          </a:blip>
          <a:srcRect/>
          <a:stretch>
            <a:fillRect/>
          </a:stretch>
        </p:blipFill>
        <p:spPr>
          <a:xfrm>
            <a:off x="1" y="0"/>
            <a:ext cx="2195988" cy="3038622"/>
          </a:xfrm>
          <a:prstGeom prst="rect">
            <a:avLst/>
          </a:prstGeom>
        </p:spPr>
      </p:pic>
      <p:sp>
        <p:nvSpPr>
          <p:cNvPr id="2" name="Título 1"/>
          <p:cNvSpPr>
            <a:spLocks noGrp="1"/>
          </p:cNvSpPr>
          <p:nvPr>
            <p:ph type="ctrTitle"/>
          </p:nvPr>
        </p:nvSpPr>
        <p:spPr>
          <a:xfrm>
            <a:off x="2450274" y="2464270"/>
            <a:ext cx="9144000" cy="2387600"/>
          </a:xfrm>
        </p:spPr>
        <p:txBody>
          <a:bodyPr>
            <a:normAutofit fontScale="90000"/>
          </a:bodyPr>
          <a:lstStyle/>
          <a:p>
            <a:pPr algn="r"/>
            <a:r>
              <a:rPr lang="es-MX" dirty="0" smtClean="0"/>
              <a:t>Análisis de los determinantes de la adquisición de cuentas en redes sociales: el caso de </a:t>
            </a:r>
            <a:r>
              <a:rPr lang="es-MX" dirty="0" err="1" smtClean="0"/>
              <a:t>Twitter</a:t>
            </a:r>
            <a:endParaRPr lang="es-MX" dirty="0"/>
          </a:p>
        </p:txBody>
      </p:sp>
      <p:sp>
        <p:nvSpPr>
          <p:cNvPr id="3" name="Subtítulo 2"/>
          <p:cNvSpPr>
            <a:spLocks noGrp="1"/>
          </p:cNvSpPr>
          <p:nvPr>
            <p:ph type="subTitle" idx="1"/>
          </p:nvPr>
        </p:nvSpPr>
        <p:spPr>
          <a:xfrm>
            <a:off x="1524000" y="5490214"/>
            <a:ext cx="9144000" cy="1030288"/>
          </a:xfrm>
        </p:spPr>
        <p:txBody>
          <a:bodyPr/>
          <a:lstStyle/>
          <a:p>
            <a:r>
              <a:rPr lang="es-MX" dirty="0" smtClean="0"/>
              <a:t>Ing. Jorge Fabián Contreras Navarro</a:t>
            </a:r>
            <a:endParaRPr lang="es-MX" dirty="0"/>
          </a:p>
        </p:txBody>
      </p:sp>
    </p:spTree>
    <p:extLst>
      <p:ext uri="{BB962C8B-B14F-4D97-AF65-F5344CB8AC3E}">
        <p14:creationId xmlns:p14="http://schemas.microsoft.com/office/powerpoint/2010/main" val="1117737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422" y="0"/>
            <a:ext cx="10515600" cy="1325563"/>
          </a:xfrm>
        </p:spPr>
        <p:txBody>
          <a:bodyPr/>
          <a:lstStyle/>
          <a:p>
            <a:r>
              <a:rPr lang="es-MX" dirty="0" smtClean="0"/>
              <a:t>Variables de estudio</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68493555"/>
              </p:ext>
            </p:extLst>
          </p:nvPr>
        </p:nvGraphicFramePr>
        <p:xfrm>
          <a:off x="2033238" y="910380"/>
          <a:ext cx="9251853" cy="5828280"/>
        </p:xfrm>
        <a:graphic>
          <a:graphicData uri="http://schemas.openxmlformats.org/drawingml/2006/table">
            <a:tbl>
              <a:tblPr>
                <a:tableStyleId>{073A0DAA-6AF3-43AB-8588-CEC1D06C72B9}</a:tableStyleId>
              </a:tblPr>
              <a:tblGrid>
                <a:gridCol w="1438062"/>
                <a:gridCol w="7813791"/>
              </a:tblGrid>
              <a:tr h="428836">
                <a:tc>
                  <a:txBody>
                    <a:bodyPr/>
                    <a:lstStyle/>
                    <a:p>
                      <a:pPr algn="just">
                        <a:lnSpc>
                          <a:spcPct val="200000"/>
                        </a:lnSpc>
                        <a:spcAft>
                          <a:spcPts val="0"/>
                        </a:spcAft>
                      </a:pPr>
                      <a:r>
                        <a:rPr lang="es-MX" sz="1600" b="1" kern="150" dirty="0">
                          <a:solidFill>
                            <a:schemeClr val="dk1"/>
                          </a:solidFill>
                          <a:effectLst/>
                        </a:rPr>
                        <a:t>Variable</a:t>
                      </a:r>
                      <a:endParaRPr lang="es-MX" sz="2400" b="1"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b="1" kern="150" dirty="0">
                          <a:solidFill>
                            <a:schemeClr val="dk1"/>
                          </a:solidFill>
                          <a:effectLst/>
                        </a:rPr>
                        <a:t>Descripción</a:t>
                      </a:r>
                      <a:endParaRPr lang="es-MX" sz="2400" b="1"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dirty="0" err="1">
                          <a:solidFill>
                            <a:schemeClr val="dk1"/>
                          </a:solidFill>
                          <a:effectLst/>
                        </a:rPr>
                        <a:t>friends</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Cantidad de usuarios a los que sigue</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followers</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Cantidad de usuarios que lo siguen</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tweets</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Cantidad de </a:t>
                      </a:r>
                      <a:r>
                        <a:rPr lang="es-MX" sz="1600" kern="150" dirty="0" err="1">
                          <a:solidFill>
                            <a:schemeClr val="dk1"/>
                          </a:solidFill>
                          <a:effectLst/>
                        </a:rPr>
                        <a:t>tweets</a:t>
                      </a:r>
                      <a:r>
                        <a:rPr lang="es-MX" sz="1600" kern="150" dirty="0">
                          <a:solidFill>
                            <a:schemeClr val="dk1"/>
                          </a:solidFill>
                          <a:effectLst/>
                        </a:rPr>
                        <a:t> publicados por el usuario en total</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favorites</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Cantidad de favoritos que ha marcado el usuario en total</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listed</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Cantidad de veces que ha sido enlistado el usuario</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since</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Edad de la cuenta en días</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fic</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Amigos en común: 0 para ninguno, 1 para al menos uno</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f2f</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err="1">
                          <a:solidFill>
                            <a:schemeClr val="dk1"/>
                          </a:solidFill>
                          <a:effectLst/>
                        </a:rPr>
                        <a:t>followers</a:t>
                      </a:r>
                      <a:r>
                        <a:rPr lang="es-MX" sz="1600" kern="150" dirty="0">
                          <a:solidFill>
                            <a:schemeClr val="dk1"/>
                          </a:solidFill>
                          <a:effectLst/>
                        </a:rPr>
                        <a:t> / </a:t>
                      </a:r>
                      <a:r>
                        <a:rPr lang="es-MX" sz="1600" kern="150" dirty="0" err="1">
                          <a:solidFill>
                            <a:schemeClr val="dk1"/>
                          </a:solidFill>
                          <a:effectLst/>
                        </a:rPr>
                        <a:t>friends</a:t>
                      </a:r>
                      <a:r>
                        <a:rPr lang="es-MX" sz="1600" kern="150" dirty="0">
                          <a:solidFill>
                            <a:schemeClr val="dk1"/>
                          </a:solidFill>
                          <a:effectLst/>
                        </a:rPr>
                        <a:t> - Compara seguidores contra seguidos</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tfr</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err="1">
                          <a:solidFill>
                            <a:schemeClr val="dk1"/>
                          </a:solidFill>
                          <a:effectLst/>
                        </a:rPr>
                        <a:t>tweets</a:t>
                      </a:r>
                      <a:r>
                        <a:rPr lang="es-MX" sz="1600" kern="150" dirty="0">
                          <a:solidFill>
                            <a:schemeClr val="dk1"/>
                          </a:solidFill>
                          <a:effectLst/>
                        </a:rPr>
                        <a:t> / </a:t>
                      </a:r>
                      <a:r>
                        <a:rPr lang="es-MX" sz="1600" kern="150" dirty="0" err="1">
                          <a:solidFill>
                            <a:schemeClr val="dk1"/>
                          </a:solidFill>
                          <a:effectLst/>
                        </a:rPr>
                        <a:t>since</a:t>
                      </a:r>
                      <a:r>
                        <a:rPr lang="es-MX" sz="1600" kern="150" dirty="0">
                          <a:solidFill>
                            <a:schemeClr val="dk1"/>
                          </a:solidFill>
                          <a:effectLst/>
                        </a:rPr>
                        <a:t> – Cantidad promedio de </a:t>
                      </a:r>
                      <a:r>
                        <a:rPr lang="es-MX" sz="1600" kern="150" dirty="0" err="1">
                          <a:solidFill>
                            <a:schemeClr val="dk1"/>
                          </a:solidFill>
                          <a:effectLst/>
                        </a:rPr>
                        <a:t>tweets</a:t>
                      </a:r>
                      <a:r>
                        <a:rPr lang="es-MX" sz="1600" kern="150" dirty="0">
                          <a:solidFill>
                            <a:schemeClr val="dk1"/>
                          </a:solidFill>
                          <a:effectLst/>
                        </a:rPr>
                        <a:t> por día</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a:solidFill>
                            <a:schemeClr val="dk1"/>
                          </a:solidFill>
                          <a:effectLst/>
                        </a:rPr>
                        <a:t>frf</a:t>
                      </a:r>
                      <a:endParaRPr lang="es-MX" sz="2400" kern="15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err="1">
                          <a:solidFill>
                            <a:schemeClr val="dk1"/>
                          </a:solidFill>
                          <a:effectLst/>
                        </a:rPr>
                        <a:t>favorites</a:t>
                      </a:r>
                      <a:r>
                        <a:rPr lang="es-MX" sz="1600" kern="150" dirty="0">
                          <a:solidFill>
                            <a:schemeClr val="dk1"/>
                          </a:solidFill>
                          <a:effectLst/>
                        </a:rPr>
                        <a:t> / </a:t>
                      </a:r>
                      <a:r>
                        <a:rPr lang="es-MX" sz="1600" kern="150" dirty="0" err="1">
                          <a:solidFill>
                            <a:schemeClr val="dk1"/>
                          </a:solidFill>
                          <a:effectLst/>
                        </a:rPr>
                        <a:t>since</a:t>
                      </a:r>
                      <a:r>
                        <a:rPr lang="es-MX" sz="1600" kern="150" dirty="0">
                          <a:solidFill>
                            <a:schemeClr val="dk1"/>
                          </a:solidFill>
                          <a:effectLst/>
                        </a:rPr>
                        <a:t> – Cantidad promedio de </a:t>
                      </a:r>
                      <a:r>
                        <a:rPr lang="es-MX" sz="1600" kern="150" dirty="0" err="1">
                          <a:solidFill>
                            <a:schemeClr val="dk1"/>
                          </a:solidFill>
                          <a:effectLst/>
                        </a:rPr>
                        <a:t>favorites</a:t>
                      </a:r>
                      <a:r>
                        <a:rPr lang="es-MX" sz="1600" kern="150" dirty="0">
                          <a:solidFill>
                            <a:schemeClr val="dk1"/>
                          </a:solidFill>
                          <a:effectLst/>
                        </a:rPr>
                        <a:t> por día</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r h="428836">
                <a:tc>
                  <a:txBody>
                    <a:bodyPr/>
                    <a:lstStyle/>
                    <a:p>
                      <a:pPr algn="just">
                        <a:lnSpc>
                          <a:spcPct val="200000"/>
                        </a:lnSpc>
                        <a:spcAft>
                          <a:spcPts val="0"/>
                        </a:spcAft>
                      </a:pPr>
                      <a:r>
                        <a:rPr lang="es-MX" sz="1600" kern="150" dirty="0" err="1">
                          <a:solidFill>
                            <a:schemeClr val="dk1"/>
                          </a:solidFill>
                          <a:effectLst/>
                        </a:rPr>
                        <a:t>adq</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c>
                  <a:txBody>
                    <a:bodyPr/>
                    <a:lstStyle/>
                    <a:p>
                      <a:pPr algn="just">
                        <a:lnSpc>
                          <a:spcPct val="200000"/>
                        </a:lnSpc>
                        <a:spcAft>
                          <a:spcPts val="0"/>
                        </a:spcAft>
                      </a:pPr>
                      <a:r>
                        <a:rPr lang="es-MX" sz="1600" kern="150" dirty="0">
                          <a:solidFill>
                            <a:schemeClr val="dk1"/>
                          </a:solidFill>
                          <a:effectLst/>
                        </a:rPr>
                        <a:t>Adquisición: 0 si no dio seguir, 1 si dio seguir a la cuenta</a:t>
                      </a:r>
                      <a:endParaRPr lang="es-MX" sz="2400" kern="150" dirty="0">
                        <a:solidFill>
                          <a:schemeClr val="dk1"/>
                        </a:solidFill>
                        <a:effectLst/>
                        <a:latin typeface="Times New Roman" panose="02020603050405020304" pitchFamily="18" charset="0"/>
                        <a:ea typeface="SimSun" panose="02010600030101010101" pitchFamily="2" charset="-122"/>
                        <a:cs typeface="Mangal" panose="02040503050203030202" pitchFamily="18" charset="0"/>
                      </a:endParaRPr>
                    </a:p>
                  </a:txBody>
                  <a:tcPr marL="33803" marR="33803" marT="33803" marB="33803"/>
                </a:tc>
              </a:tr>
            </a:tbl>
          </a:graphicData>
        </a:graphic>
      </p:graphicFrame>
    </p:spTree>
    <p:extLst>
      <p:ext uri="{BB962C8B-B14F-4D97-AF65-F5344CB8AC3E}">
        <p14:creationId xmlns:p14="http://schemas.microsoft.com/office/powerpoint/2010/main" val="348592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Diseño de experimento</a:t>
            </a:r>
            <a:endParaRPr lang="es-MX" dirty="0"/>
          </a:p>
        </p:txBody>
      </p:sp>
      <p:sp>
        <p:nvSpPr>
          <p:cNvPr id="3" name="Marcador de contenido 2"/>
          <p:cNvSpPr>
            <a:spLocks noGrp="1"/>
          </p:cNvSpPr>
          <p:nvPr>
            <p:ph idx="1"/>
          </p:nvPr>
        </p:nvSpPr>
        <p:spPr/>
        <p:txBody>
          <a:bodyPr>
            <a:normAutofit/>
          </a:bodyPr>
          <a:lstStyle/>
          <a:p>
            <a:r>
              <a:rPr lang="es-MX" sz="3600" dirty="0" smtClean="0"/>
              <a:t>Escoger N usuarios en </a:t>
            </a:r>
            <a:r>
              <a:rPr lang="es-MX" sz="3600" dirty="0" err="1" smtClean="0"/>
              <a:t>Twitter</a:t>
            </a:r>
            <a:r>
              <a:rPr lang="es-MX" sz="3600" dirty="0" smtClean="0"/>
              <a:t>.</a:t>
            </a:r>
          </a:p>
          <a:p>
            <a:r>
              <a:rPr lang="es-MX" sz="3600" dirty="0" smtClean="0"/>
              <a:t>Descargar la información de sus cuentas.</a:t>
            </a:r>
          </a:p>
          <a:p>
            <a:r>
              <a:rPr lang="es-MX" sz="3600" dirty="0" smtClean="0"/>
              <a:t>Generar interacción con el usuario, llamar su atención.</a:t>
            </a:r>
          </a:p>
          <a:p>
            <a:r>
              <a:rPr lang="es-MX" sz="3600" dirty="0" smtClean="0"/>
              <a:t>Esperar una semana.</a:t>
            </a:r>
          </a:p>
          <a:p>
            <a:r>
              <a:rPr lang="es-MX" sz="3600" dirty="0" smtClean="0"/>
              <a:t>Registrar de esos N usuarios, quienes han dado seguir al perfil.</a:t>
            </a:r>
          </a:p>
          <a:p>
            <a:r>
              <a:rPr lang="es-MX" sz="3600" dirty="0" smtClean="0"/>
              <a:t>Análisis de datos</a:t>
            </a:r>
          </a:p>
        </p:txBody>
      </p:sp>
    </p:spTree>
    <p:extLst>
      <p:ext uri="{BB962C8B-B14F-4D97-AF65-F5344CB8AC3E}">
        <p14:creationId xmlns:p14="http://schemas.microsoft.com/office/powerpoint/2010/main" val="152415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Escoger N usuarios</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07151793"/>
              </p:ext>
            </p:extLst>
          </p:nvPr>
        </p:nvGraphicFramePr>
        <p:xfrm>
          <a:off x="-243846" y="2844240"/>
          <a:ext cx="8582465" cy="3616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3781670324"/>
              </p:ext>
            </p:extLst>
          </p:nvPr>
        </p:nvGraphicFramePr>
        <p:xfrm>
          <a:off x="4503219" y="3195583"/>
          <a:ext cx="5480148" cy="3592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a 5"/>
          <p:cNvGraphicFramePr/>
          <p:nvPr>
            <p:extLst>
              <p:ext uri="{D42A27DB-BD31-4B8C-83A1-F6EECF244321}">
                <p14:modId xmlns:p14="http://schemas.microsoft.com/office/powerpoint/2010/main" val="2155109294"/>
              </p:ext>
            </p:extLst>
          </p:nvPr>
        </p:nvGraphicFramePr>
        <p:xfrm>
          <a:off x="3637670" y="1097281"/>
          <a:ext cx="4549726" cy="43487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Diagrama 6"/>
          <p:cNvGraphicFramePr/>
          <p:nvPr>
            <p:extLst>
              <p:ext uri="{D42A27DB-BD31-4B8C-83A1-F6EECF244321}">
                <p14:modId xmlns:p14="http://schemas.microsoft.com/office/powerpoint/2010/main" val="2860551248"/>
              </p:ext>
            </p:extLst>
          </p:nvPr>
        </p:nvGraphicFramePr>
        <p:xfrm>
          <a:off x="7166705" y="1463043"/>
          <a:ext cx="4631397" cy="428139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8" name="Diagrama 7"/>
          <p:cNvGraphicFramePr/>
          <p:nvPr>
            <p:extLst>
              <p:ext uri="{D42A27DB-BD31-4B8C-83A1-F6EECF244321}">
                <p14:modId xmlns:p14="http://schemas.microsoft.com/office/powerpoint/2010/main" val="2477959644"/>
              </p:ext>
            </p:extLst>
          </p:nvPr>
        </p:nvGraphicFramePr>
        <p:xfrm>
          <a:off x="4266416" y="-297764"/>
          <a:ext cx="4631397" cy="428139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9" name="CuadroTexto 8"/>
          <p:cNvSpPr txBox="1"/>
          <p:nvPr/>
        </p:nvSpPr>
        <p:spPr>
          <a:xfrm>
            <a:off x="838200" y="1561514"/>
            <a:ext cx="3108960" cy="1200329"/>
          </a:xfrm>
          <a:prstGeom prst="rect">
            <a:avLst/>
          </a:prstGeom>
          <a:noFill/>
        </p:spPr>
        <p:txBody>
          <a:bodyPr wrap="square" rtlCol="0">
            <a:spAutoFit/>
          </a:bodyPr>
          <a:lstStyle/>
          <a:p>
            <a:r>
              <a:rPr lang="es-MX" dirty="0" smtClean="0"/>
              <a:t>Fuente: 4, 668, 962 usuarios</a:t>
            </a:r>
          </a:p>
          <a:p>
            <a:r>
              <a:rPr lang="es-MX" dirty="0" smtClean="0"/>
              <a:t>Grupo A: 2,805</a:t>
            </a:r>
          </a:p>
          <a:p>
            <a:r>
              <a:rPr lang="es-MX" dirty="0" smtClean="0"/>
              <a:t>Grupo B: 2,700</a:t>
            </a:r>
          </a:p>
          <a:p>
            <a:r>
              <a:rPr lang="es-MX" dirty="0" smtClean="0"/>
              <a:t>Total:       5, 505</a:t>
            </a:r>
            <a:endParaRPr lang="es-MX" dirty="0"/>
          </a:p>
        </p:txBody>
      </p:sp>
      <p:sp>
        <p:nvSpPr>
          <p:cNvPr id="3" name="CuadroTexto 2"/>
          <p:cNvSpPr txBox="1"/>
          <p:nvPr/>
        </p:nvSpPr>
        <p:spPr>
          <a:xfrm>
            <a:off x="1016330" y="3265714"/>
            <a:ext cx="646216" cy="369332"/>
          </a:xfrm>
          <a:prstGeom prst="rect">
            <a:avLst/>
          </a:prstGeom>
          <a:solidFill>
            <a:schemeClr val="bg1"/>
          </a:solidFill>
        </p:spPr>
        <p:txBody>
          <a:bodyPr wrap="square" rtlCol="0">
            <a:spAutoFit/>
          </a:bodyPr>
          <a:lstStyle/>
          <a:p>
            <a:r>
              <a:rPr lang="es-MX" dirty="0" smtClean="0"/>
              <a:t>170</a:t>
            </a:r>
            <a:endParaRPr lang="es-MX" dirty="0"/>
          </a:p>
        </p:txBody>
      </p:sp>
      <p:sp>
        <p:nvSpPr>
          <p:cNvPr id="10" name="CuadroTexto 9"/>
          <p:cNvSpPr txBox="1"/>
          <p:nvPr/>
        </p:nvSpPr>
        <p:spPr>
          <a:xfrm>
            <a:off x="3947160" y="1374704"/>
            <a:ext cx="1254232" cy="369332"/>
          </a:xfrm>
          <a:prstGeom prst="rect">
            <a:avLst/>
          </a:prstGeom>
          <a:solidFill>
            <a:schemeClr val="bg1"/>
          </a:solidFill>
        </p:spPr>
        <p:txBody>
          <a:bodyPr wrap="square" rtlCol="0">
            <a:spAutoFit/>
          </a:bodyPr>
          <a:lstStyle/>
          <a:p>
            <a:r>
              <a:rPr lang="es-MX" dirty="0" smtClean="0"/>
              <a:t>4, 668, 962</a:t>
            </a:r>
            <a:endParaRPr lang="es-MX" dirty="0"/>
          </a:p>
        </p:txBody>
      </p:sp>
    </p:spTree>
    <p:extLst>
      <p:ext uri="{BB962C8B-B14F-4D97-AF65-F5344CB8AC3E}">
        <p14:creationId xmlns:p14="http://schemas.microsoft.com/office/powerpoint/2010/main" val="24027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913" y="421395"/>
            <a:ext cx="3410244" cy="1325563"/>
          </a:xfrm>
        </p:spPr>
        <p:txBody>
          <a:bodyPr/>
          <a:lstStyle/>
          <a:p>
            <a:r>
              <a:rPr lang="es-MX" dirty="0" smtClean="0"/>
              <a:t>Descargar </a:t>
            </a:r>
            <a:br>
              <a:rPr lang="es-MX" dirty="0" smtClean="0"/>
            </a:br>
            <a:r>
              <a:rPr lang="es-MX" dirty="0" smtClean="0"/>
              <a:t>información</a:t>
            </a:r>
            <a:endParaRPr lang="es-MX"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r="12156"/>
          <a:stretch/>
        </p:blipFill>
        <p:spPr>
          <a:xfrm>
            <a:off x="4093033" y="-14703"/>
            <a:ext cx="8098967" cy="6858000"/>
          </a:xfrm>
        </p:spPr>
      </p:pic>
      <p:sp>
        <p:nvSpPr>
          <p:cNvPr id="6" name="CuadroTexto 5"/>
          <p:cNvSpPr txBox="1"/>
          <p:nvPr/>
        </p:nvSpPr>
        <p:spPr>
          <a:xfrm>
            <a:off x="570913" y="2025747"/>
            <a:ext cx="3165231" cy="1200329"/>
          </a:xfrm>
          <a:prstGeom prst="rect">
            <a:avLst/>
          </a:prstGeom>
          <a:noFill/>
        </p:spPr>
        <p:txBody>
          <a:bodyPr wrap="square" rtlCol="0">
            <a:spAutoFit/>
          </a:bodyPr>
          <a:lstStyle/>
          <a:p>
            <a:pPr marL="285750" indent="-285750">
              <a:buFont typeface="Arial" panose="020B0604020202020204" pitchFamily="34" charset="0"/>
              <a:buChar char="•"/>
            </a:pPr>
            <a:r>
              <a:rPr lang="es-MX" dirty="0" smtClean="0"/>
              <a:t>Leguaje: Ruby </a:t>
            </a:r>
            <a:r>
              <a:rPr lang="es-MX" dirty="0" err="1" smtClean="0"/>
              <a:t>on</a:t>
            </a:r>
            <a:r>
              <a:rPr lang="es-MX" dirty="0" smtClean="0"/>
              <a:t> </a:t>
            </a:r>
            <a:r>
              <a:rPr lang="es-MX" dirty="0" err="1" smtClean="0"/>
              <a:t>Rails</a:t>
            </a:r>
            <a:endParaRPr lang="es-MX" dirty="0" smtClean="0"/>
          </a:p>
          <a:p>
            <a:pPr marL="285750" indent="-285750">
              <a:buFont typeface="Arial" panose="020B0604020202020204" pitchFamily="34" charset="0"/>
              <a:buChar char="•"/>
            </a:pPr>
            <a:r>
              <a:rPr lang="es-MX" dirty="0" smtClean="0"/>
              <a:t>Gema: </a:t>
            </a:r>
            <a:r>
              <a:rPr lang="es-MX" dirty="0" err="1" smtClean="0"/>
              <a:t>Twitter</a:t>
            </a:r>
            <a:endParaRPr lang="es-MX" dirty="0" smtClean="0"/>
          </a:p>
          <a:p>
            <a:pPr marL="285750" indent="-285750">
              <a:buFont typeface="Arial" panose="020B0604020202020204" pitchFamily="34" charset="0"/>
              <a:buChar char="•"/>
            </a:pPr>
            <a:r>
              <a:rPr lang="es-MX" dirty="0" smtClean="0"/>
              <a:t>Límite de llamadas por hora a </a:t>
            </a:r>
            <a:r>
              <a:rPr lang="es-MX" dirty="0" err="1" smtClean="0"/>
              <a:t>Twitter</a:t>
            </a:r>
            <a:r>
              <a:rPr lang="es-MX" dirty="0" smtClean="0"/>
              <a:t>: 350</a:t>
            </a:r>
            <a:endParaRPr lang="es-MX" dirty="0"/>
          </a:p>
        </p:txBody>
      </p:sp>
    </p:spTree>
    <p:extLst>
      <p:ext uri="{BB962C8B-B14F-4D97-AF65-F5344CB8AC3E}">
        <p14:creationId xmlns:p14="http://schemas.microsoft.com/office/powerpoint/2010/main" val="308275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456" y="0"/>
            <a:ext cx="10515600" cy="1325563"/>
          </a:xfrm>
        </p:spPr>
        <p:txBody>
          <a:bodyPr/>
          <a:lstStyle/>
          <a:p>
            <a:r>
              <a:rPr lang="es-MX" dirty="0" smtClean="0"/>
              <a:t>Muestra de los datos</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81037"/>
            <a:ext cx="12192000" cy="5676963"/>
          </a:xfrm>
        </p:spPr>
      </p:pic>
    </p:spTree>
    <p:extLst>
      <p:ext uri="{BB962C8B-B14F-4D97-AF65-F5344CB8AC3E}">
        <p14:creationId xmlns:p14="http://schemas.microsoft.com/office/powerpoint/2010/main" val="104503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6882" cy="6858000"/>
          </a:xfrm>
        </p:spPr>
      </p:pic>
      <p:sp>
        <p:nvSpPr>
          <p:cNvPr id="2" name="Título 1"/>
          <p:cNvSpPr>
            <a:spLocks noGrp="1"/>
          </p:cNvSpPr>
          <p:nvPr>
            <p:ph type="title"/>
          </p:nvPr>
        </p:nvSpPr>
        <p:spPr>
          <a:xfrm>
            <a:off x="375062" y="4699619"/>
            <a:ext cx="4814455" cy="858033"/>
          </a:xfrm>
          <a:solidFill>
            <a:schemeClr val="accent4">
              <a:lumMod val="40000"/>
              <a:lumOff val="60000"/>
            </a:schemeClr>
          </a:solidFill>
        </p:spPr>
        <p:txBody>
          <a:bodyPr/>
          <a:lstStyle/>
          <a:p>
            <a:r>
              <a:rPr lang="es-MX" dirty="0" smtClean="0"/>
              <a:t>Generar interacción</a:t>
            </a:r>
            <a:endParaRPr lang="es-MX" dirty="0"/>
          </a:p>
        </p:txBody>
      </p:sp>
    </p:spTree>
    <p:extLst>
      <p:ext uri="{BB962C8B-B14F-4D97-AF65-F5344CB8AC3E}">
        <p14:creationId xmlns:p14="http://schemas.microsoft.com/office/powerpoint/2010/main" val="245835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0093" cy="6858000"/>
          </a:xfrm>
        </p:spPr>
      </p:pic>
    </p:spTree>
    <p:extLst>
      <p:ext uri="{BB962C8B-B14F-4D97-AF65-F5344CB8AC3E}">
        <p14:creationId xmlns:p14="http://schemas.microsoft.com/office/powerpoint/2010/main" val="239019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15811" cy="6858000"/>
          </a:xfrm>
        </p:spPr>
      </p:pic>
    </p:spTree>
    <p:extLst>
      <p:ext uri="{BB962C8B-B14F-4D97-AF65-F5344CB8AC3E}">
        <p14:creationId xmlns:p14="http://schemas.microsoft.com/office/powerpoint/2010/main" val="115738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4887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Esperar una semana</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1456" y="1531223"/>
            <a:ext cx="2609088" cy="3657600"/>
          </a:xfrm>
        </p:spPr>
      </p:pic>
      <p:sp>
        <p:nvSpPr>
          <p:cNvPr id="4" name="Título 1"/>
          <p:cNvSpPr txBox="1">
            <a:spLocks/>
          </p:cNvSpPr>
          <p:nvPr/>
        </p:nvSpPr>
        <p:spPr>
          <a:xfrm>
            <a:off x="838200" y="5117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Registrar usuarios que dieron seguir</a:t>
            </a:r>
            <a:endParaRPr lang="es-MX" dirty="0"/>
          </a:p>
        </p:txBody>
      </p:sp>
      <p:sp>
        <p:nvSpPr>
          <p:cNvPr id="6" name="CuadroTexto 5"/>
          <p:cNvSpPr txBox="1"/>
          <p:nvPr/>
        </p:nvSpPr>
        <p:spPr>
          <a:xfrm>
            <a:off x="6507678" y="6073804"/>
            <a:ext cx="4632797" cy="461665"/>
          </a:xfrm>
          <a:prstGeom prst="rect">
            <a:avLst/>
          </a:prstGeom>
          <a:noFill/>
        </p:spPr>
        <p:txBody>
          <a:bodyPr wrap="square" rtlCol="0">
            <a:spAutoFit/>
          </a:bodyPr>
          <a:lstStyle/>
          <a:p>
            <a:r>
              <a:rPr lang="es-MX" sz="2400" dirty="0" smtClean="0"/>
              <a:t>146 -&gt; tasa de adquisición de 2.7%</a:t>
            </a:r>
            <a:endParaRPr lang="es-MX" sz="2400" dirty="0"/>
          </a:p>
        </p:txBody>
      </p:sp>
    </p:spTree>
    <p:extLst>
      <p:ext uri="{BB962C8B-B14F-4D97-AF65-F5344CB8AC3E}">
        <p14:creationId xmlns:p14="http://schemas.microsoft.com/office/powerpoint/2010/main" val="337906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pPr marL="0" indent="0">
              <a:buNone/>
            </a:pPr>
            <a:r>
              <a:rPr lang="es-MX" dirty="0"/>
              <a:t>En el contexto de crecimiento, un producto con un perfil en una red social busca incrementar la cantidad de seguidores que tiene, pues un perfil representa un canal de distribución para su producto. Cuando un usuario es alcanzado por </a:t>
            </a:r>
            <a:r>
              <a:rPr lang="es-MX" dirty="0" smtClean="0"/>
              <a:t>un perfil </a:t>
            </a:r>
            <a:r>
              <a:rPr lang="es-MX" dirty="0"/>
              <a:t>que interactuó con él, el usuario examinará la información disponible de esta cuenta o perfil  y determinará si le interesa seguirlo o no. Estos son los factores determinantes de la adquisición de usuarios que se analiza en este trabajo, para el caso de la red social </a:t>
            </a:r>
            <a:r>
              <a:rPr lang="es-MX" dirty="0" err="1"/>
              <a:t>Twitter</a:t>
            </a:r>
            <a:r>
              <a:rPr lang="es-MX" dirty="0"/>
              <a:t>.</a:t>
            </a:r>
          </a:p>
          <a:p>
            <a:endParaRPr lang="es-MX" dirty="0"/>
          </a:p>
        </p:txBody>
      </p:sp>
    </p:spTree>
    <p:extLst>
      <p:ext uri="{BB962C8B-B14F-4D97-AF65-F5344CB8AC3E}">
        <p14:creationId xmlns:p14="http://schemas.microsoft.com/office/powerpoint/2010/main" val="139109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a:t>
            </a:r>
            <a:endParaRPr lang="es-MX" dirty="0"/>
          </a:p>
        </p:txBody>
      </p:sp>
      <p:sp>
        <p:nvSpPr>
          <p:cNvPr id="3" name="Marcador de contenido 2"/>
          <p:cNvSpPr>
            <a:spLocks noGrp="1"/>
          </p:cNvSpPr>
          <p:nvPr>
            <p:ph idx="1"/>
          </p:nvPr>
        </p:nvSpPr>
        <p:spPr/>
        <p:txBody>
          <a:bodyPr/>
          <a:lstStyle/>
          <a:p>
            <a:pPr marL="0" indent="0">
              <a:buNone/>
            </a:pPr>
            <a:r>
              <a:rPr lang="es-MX" dirty="0" smtClean="0"/>
              <a:t>Uso de regresión logística, dada la naturaleza binomial de la variable dependiente.</a:t>
            </a:r>
          </a:p>
          <a:p>
            <a:endParaRPr lang="es-MX" dirty="0"/>
          </a:p>
        </p:txBody>
      </p:sp>
      <mc:AlternateContent xmlns:mc="http://schemas.openxmlformats.org/markup-compatibility/2006">
        <mc:Choice xmlns:a14="http://schemas.microsoft.com/office/drawing/2010/main" Requires="a14">
          <p:sp>
            <p:nvSpPr>
              <p:cNvPr id="4" name="Rectángulo 3"/>
              <p:cNvSpPr/>
              <p:nvPr/>
            </p:nvSpPr>
            <p:spPr>
              <a:xfrm>
                <a:off x="3943424" y="3256209"/>
                <a:ext cx="4305149"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ctrlPr>
                            <a:rPr lang="es-MX" sz="3200">
                              <a:latin typeface="Cambria Math" panose="02040503050406030204" pitchFamily="18" charset="0"/>
                            </a:rPr>
                          </m:ctrlPr>
                        </m:dPr>
                        <m:e>
                          <m:r>
                            <a:rPr lang="es-MX" sz="3200" i="1">
                              <a:latin typeface="Cambria Math" panose="02040503050406030204" pitchFamily="18" charset="0"/>
                            </a:rPr>
                            <m:t>𝑃𝑟𝑜𝑏</m:t>
                          </m:r>
                          <m:d>
                            <m:dPr>
                              <m:ctrlPr>
                                <a:rPr lang="es-MX" sz="3200" i="1">
                                  <a:latin typeface="Cambria Math" panose="02040503050406030204" pitchFamily="18" charset="0"/>
                                </a:rPr>
                              </m:ctrlPr>
                            </m:dPr>
                            <m:e>
                              <m:r>
                                <a:rPr lang="es-MX" sz="3200" i="1">
                                  <a:latin typeface="Cambria Math" panose="02040503050406030204" pitchFamily="18" charset="0"/>
                                </a:rPr>
                                <m:t>𝑌</m:t>
                              </m:r>
                              <m:r>
                                <a:rPr lang="es-MX" sz="3200" i="0">
                                  <a:latin typeface="Cambria Math" panose="02040503050406030204" pitchFamily="18" charset="0"/>
                                </a:rPr>
                                <m:t>=1</m:t>
                              </m:r>
                            </m:e>
                          </m:d>
                          <m:r>
                            <a:rPr lang="es-MX" sz="3200" i="0">
                              <a:latin typeface="Cambria Math" panose="02040503050406030204" pitchFamily="18" charset="0"/>
                            </a:rPr>
                            <m:t>=</m:t>
                          </m:r>
                          <m:r>
                            <a:rPr lang="es-MX" sz="3200" i="1">
                              <a:latin typeface="Cambria Math" panose="02040503050406030204" pitchFamily="18" charset="0"/>
                            </a:rPr>
                            <m:t>𝐹</m:t>
                          </m:r>
                          <m:r>
                            <a:rPr lang="es-MX" sz="3200" i="0">
                              <a:latin typeface="Cambria Math" panose="02040503050406030204" pitchFamily="18" charset="0"/>
                            </a:rPr>
                            <m:t>(</m:t>
                          </m:r>
                          <m:r>
                            <a:rPr lang="es-MX" sz="3200" i="1">
                              <a:latin typeface="Cambria Math" panose="02040503050406030204" pitchFamily="18" charset="0"/>
                            </a:rPr>
                            <m:t>𝛽</m:t>
                          </m:r>
                          <m:r>
                            <a:rPr lang="es-MX" sz="3200" i="1">
                              <a:latin typeface="Cambria Math" panose="02040503050406030204" pitchFamily="18" charset="0"/>
                            </a:rPr>
                            <m:t>𝑥</m:t>
                          </m:r>
                          <m:r>
                            <a:rPr lang="es-MX" sz="3200" i="0">
                              <a:latin typeface="Cambria Math" panose="02040503050406030204" pitchFamily="18" charset="0"/>
                            </a:rPr>
                            <m:t>′</m:t>
                          </m:r>
                        </m:e>
                      </m:d>
                    </m:oMath>
                  </m:oMathPara>
                </a14:m>
                <a:endParaRPr lang="es-MX" sz="3200" dirty="0"/>
              </a:p>
            </p:txBody>
          </p:sp>
        </mc:Choice>
        <mc:Fallback>
          <p:sp>
            <p:nvSpPr>
              <p:cNvPr id="4" name="Rectángulo 3"/>
              <p:cNvSpPr>
                <a:spLocks noRot="1" noChangeAspect="1" noMove="1" noResize="1" noEditPoints="1" noAdjustHandles="1" noChangeArrowheads="1" noChangeShapeType="1" noTextEdit="1"/>
              </p:cNvSpPr>
              <p:nvPr/>
            </p:nvSpPr>
            <p:spPr>
              <a:xfrm>
                <a:off x="3943424" y="3256209"/>
                <a:ext cx="4305149" cy="584775"/>
              </a:xfrm>
              <a:prstGeom prst="rect">
                <a:avLst/>
              </a:prstGeom>
              <a:blipFill rotWithShape="0">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Rectángulo 4"/>
              <p:cNvSpPr/>
              <p:nvPr/>
            </p:nvSpPr>
            <p:spPr>
              <a:xfrm>
                <a:off x="3481243" y="4164717"/>
                <a:ext cx="5229509" cy="112421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MX" sz="3200" i="1">
                          <a:latin typeface="Cambria Math" panose="02040503050406030204" pitchFamily="18" charset="0"/>
                        </a:rPr>
                        <m:t>𝐹</m:t>
                      </m:r>
                      <m:d>
                        <m:dPr>
                          <m:ctrlPr>
                            <a:rPr lang="es-MX" sz="3200" i="1">
                              <a:latin typeface="Cambria Math" panose="02040503050406030204" pitchFamily="18" charset="0"/>
                            </a:rPr>
                          </m:ctrlPr>
                        </m:dPr>
                        <m:e>
                          <m:r>
                            <a:rPr lang="es-MX" sz="3200" i="1">
                              <a:latin typeface="Cambria Math" panose="02040503050406030204" pitchFamily="18" charset="0"/>
                            </a:rPr>
                            <m:t>𝛽</m:t>
                          </m:r>
                          <m:sSup>
                            <m:sSupPr>
                              <m:ctrlPr>
                                <a:rPr lang="es-MX" sz="3200" i="1">
                                  <a:latin typeface="Cambria Math" panose="02040503050406030204" pitchFamily="18" charset="0"/>
                                </a:rPr>
                              </m:ctrlPr>
                            </m:sSupPr>
                            <m:e>
                              <m:r>
                                <a:rPr lang="es-MX" sz="3200" i="1">
                                  <a:latin typeface="Cambria Math" panose="02040503050406030204" pitchFamily="18" charset="0"/>
                                </a:rPr>
                                <m:t>𝑥</m:t>
                              </m:r>
                            </m:e>
                            <m:sup>
                              <m:r>
                                <a:rPr lang="es-MX" sz="3200" i="0">
                                  <a:latin typeface="Cambria Math" panose="02040503050406030204" pitchFamily="18" charset="0"/>
                                </a:rPr>
                                <m:t>′</m:t>
                              </m:r>
                            </m:sup>
                          </m:sSup>
                        </m:e>
                      </m:d>
                      <m:r>
                        <a:rPr lang="es-MX" sz="3200" i="0">
                          <a:latin typeface="Cambria Math" panose="02040503050406030204" pitchFamily="18" charset="0"/>
                        </a:rPr>
                        <m:t>=</m:t>
                      </m:r>
                      <m:r>
                        <m:rPr>
                          <m:sty m:val="p"/>
                        </m:rPr>
                        <a:rPr lang="es-MX" sz="3200" i="0">
                          <a:latin typeface="Cambria Math" panose="02040503050406030204" pitchFamily="18" charset="0"/>
                        </a:rPr>
                        <m:t>Λ</m:t>
                      </m:r>
                      <m:d>
                        <m:dPr>
                          <m:ctrlPr>
                            <a:rPr lang="es-MX" sz="3200" i="1">
                              <a:latin typeface="Cambria Math" panose="02040503050406030204" pitchFamily="18" charset="0"/>
                            </a:rPr>
                          </m:ctrlPr>
                        </m:dPr>
                        <m:e>
                          <m:r>
                            <a:rPr lang="es-MX" sz="3200" i="1">
                              <a:latin typeface="Cambria Math" panose="02040503050406030204" pitchFamily="18" charset="0"/>
                            </a:rPr>
                            <m:t>𝛽</m:t>
                          </m:r>
                          <m:sSup>
                            <m:sSupPr>
                              <m:ctrlPr>
                                <a:rPr lang="es-MX" sz="3200" i="1">
                                  <a:latin typeface="Cambria Math" panose="02040503050406030204" pitchFamily="18" charset="0"/>
                                </a:rPr>
                              </m:ctrlPr>
                            </m:sSupPr>
                            <m:e>
                              <m:r>
                                <a:rPr lang="es-MX" sz="3200" i="1">
                                  <a:latin typeface="Cambria Math" panose="02040503050406030204" pitchFamily="18" charset="0"/>
                                </a:rPr>
                                <m:t>𝑥</m:t>
                              </m:r>
                            </m:e>
                            <m:sup>
                              <m:r>
                                <a:rPr lang="es-MX" sz="3200" i="0">
                                  <a:latin typeface="Cambria Math" panose="02040503050406030204" pitchFamily="18" charset="0"/>
                                </a:rPr>
                                <m:t>′</m:t>
                              </m:r>
                            </m:sup>
                          </m:sSup>
                        </m:e>
                      </m:d>
                      <m:r>
                        <a:rPr lang="es-MX" sz="3200" i="0">
                          <a:latin typeface="Cambria Math" panose="02040503050406030204" pitchFamily="18" charset="0"/>
                        </a:rPr>
                        <m:t>=</m:t>
                      </m:r>
                      <m:f>
                        <m:fPr>
                          <m:ctrlPr>
                            <a:rPr lang="es-MX" sz="3200" i="1">
                              <a:latin typeface="Cambria Math" panose="02040503050406030204" pitchFamily="18" charset="0"/>
                            </a:rPr>
                          </m:ctrlPr>
                        </m:fPr>
                        <m:num>
                          <m:sSup>
                            <m:sSupPr>
                              <m:ctrlPr>
                                <a:rPr lang="es-MX" sz="3200" i="1">
                                  <a:latin typeface="Cambria Math" panose="02040503050406030204" pitchFamily="18" charset="0"/>
                                </a:rPr>
                              </m:ctrlPr>
                            </m:sSupPr>
                            <m:e>
                              <m:r>
                                <a:rPr lang="es-MX" sz="3200" i="1">
                                  <a:latin typeface="Cambria Math" panose="02040503050406030204" pitchFamily="18" charset="0"/>
                                </a:rPr>
                                <m:t>𝑒</m:t>
                              </m:r>
                            </m:e>
                            <m:sup>
                              <m:r>
                                <a:rPr lang="es-MX" sz="3200" i="1">
                                  <a:latin typeface="Cambria Math" panose="02040503050406030204" pitchFamily="18" charset="0"/>
                                </a:rPr>
                                <m:t>𝛽</m:t>
                              </m:r>
                              <m:r>
                                <a:rPr lang="es-MX" sz="3200" i="1">
                                  <a:latin typeface="Cambria Math" panose="02040503050406030204" pitchFamily="18" charset="0"/>
                                </a:rPr>
                                <m:t>𝑥</m:t>
                              </m:r>
                              <m:r>
                                <a:rPr lang="es-MX" sz="3200" i="0">
                                  <a:latin typeface="Cambria Math" panose="02040503050406030204" pitchFamily="18" charset="0"/>
                                </a:rPr>
                                <m:t>′</m:t>
                              </m:r>
                            </m:sup>
                          </m:sSup>
                        </m:num>
                        <m:den>
                          <m:r>
                            <a:rPr lang="es-MX" sz="3200" i="0">
                              <a:latin typeface="Cambria Math" panose="02040503050406030204" pitchFamily="18" charset="0"/>
                            </a:rPr>
                            <m:t>1+</m:t>
                          </m:r>
                          <m:sSup>
                            <m:sSupPr>
                              <m:ctrlPr>
                                <a:rPr lang="es-MX" sz="3200" i="1">
                                  <a:latin typeface="Cambria Math" panose="02040503050406030204" pitchFamily="18" charset="0"/>
                                </a:rPr>
                              </m:ctrlPr>
                            </m:sSupPr>
                            <m:e>
                              <m:r>
                                <a:rPr lang="es-MX" sz="3200" i="1">
                                  <a:latin typeface="Cambria Math" panose="02040503050406030204" pitchFamily="18" charset="0"/>
                                </a:rPr>
                                <m:t>𝑒</m:t>
                              </m:r>
                            </m:e>
                            <m:sup>
                              <m:r>
                                <a:rPr lang="es-MX" sz="3200" i="1">
                                  <a:latin typeface="Cambria Math" panose="02040503050406030204" pitchFamily="18" charset="0"/>
                                </a:rPr>
                                <m:t>𝛽</m:t>
                              </m:r>
                              <m:r>
                                <a:rPr lang="es-MX" sz="3200" i="1">
                                  <a:latin typeface="Cambria Math" panose="02040503050406030204" pitchFamily="18" charset="0"/>
                                </a:rPr>
                                <m:t>𝑥</m:t>
                              </m:r>
                              <m:r>
                                <a:rPr lang="es-MX" sz="3200" i="0">
                                  <a:latin typeface="Cambria Math" panose="02040503050406030204" pitchFamily="18" charset="0"/>
                                </a:rPr>
                                <m:t>′</m:t>
                              </m:r>
                            </m:sup>
                          </m:sSup>
                        </m:den>
                      </m:f>
                    </m:oMath>
                  </m:oMathPara>
                </a14:m>
                <a:endParaRPr lang="es-MX" sz="3200" dirty="0"/>
              </a:p>
            </p:txBody>
          </p:sp>
        </mc:Choice>
        <mc:Fallback>
          <p:sp>
            <p:nvSpPr>
              <p:cNvPr id="5" name="Rectángulo 4"/>
              <p:cNvSpPr>
                <a:spLocks noRot="1" noChangeAspect="1" noMove="1" noResize="1" noEditPoints="1" noAdjustHandles="1" noChangeArrowheads="1" noChangeShapeType="1" noTextEdit="1"/>
              </p:cNvSpPr>
              <p:nvPr/>
            </p:nvSpPr>
            <p:spPr>
              <a:xfrm>
                <a:off x="3481243" y="4164717"/>
                <a:ext cx="5229509" cy="1124219"/>
              </a:xfrm>
              <a:prstGeom prst="rect">
                <a:avLst/>
              </a:prstGeom>
              <a:blipFill rotWithShape="0">
                <a:blip r:embed="rId3"/>
                <a:stretch>
                  <a:fillRect/>
                </a:stretch>
              </a:blipFill>
            </p:spPr>
            <p:txBody>
              <a:bodyPr/>
              <a:lstStyle/>
              <a:p>
                <a:r>
                  <a:rPr lang="es-MX">
                    <a:noFill/>
                  </a:rPr>
                  <a:t> </a:t>
                </a:r>
              </a:p>
            </p:txBody>
          </p:sp>
        </mc:Fallback>
      </mc:AlternateContent>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116" y="4421520"/>
            <a:ext cx="3048000" cy="2028825"/>
          </a:xfrm>
          <a:prstGeom prst="rect">
            <a:avLst/>
          </a:prstGeom>
        </p:spPr>
      </p:pic>
    </p:spTree>
    <p:extLst>
      <p:ext uri="{BB962C8B-B14F-4D97-AF65-F5344CB8AC3E}">
        <p14:creationId xmlns:p14="http://schemas.microsoft.com/office/powerpoint/2010/main" val="396149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regresiones</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48337056"/>
              </p:ext>
            </p:extLst>
          </p:nvPr>
        </p:nvGraphicFramePr>
        <p:xfrm>
          <a:off x="956953" y="1631311"/>
          <a:ext cx="10343407" cy="4632960"/>
        </p:xfrm>
        <a:graphic>
          <a:graphicData uri="http://schemas.openxmlformats.org/drawingml/2006/table">
            <a:tbl>
              <a:tblPr firstRow="1" firstCol="1" bandRow="1">
                <a:tableStyleId>{5C22544A-7EE6-4342-B048-85BDC9FD1C3A}</a:tableStyleId>
              </a:tblPr>
              <a:tblGrid>
                <a:gridCol w="2002826"/>
                <a:gridCol w="1599654"/>
                <a:gridCol w="1173658"/>
                <a:gridCol w="1651815"/>
                <a:gridCol w="1089981"/>
                <a:gridCol w="1673549"/>
                <a:gridCol w="1151924"/>
              </a:tblGrid>
              <a:tr h="180975">
                <a:tc>
                  <a:txBody>
                    <a:bodyPr/>
                    <a:lstStyle/>
                    <a:p>
                      <a:endParaRPr lang="es-MX" sz="2400" kern="150" dirty="0">
                        <a:effectLst/>
                        <a:latin typeface="Times New Roman" panose="02020603050405020304" pitchFamily="18" charset="0"/>
                        <a:cs typeface="Mangal" panose="02040503050203030202" pitchFamily="18" charset="0"/>
                      </a:endParaRPr>
                    </a:p>
                  </a:txBody>
                  <a:tcPr marL="44450" marR="44450" marT="0" marB="0" anchor="b"/>
                </a:tc>
                <a:tc gridSpan="2">
                  <a:txBody>
                    <a:bodyPr/>
                    <a:lstStyle/>
                    <a:p>
                      <a:pPr algn="ctr" fontAlgn="auto">
                        <a:spcAft>
                          <a:spcPts val="0"/>
                        </a:spcAft>
                      </a:pPr>
                      <a:r>
                        <a:rPr lang="es-MX" sz="2000" kern="0">
                          <a:effectLst/>
                        </a:rPr>
                        <a:t>Especificación A</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ctr" fontAlgn="auto">
                        <a:spcAft>
                          <a:spcPts val="0"/>
                        </a:spcAft>
                      </a:pPr>
                      <a:r>
                        <a:rPr lang="es-MX" sz="2000" kern="0">
                          <a:effectLst/>
                        </a:rPr>
                        <a:t>Especificación B</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ctr" fontAlgn="auto">
                        <a:spcAft>
                          <a:spcPts val="0"/>
                        </a:spcAft>
                      </a:pPr>
                      <a:r>
                        <a:rPr lang="es-MX" sz="2000" kern="0">
                          <a:effectLst/>
                        </a:rPr>
                        <a:t>Especificación C</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r>
              <a:tr h="180975">
                <a:tc>
                  <a:txBody>
                    <a:bodyPr/>
                    <a:lstStyle/>
                    <a:p>
                      <a:pPr fontAlgn="auto">
                        <a:spcAft>
                          <a:spcPts val="0"/>
                        </a:spcAft>
                      </a:pPr>
                      <a:r>
                        <a:rPr lang="es-MX" sz="2000" kern="0">
                          <a:effectLst/>
                        </a:rPr>
                        <a:t>Variable</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Coef.</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Prob.</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Coef.</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Prob.</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Coef.</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ctr" fontAlgn="auto">
                        <a:spcAft>
                          <a:spcPts val="0"/>
                        </a:spcAft>
                      </a:pPr>
                      <a:r>
                        <a:rPr lang="es-MX" sz="2000" kern="0">
                          <a:effectLst/>
                        </a:rPr>
                        <a:t>Prob.</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tweets</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-6.20E-006</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0.6242</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tfr</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-0.000368</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0.6675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since</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-0.0004</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0.0067</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-0.000412</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0.0043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-0.000478</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0.0007</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listed</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-0.002959</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0.2310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-1.82E-003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0.3237</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friends</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1.05E-005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0.5136</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followers</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-2.75E-006</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0.8355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fic</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-0.122624</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0.4760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-0.135159</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0.4303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ffr</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0.000193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0.8465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favorites</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-7.26E-005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0.3264</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-7.05E-005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0.3345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fontAlgn="auto">
                        <a:spcAft>
                          <a:spcPts val="0"/>
                        </a:spcAft>
                      </a:pPr>
                      <a:r>
                        <a:rPr lang="es-MX" sz="2000" kern="0">
                          <a:effectLst/>
                        </a:rPr>
                        <a:t> </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f2f</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-0.228659</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0.1260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-0.240971</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0.0895</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-0.317079</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0.0312</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c</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-3.024567</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-3.006663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-22.44892</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a:txBody>
                    <a:bodyPr/>
                    <a:lstStyle/>
                    <a:p>
                      <a:pPr algn="r" fontAlgn="auto">
                        <a:spcAft>
                          <a:spcPts val="0"/>
                        </a:spcAft>
                      </a:pPr>
                      <a:r>
                        <a:rPr lang="es-MX" sz="2000" kern="0">
                          <a:effectLst/>
                        </a:rPr>
                        <a:t>0.0000</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r>
              <a:tr h="180975">
                <a:tc>
                  <a:txBody>
                    <a:bodyPr/>
                    <a:lstStyle/>
                    <a:p>
                      <a:pPr fontAlgn="auto">
                        <a:spcAft>
                          <a:spcPts val="0"/>
                        </a:spcAft>
                      </a:pPr>
                      <a:r>
                        <a:rPr lang="es-MX" sz="2000" kern="0">
                          <a:effectLst/>
                        </a:rPr>
                        <a:t>McFadden R2</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gridSpan="2">
                  <a:txBody>
                    <a:bodyPr/>
                    <a:lstStyle/>
                    <a:p>
                      <a:pPr algn="r" fontAlgn="auto">
                        <a:spcAft>
                          <a:spcPts val="0"/>
                        </a:spcAft>
                      </a:pPr>
                      <a:r>
                        <a:rPr lang="es-MX" sz="2000" kern="0">
                          <a:effectLst/>
                        </a:rPr>
                        <a:t>0.023973</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r" fontAlgn="auto">
                        <a:spcAft>
                          <a:spcPts val="0"/>
                        </a:spcAft>
                      </a:pPr>
                      <a:r>
                        <a:rPr lang="es-MX" sz="2000" kern="0">
                          <a:effectLst/>
                        </a:rPr>
                        <a:t>0.022404</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r" fontAlgn="auto">
                        <a:spcAft>
                          <a:spcPts val="0"/>
                        </a:spcAft>
                      </a:pPr>
                      <a:r>
                        <a:rPr lang="es-MX" sz="2000" kern="0">
                          <a:effectLst/>
                        </a:rPr>
                        <a:t>0.018931</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r>
              <a:tr h="180975">
                <a:tc>
                  <a:txBody>
                    <a:bodyPr/>
                    <a:lstStyle/>
                    <a:p>
                      <a:pPr fontAlgn="auto">
                        <a:spcAft>
                          <a:spcPts val="0"/>
                        </a:spcAft>
                      </a:pPr>
                      <a:r>
                        <a:rPr lang="es-MX" sz="2000" kern="0">
                          <a:effectLst/>
                        </a:rPr>
                        <a:t>Log Verosimilitud</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gridSpan="2">
                  <a:txBody>
                    <a:bodyPr/>
                    <a:lstStyle/>
                    <a:p>
                      <a:pPr algn="r" fontAlgn="auto">
                        <a:spcAft>
                          <a:spcPts val="0"/>
                        </a:spcAft>
                      </a:pPr>
                      <a:r>
                        <a:rPr lang="es-MX" sz="2000" kern="0">
                          <a:effectLst/>
                        </a:rPr>
                        <a:t>-657.788</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r" fontAlgn="auto">
                        <a:spcAft>
                          <a:spcPts val="0"/>
                        </a:spcAft>
                      </a:pPr>
                      <a:r>
                        <a:rPr lang="es-MX" sz="2000" kern="0">
                          <a:effectLst/>
                        </a:rPr>
                        <a:t>-658.8454</a:t>
                      </a:r>
                      <a:endParaRPr lang="es-MX" sz="2400" kern="15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c gridSpan="2">
                  <a:txBody>
                    <a:bodyPr/>
                    <a:lstStyle/>
                    <a:p>
                      <a:pPr algn="r" fontAlgn="auto">
                        <a:spcAft>
                          <a:spcPts val="0"/>
                        </a:spcAft>
                      </a:pPr>
                      <a:r>
                        <a:rPr lang="es-MX" sz="2000" kern="0" dirty="0">
                          <a:effectLst/>
                        </a:rPr>
                        <a:t>-661.1857</a:t>
                      </a:r>
                      <a:endParaRPr lang="es-MX" sz="24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44450" marR="44450" marT="0" marB="0" anchor="b"/>
                </a:tc>
                <a:tc hMerge="1">
                  <a:txBody>
                    <a:bodyPr/>
                    <a:lstStyle/>
                    <a:p>
                      <a:endParaRPr lang="es-MX"/>
                    </a:p>
                  </a:txBody>
                  <a:tcPr/>
                </a:tc>
              </a:tr>
            </a:tbl>
          </a:graphicData>
        </a:graphic>
      </p:graphicFrame>
      <p:sp>
        <p:nvSpPr>
          <p:cNvPr id="5" name="CuadroTexto 4"/>
          <p:cNvSpPr txBox="1"/>
          <p:nvPr/>
        </p:nvSpPr>
        <p:spPr>
          <a:xfrm>
            <a:off x="9239001" y="1254952"/>
            <a:ext cx="2779816" cy="400110"/>
          </a:xfrm>
          <a:prstGeom prst="rect">
            <a:avLst/>
          </a:prstGeom>
          <a:noFill/>
        </p:spPr>
        <p:txBody>
          <a:bodyPr wrap="square" rtlCol="0">
            <a:spAutoFit/>
          </a:bodyPr>
          <a:lstStyle/>
          <a:p>
            <a:r>
              <a:rPr lang="es-MX" sz="2000" dirty="0" smtClean="0"/>
              <a:t>Software: </a:t>
            </a:r>
            <a:r>
              <a:rPr lang="es-MX" sz="2000" dirty="0" err="1" smtClean="0"/>
              <a:t>EViews</a:t>
            </a:r>
            <a:r>
              <a:rPr lang="es-MX" sz="2000" dirty="0" smtClean="0"/>
              <a:t> 8</a:t>
            </a:r>
            <a:endParaRPr lang="es-MX" sz="2000" dirty="0"/>
          </a:p>
        </p:txBody>
      </p:sp>
    </p:spTree>
    <p:extLst>
      <p:ext uri="{BB962C8B-B14F-4D97-AF65-F5344CB8AC3E}">
        <p14:creationId xmlns:p14="http://schemas.microsoft.com/office/powerpoint/2010/main" val="11242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Efectos marginales</a:t>
            </a:r>
            <a:endParaRPr lang="es-MX" dirty="0"/>
          </a:p>
        </p:txBody>
      </p:sp>
      <mc:AlternateContent xmlns:mc="http://schemas.openxmlformats.org/markup-compatibility/2006">
        <mc:Choice xmlns:a14="http://schemas.microsoft.com/office/drawing/2010/main" Requires="a14">
          <p:sp>
            <p:nvSpPr>
              <p:cNvPr id="4" name="Rectángulo 3"/>
              <p:cNvSpPr/>
              <p:nvPr/>
            </p:nvSpPr>
            <p:spPr>
              <a:xfrm>
                <a:off x="3024903" y="1829227"/>
                <a:ext cx="6142194" cy="9560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s-MX" sz="2400">
                              <a:latin typeface="Cambria Math" panose="02040503050406030204" pitchFamily="18" charset="0"/>
                            </a:rPr>
                          </m:ctrlPr>
                        </m:fPr>
                        <m:num>
                          <m:r>
                            <a:rPr lang="es-MX" sz="2400">
                              <a:latin typeface="Cambria Math" panose="02040503050406030204" pitchFamily="18" charset="0"/>
                            </a:rPr>
                            <m:t>∂</m:t>
                          </m:r>
                          <m:r>
                            <a:rPr lang="es-MX" sz="2400" i="1">
                              <a:latin typeface="Cambria Math" panose="02040503050406030204" pitchFamily="18" charset="0"/>
                            </a:rPr>
                            <m:t>𝑝</m:t>
                          </m:r>
                        </m:num>
                        <m:den>
                          <m:r>
                            <a:rPr lang="es-MX" sz="2400" i="0">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𝑥</m:t>
                              </m:r>
                            </m:e>
                            <m:sub>
                              <m:r>
                                <a:rPr lang="es-MX" sz="2400" i="1">
                                  <a:latin typeface="Cambria Math" panose="02040503050406030204" pitchFamily="18" charset="0"/>
                                </a:rPr>
                                <m:t>𝑗</m:t>
                              </m:r>
                            </m:sub>
                          </m:sSub>
                        </m:den>
                      </m:f>
                      <m:r>
                        <a:rPr lang="es-MX" sz="2400" i="0">
                          <a:latin typeface="Cambria Math" panose="02040503050406030204" pitchFamily="18" charset="0"/>
                        </a:rPr>
                        <m:t>=</m:t>
                      </m:r>
                      <m:r>
                        <m:rPr>
                          <m:sty m:val="p"/>
                        </m:rPr>
                        <a:rPr lang="es-MX" sz="2400" i="0">
                          <a:latin typeface="Cambria Math" panose="02040503050406030204" pitchFamily="18" charset="0"/>
                        </a:rPr>
                        <m:t>Λ</m:t>
                      </m:r>
                      <m:d>
                        <m:dPr>
                          <m:ctrlPr>
                            <a:rPr lang="es-MX" sz="2400" i="1">
                              <a:latin typeface="Cambria Math" panose="02040503050406030204" pitchFamily="18" charset="0"/>
                            </a:rPr>
                          </m:ctrlPr>
                        </m:dPr>
                        <m:e>
                          <m:r>
                            <a:rPr lang="es-MX" sz="2400" i="1">
                              <a:latin typeface="Cambria Math" panose="02040503050406030204" pitchFamily="18" charset="0"/>
                            </a:rPr>
                            <m:t>𝛽</m:t>
                          </m:r>
                          <m:sSup>
                            <m:sSupPr>
                              <m:ctrlPr>
                                <a:rPr lang="es-MX" sz="2400" i="1">
                                  <a:latin typeface="Cambria Math" panose="02040503050406030204" pitchFamily="18" charset="0"/>
                                </a:rPr>
                              </m:ctrlPr>
                            </m:sSupPr>
                            <m:e>
                              <m:r>
                                <a:rPr lang="es-MX" sz="2400" i="1">
                                  <a:latin typeface="Cambria Math" panose="02040503050406030204" pitchFamily="18" charset="0"/>
                                </a:rPr>
                                <m:t>𝑥</m:t>
                              </m:r>
                            </m:e>
                            <m:sup>
                              <m:r>
                                <a:rPr lang="es-MX" sz="2400" i="0">
                                  <a:latin typeface="Cambria Math" panose="02040503050406030204" pitchFamily="18" charset="0"/>
                                </a:rPr>
                                <m:t>′</m:t>
                              </m:r>
                            </m:sup>
                          </m:sSup>
                        </m:e>
                      </m:d>
                      <m:d>
                        <m:dPr>
                          <m:begChr m:val="["/>
                          <m:endChr m:val="]"/>
                          <m:ctrlPr>
                            <a:rPr lang="es-MX" sz="2400" i="1">
                              <a:latin typeface="Cambria Math" panose="02040503050406030204" pitchFamily="18" charset="0"/>
                            </a:rPr>
                          </m:ctrlPr>
                        </m:dPr>
                        <m:e>
                          <m:r>
                            <a:rPr lang="es-MX" sz="2400" i="0">
                              <a:latin typeface="Cambria Math" panose="02040503050406030204" pitchFamily="18" charset="0"/>
                            </a:rPr>
                            <m:t>1−</m:t>
                          </m:r>
                          <m:r>
                            <m:rPr>
                              <m:sty m:val="p"/>
                            </m:rPr>
                            <a:rPr lang="es-MX" sz="2400" i="0">
                              <a:latin typeface="Cambria Math" panose="02040503050406030204" pitchFamily="18" charset="0"/>
                            </a:rPr>
                            <m:t>Λ</m:t>
                          </m:r>
                          <m:d>
                            <m:dPr>
                              <m:ctrlPr>
                                <a:rPr lang="es-MX" sz="2400" i="1">
                                  <a:latin typeface="Cambria Math" panose="02040503050406030204" pitchFamily="18" charset="0"/>
                                </a:rPr>
                              </m:ctrlPr>
                            </m:dPr>
                            <m:e>
                              <m:r>
                                <a:rPr lang="es-MX" sz="2400" i="1">
                                  <a:latin typeface="Cambria Math" panose="02040503050406030204" pitchFamily="18" charset="0"/>
                                </a:rPr>
                                <m:t>𝛽</m:t>
                              </m:r>
                              <m:sSup>
                                <m:sSupPr>
                                  <m:ctrlPr>
                                    <a:rPr lang="es-MX" sz="2400" i="1">
                                      <a:latin typeface="Cambria Math" panose="02040503050406030204" pitchFamily="18" charset="0"/>
                                    </a:rPr>
                                  </m:ctrlPr>
                                </m:sSupPr>
                                <m:e>
                                  <m:r>
                                    <a:rPr lang="es-MX" sz="2400" i="1">
                                      <a:latin typeface="Cambria Math" panose="02040503050406030204" pitchFamily="18" charset="0"/>
                                    </a:rPr>
                                    <m:t>𝑥</m:t>
                                  </m:r>
                                </m:e>
                                <m:sup>
                                  <m:r>
                                    <a:rPr lang="es-MX" sz="2400" i="0">
                                      <a:latin typeface="Cambria Math" panose="02040503050406030204" pitchFamily="18" charset="0"/>
                                    </a:rPr>
                                    <m:t>′</m:t>
                                  </m:r>
                                </m:sup>
                              </m:sSup>
                            </m:e>
                          </m:d>
                        </m:e>
                      </m:d>
                      <m:sSub>
                        <m:sSubPr>
                          <m:ctrlPr>
                            <a:rPr lang="es-MX" sz="2400" i="1">
                              <a:latin typeface="Cambria Math" panose="02040503050406030204" pitchFamily="18" charset="0"/>
                            </a:rPr>
                          </m:ctrlPr>
                        </m:sSubPr>
                        <m:e>
                          <m:r>
                            <a:rPr lang="es-MX" sz="2400" i="1">
                              <a:latin typeface="Cambria Math" panose="02040503050406030204" pitchFamily="18" charset="0"/>
                            </a:rPr>
                            <m:t>𝛽</m:t>
                          </m:r>
                        </m:e>
                        <m:sub>
                          <m:r>
                            <a:rPr lang="es-MX" sz="2400" i="1">
                              <a:latin typeface="Cambria Math" panose="02040503050406030204" pitchFamily="18" charset="0"/>
                            </a:rPr>
                            <m:t>𝑗</m:t>
                          </m:r>
                        </m:sub>
                      </m:sSub>
                      <m:r>
                        <a:rPr lang="es-MX" sz="2400" i="0">
                          <a:latin typeface="Cambria Math" panose="02040503050406030204" pitchFamily="18" charset="0"/>
                        </a:rPr>
                        <m:t>=</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𝑒</m:t>
                              </m:r>
                            </m:e>
                            <m:sup>
                              <m:r>
                                <a:rPr lang="es-MX" sz="2400" i="1">
                                  <a:latin typeface="Cambria Math" panose="02040503050406030204" pitchFamily="18" charset="0"/>
                                </a:rPr>
                                <m:t>𝛽</m:t>
                              </m:r>
                              <m:r>
                                <a:rPr lang="es-MX" sz="2400" i="1">
                                  <a:latin typeface="Cambria Math" panose="02040503050406030204" pitchFamily="18" charset="0"/>
                                </a:rPr>
                                <m:t>𝑥</m:t>
                              </m:r>
                              <m:r>
                                <a:rPr lang="es-MX" sz="2400" i="0">
                                  <a:latin typeface="Cambria Math" panose="02040503050406030204" pitchFamily="18" charset="0"/>
                                </a:rPr>
                                <m:t>′</m:t>
                              </m:r>
                            </m:sup>
                          </m:sSup>
                        </m:num>
                        <m:den>
                          <m:sSup>
                            <m:sSupPr>
                              <m:ctrlPr>
                                <a:rPr lang="es-MX" sz="2400" i="1">
                                  <a:latin typeface="Cambria Math" panose="02040503050406030204" pitchFamily="18" charset="0"/>
                                </a:rPr>
                              </m:ctrlPr>
                            </m:sSupPr>
                            <m:e>
                              <m:d>
                                <m:dPr>
                                  <m:ctrlPr>
                                    <a:rPr lang="es-MX" sz="2400" i="1">
                                      <a:latin typeface="Cambria Math" panose="02040503050406030204" pitchFamily="18" charset="0"/>
                                    </a:rPr>
                                  </m:ctrlPr>
                                </m:dPr>
                                <m:e>
                                  <m:r>
                                    <a:rPr lang="es-MX" sz="2400" i="0">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𝑒</m:t>
                                      </m:r>
                                    </m:e>
                                    <m:sup>
                                      <m:r>
                                        <a:rPr lang="es-MX" sz="2400" i="1">
                                          <a:latin typeface="Cambria Math" panose="02040503050406030204" pitchFamily="18" charset="0"/>
                                        </a:rPr>
                                        <m:t>𝛽</m:t>
                                      </m:r>
                                      <m:r>
                                        <a:rPr lang="es-MX" sz="2400" i="1">
                                          <a:latin typeface="Cambria Math" panose="02040503050406030204" pitchFamily="18" charset="0"/>
                                        </a:rPr>
                                        <m:t>𝑥</m:t>
                                      </m:r>
                                      <m:r>
                                        <a:rPr lang="es-MX" sz="2400" i="0">
                                          <a:latin typeface="Cambria Math" panose="02040503050406030204" pitchFamily="18" charset="0"/>
                                        </a:rPr>
                                        <m:t>′</m:t>
                                      </m:r>
                                    </m:sup>
                                  </m:sSup>
                                </m:e>
                              </m:d>
                            </m:e>
                            <m:sup>
                              <m:r>
                                <a:rPr lang="es-MX" sz="2400" i="0">
                                  <a:latin typeface="Cambria Math" panose="02040503050406030204" pitchFamily="18" charset="0"/>
                                </a:rPr>
                                <m:t>2</m:t>
                              </m:r>
                            </m:sup>
                          </m:sSup>
                        </m:den>
                      </m:f>
                      <m:sSub>
                        <m:sSubPr>
                          <m:ctrlPr>
                            <a:rPr lang="es-MX" sz="2400" i="1">
                              <a:latin typeface="Cambria Math" panose="02040503050406030204" pitchFamily="18" charset="0"/>
                            </a:rPr>
                          </m:ctrlPr>
                        </m:sSubPr>
                        <m:e>
                          <m:r>
                            <a:rPr lang="es-MX" sz="2400" i="1">
                              <a:latin typeface="Cambria Math" panose="02040503050406030204" pitchFamily="18" charset="0"/>
                            </a:rPr>
                            <m:t>𝛽</m:t>
                          </m:r>
                        </m:e>
                        <m:sub>
                          <m:r>
                            <a:rPr lang="es-MX" sz="2400" i="1">
                              <a:latin typeface="Cambria Math" panose="02040503050406030204" pitchFamily="18" charset="0"/>
                            </a:rPr>
                            <m:t>𝑗</m:t>
                          </m:r>
                        </m:sub>
                      </m:sSub>
                    </m:oMath>
                  </m:oMathPara>
                </a14:m>
                <a:endParaRPr lang="es-MX" sz="2400" dirty="0"/>
              </a:p>
            </p:txBody>
          </p:sp>
        </mc:Choice>
        <mc:Fallback>
          <p:sp>
            <p:nvSpPr>
              <p:cNvPr id="4" name="Rectángulo 3"/>
              <p:cNvSpPr>
                <a:spLocks noRot="1" noChangeAspect="1" noMove="1" noResize="1" noEditPoints="1" noAdjustHandles="1" noChangeArrowheads="1" noChangeShapeType="1" noTextEdit="1"/>
              </p:cNvSpPr>
              <p:nvPr/>
            </p:nvSpPr>
            <p:spPr>
              <a:xfrm>
                <a:off x="3024903" y="1829227"/>
                <a:ext cx="6142194" cy="956096"/>
              </a:xfrm>
              <a:prstGeom prst="rect">
                <a:avLst/>
              </a:prstGeom>
              <a:blipFill rotWithShape="0">
                <a:blip r:embed="rId2"/>
                <a:stretch>
                  <a:fillRect/>
                </a:stretch>
              </a:blipFill>
            </p:spPr>
            <p:txBody>
              <a:bodyPr/>
              <a:lstStyle/>
              <a:p>
                <a:r>
                  <a:rPr lang="es-MX">
                    <a:noFill/>
                  </a:rPr>
                  <a:t> </a:t>
                </a:r>
              </a:p>
            </p:txBody>
          </p:sp>
        </mc:Fallback>
      </mc:AlternateContent>
      <p:sp>
        <p:nvSpPr>
          <p:cNvPr id="5" name="CuadroTexto 4"/>
          <p:cNvSpPr txBox="1"/>
          <p:nvPr/>
        </p:nvSpPr>
        <p:spPr>
          <a:xfrm>
            <a:off x="7006441" y="3208871"/>
            <a:ext cx="2779816" cy="400110"/>
          </a:xfrm>
          <a:prstGeom prst="rect">
            <a:avLst/>
          </a:prstGeom>
          <a:noFill/>
        </p:spPr>
        <p:txBody>
          <a:bodyPr wrap="square" rtlCol="0">
            <a:spAutoFit/>
          </a:bodyPr>
          <a:lstStyle/>
          <a:p>
            <a:r>
              <a:rPr lang="es-MX" sz="2000" dirty="0" smtClean="0"/>
              <a:t>Software: </a:t>
            </a:r>
            <a:r>
              <a:rPr lang="es-MX" sz="2000" dirty="0" err="1" smtClean="0"/>
              <a:t>Stata</a:t>
            </a:r>
            <a:endParaRPr lang="es-MX" sz="2000" dirty="0"/>
          </a:p>
        </p:txBody>
      </p:sp>
      <p:graphicFrame>
        <p:nvGraphicFramePr>
          <p:cNvPr id="6" name="Tabla 5"/>
          <p:cNvGraphicFramePr>
            <a:graphicFrameLocks noGrp="1"/>
          </p:cNvGraphicFramePr>
          <p:nvPr>
            <p:extLst>
              <p:ext uri="{D42A27DB-BD31-4B8C-83A1-F6EECF244321}">
                <p14:modId xmlns:p14="http://schemas.microsoft.com/office/powerpoint/2010/main" val="2674915031"/>
              </p:ext>
            </p:extLst>
          </p:nvPr>
        </p:nvGraphicFramePr>
        <p:xfrm>
          <a:off x="3538228" y="3599526"/>
          <a:ext cx="5115544" cy="2038350"/>
        </p:xfrm>
        <a:graphic>
          <a:graphicData uri="http://schemas.openxmlformats.org/drawingml/2006/table">
            <a:tbl>
              <a:tblPr>
                <a:tableStyleId>{5C22544A-7EE6-4342-B048-85BDC9FD1C3A}</a:tableStyleId>
              </a:tblPr>
              <a:tblGrid>
                <a:gridCol w="1944927"/>
                <a:gridCol w="1913459"/>
                <a:gridCol w="1257158"/>
              </a:tblGrid>
              <a:tr h="0">
                <a:tc>
                  <a:txBody>
                    <a:bodyPr/>
                    <a:lstStyle/>
                    <a:p>
                      <a:pPr algn="ctr">
                        <a:lnSpc>
                          <a:spcPct val="200000"/>
                        </a:lnSpc>
                        <a:spcAft>
                          <a:spcPts val="0"/>
                        </a:spcAft>
                      </a:pPr>
                      <a:r>
                        <a:rPr lang="es-MX" sz="2000" kern="150" dirty="0">
                          <a:effectLst/>
                        </a:rPr>
                        <a:t>Variable</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solidFill>
                      <a:schemeClr val="tx2">
                        <a:lumMod val="40000"/>
                        <a:lumOff val="60000"/>
                      </a:schemeClr>
                    </a:solidFill>
                  </a:tcPr>
                </a:tc>
                <a:tc>
                  <a:txBody>
                    <a:bodyPr/>
                    <a:lstStyle/>
                    <a:p>
                      <a:pPr algn="ctr">
                        <a:lnSpc>
                          <a:spcPct val="200000"/>
                        </a:lnSpc>
                        <a:spcAft>
                          <a:spcPts val="0"/>
                        </a:spcAft>
                      </a:pPr>
                      <a:r>
                        <a:rPr lang="es-MX" sz="2000" kern="150" dirty="0" err="1">
                          <a:effectLst/>
                        </a:rPr>
                        <a:t>dy</a:t>
                      </a:r>
                      <a:r>
                        <a:rPr lang="es-MX" sz="2000" kern="150" dirty="0">
                          <a:effectLst/>
                        </a:rPr>
                        <a:t>/dx</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solidFill>
                      <a:schemeClr val="tx2">
                        <a:lumMod val="40000"/>
                        <a:lumOff val="60000"/>
                      </a:schemeClr>
                    </a:solidFill>
                  </a:tcPr>
                </a:tc>
                <a:tc>
                  <a:txBody>
                    <a:bodyPr/>
                    <a:lstStyle/>
                    <a:p>
                      <a:pPr algn="ctr">
                        <a:lnSpc>
                          <a:spcPct val="200000"/>
                        </a:lnSpc>
                        <a:spcAft>
                          <a:spcPts val="0"/>
                        </a:spcAft>
                      </a:pPr>
                      <a:r>
                        <a:rPr lang="es-MX" sz="2000" kern="150" dirty="0" err="1">
                          <a:effectLst/>
                        </a:rPr>
                        <a:t>Prob</a:t>
                      </a:r>
                      <a:r>
                        <a:rPr lang="es-MX" sz="2000" kern="150" dirty="0">
                          <a:effectLst/>
                        </a:rPr>
                        <a:t>.</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solidFill>
                      <a:schemeClr val="tx2">
                        <a:lumMod val="40000"/>
                        <a:lumOff val="60000"/>
                      </a:schemeClr>
                    </a:solidFill>
                  </a:tcPr>
                </a:tc>
              </a:tr>
              <a:tr h="0">
                <a:tc>
                  <a:txBody>
                    <a:bodyPr/>
                    <a:lstStyle/>
                    <a:p>
                      <a:pPr algn="ctr">
                        <a:lnSpc>
                          <a:spcPct val="200000"/>
                        </a:lnSpc>
                        <a:spcAft>
                          <a:spcPts val="0"/>
                        </a:spcAft>
                      </a:pPr>
                      <a:r>
                        <a:rPr lang="es-MX" sz="2000" kern="150" dirty="0">
                          <a:effectLst/>
                        </a:rPr>
                        <a:t>f2f</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c>
                  <a:txBody>
                    <a:bodyPr/>
                    <a:lstStyle/>
                    <a:p>
                      <a:pPr algn="ctr">
                        <a:lnSpc>
                          <a:spcPct val="200000"/>
                        </a:lnSpc>
                        <a:spcAft>
                          <a:spcPts val="0"/>
                        </a:spcAft>
                      </a:pPr>
                      <a:r>
                        <a:rPr lang="es-MX" sz="2000" kern="150" dirty="0">
                          <a:effectLst/>
                        </a:rPr>
                        <a:t>-0.0071959</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c>
                  <a:txBody>
                    <a:bodyPr/>
                    <a:lstStyle/>
                    <a:p>
                      <a:pPr algn="ctr">
                        <a:lnSpc>
                          <a:spcPct val="200000"/>
                        </a:lnSpc>
                        <a:spcAft>
                          <a:spcPts val="0"/>
                        </a:spcAft>
                      </a:pPr>
                      <a:r>
                        <a:rPr lang="es-MX" sz="2000" kern="150">
                          <a:effectLst/>
                        </a:rPr>
                        <a:t>0.019</a:t>
                      </a:r>
                      <a:endParaRPr lang="es-MX" sz="3200" kern="15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r>
              <a:tr h="0">
                <a:tc>
                  <a:txBody>
                    <a:bodyPr/>
                    <a:lstStyle/>
                    <a:p>
                      <a:pPr algn="ctr">
                        <a:lnSpc>
                          <a:spcPct val="200000"/>
                        </a:lnSpc>
                        <a:spcAft>
                          <a:spcPts val="0"/>
                        </a:spcAft>
                      </a:pPr>
                      <a:r>
                        <a:rPr lang="es-MX" sz="2000" kern="150">
                          <a:effectLst/>
                        </a:rPr>
                        <a:t>since</a:t>
                      </a:r>
                      <a:endParaRPr lang="es-MX" sz="3200" kern="15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c>
                  <a:txBody>
                    <a:bodyPr/>
                    <a:lstStyle/>
                    <a:p>
                      <a:pPr algn="ctr">
                        <a:lnSpc>
                          <a:spcPct val="200000"/>
                        </a:lnSpc>
                        <a:spcAft>
                          <a:spcPts val="0"/>
                        </a:spcAft>
                      </a:pPr>
                      <a:r>
                        <a:rPr lang="es-MX" sz="2000" kern="150" dirty="0">
                          <a:effectLst/>
                        </a:rPr>
                        <a:t>-0.0000109</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c>
                  <a:txBody>
                    <a:bodyPr/>
                    <a:lstStyle/>
                    <a:p>
                      <a:pPr algn="ctr">
                        <a:lnSpc>
                          <a:spcPct val="200000"/>
                        </a:lnSpc>
                        <a:spcAft>
                          <a:spcPts val="0"/>
                        </a:spcAft>
                      </a:pPr>
                      <a:r>
                        <a:rPr lang="es-MX" sz="2000" kern="150" dirty="0">
                          <a:effectLst/>
                        </a:rPr>
                        <a:t>0.001</a:t>
                      </a:r>
                      <a:endParaRPr lang="es-MX" sz="3200" kern="150" dirty="0">
                        <a:effectLst/>
                        <a:latin typeface="Times New Roman" panose="02020603050405020304" pitchFamily="18" charset="0"/>
                        <a:ea typeface="SimSun" panose="02010600030101010101" pitchFamily="2" charset="-122"/>
                        <a:cs typeface="Mangal" panose="02040503050203030202" pitchFamily="18" charset="0"/>
                      </a:endParaRPr>
                    </a:p>
                  </a:txBody>
                  <a:tcPr marL="34925" marR="34925" marT="34925" marB="34925"/>
                </a:tc>
              </a:tr>
            </a:tbl>
          </a:graphicData>
        </a:graphic>
      </p:graphicFrame>
    </p:spTree>
    <p:extLst>
      <p:ext uri="{BB962C8B-B14F-4D97-AF65-F5344CB8AC3E}">
        <p14:creationId xmlns:p14="http://schemas.microsoft.com/office/powerpoint/2010/main" val="224011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439" y="0"/>
            <a:ext cx="10515600" cy="1325563"/>
          </a:xfrm>
        </p:spPr>
        <p:txBody>
          <a:bodyPr/>
          <a:lstStyle/>
          <a:p>
            <a:r>
              <a:rPr lang="es-MX" dirty="0" smtClean="0"/>
              <a:t>Análisis: histogramas</a:t>
            </a:r>
            <a:endParaRPr lang="es-MX" dirty="0"/>
          </a:p>
        </p:txBody>
      </p:sp>
      <p:sp>
        <p:nvSpPr>
          <p:cNvPr id="3" name="Marcador de contenido 2"/>
          <p:cNvSpPr>
            <a:spLocks noGrp="1"/>
          </p:cNvSpPr>
          <p:nvPr>
            <p:ph idx="1"/>
          </p:nvPr>
        </p:nvSpPr>
        <p:spPr>
          <a:xfrm>
            <a:off x="683821" y="1576244"/>
            <a:ext cx="10515600" cy="4351338"/>
          </a:xfrm>
        </p:spPr>
        <p:txBody>
          <a:bodyPr/>
          <a:lstStyle/>
          <a:p>
            <a:r>
              <a:rPr lang="es-MX" dirty="0" smtClean="0"/>
              <a:t>f2f</a:t>
            </a:r>
          </a:p>
          <a:p>
            <a:endParaRPr lang="es-MX" dirty="0" smtClean="0"/>
          </a:p>
          <a:p>
            <a:endParaRPr lang="es-MX" dirty="0" smtClean="0"/>
          </a:p>
          <a:p>
            <a:endParaRPr lang="es-MX" dirty="0"/>
          </a:p>
          <a:p>
            <a:endParaRPr lang="es-MX" dirty="0" smtClean="0"/>
          </a:p>
          <a:p>
            <a:endParaRPr lang="es-MX" dirty="0" smtClean="0"/>
          </a:p>
          <a:p>
            <a:r>
              <a:rPr lang="es-MX" dirty="0" err="1" smtClean="0"/>
              <a:t>since</a:t>
            </a:r>
            <a:endParaRPr lang="es-MX" dirty="0"/>
          </a:p>
        </p:txBody>
      </p:sp>
      <p:pic>
        <p:nvPicPr>
          <p:cNvPr id="4" name="graphics11"/>
          <p:cNvPicPr/>
          <p:nvPr/>
        </p:nvPicPr>
        <p:blipFill>
          <a:blip r:embed="rId2">
            <a:alphaModFix/>
          </a:blip>
          <a:srcRect/>
          <a:stretch>
            <a:fillRect/>
          </a:stretch>
        </p:blipFill>
        <p:spPr>
          <a:xfrm>
            <a:off x="2478632" y="985671"/>
            <a:ext cx="4295042" cy="2897567"/>
          </a:xfrm>
          <a:prstGeom prst="rect">
            <a:avLst/>
          </a:prstGeom>
        </p:spPr>
      </p:pic>
      <p:pic>
        <p:nvPicPr>
          <p:cNvPr id="5" name="graphics12"/>
          <p:cNvPicPr/>
          <p:nvPr/>
        </p:nvPicPr>
        <p:blipFill>
          <a:blip r:embed="rId3">
            <a:alphaModFix/>
          </a:blip>
          <a:srcRect/>
          <a:stretch>
            <a:fillRect/>
          </a:stretch>
        </p:blipFill>
        <p:spPr>
          <a:xfrm>
            <a:off x="7419781" y="985671"/>
            <a:ext cx="4229908" cy="2897567"/>
          </a:xfrm>
          <a:prstGeom prst="rect">
            <a:avLst/>
          </a:prstGeom>
        </p:spPr>
      </p:pic>
      <p:pic>
        <p:nvPicPr>
          <p:cNvPr id="6" name="graphics13"/>
          <p:cNvPicPr/>
          <p:nvPr/>
        </p:nvPicPr>
        <p:blipFill>
          <a:blip r:embed="rId4">
            <a:alphaModFix/>
          </a:blip>
          <a:srcRect/>
          <a:stretch>
            <a:fillRect/>
          </a:stretch>
        </p:blipFill>
        <p:spPr>
          <a:xfrm>
            <a:off x="4022076" y="3906989"/>
            <a:ext cx="4278776" cy="2877977"/>
          </a:xfrm>
          <a:prstGeom prst="rect">
            <a:avLst/>
          </a:prstGeom>
        </p:spPr>
      </p:pic>
    </p:spTree>
    <p:extLst>
      <p:ext uri="{BB962C8B-B14F-4D97-AF65-F5344CB8AC3E}">
        <p14:creationId xmlns:p14="http://schemas.microsoft.com/office/powerpoint/2010/main" val="215235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a:t>
            </a:r>
            <a:endParaRPr lang="es-MX" dirty="0"/>
          </a:p>
        </p:txBody>
      </p:sp>
      <p:sp>
        <p:nvSpPr>
          <p:cNvPr id="3" name="Marcador de contenido 2"/>
          <p:cNvSpPr>
            <a:spLocks noGrp="1"/>
          </p:cNvSpPr>
          <p:nvPr>
            <p:ph idx="1"/>
          </p:nvPr>
        </p:nvSpPr>
        <p:spPr/>
        <p:txBody>
          <a:bodyPr/>
          <a:lstStyle/>
          <a:p>
            <a:pPr marL="0" indent="0">
              <a:buNone/>
            </a:pPr>
            <a:r>
              <a:rPr lang="es-MX" dirty="0"/>
              <a:t>E</a:t>
            </a:r>
            <a:r>
              <a:rPr lang="es-MX" dirty="0" smtClean="0"/>
              <a:t>s </a:t>
            </a:r>
            <a:r>
              <a:rPr lang="es-MX" dirty="0"/>
              <a:t>más probable que un usuario que tiene poco tiempo con su cuenta de </a:t>
            </a:r>
            <a:r>
              <a:rPr lang="es-MX" dirty="0" err="1"/>
              <a:t>Twitter</a:t>
            </a:r>
            <a:r>
              <a:rPr lang="es-MX" dirty="0"/>
              <a:t> decida seguir el perfil del producto, que una persona con bastante antigüedad. De la misma manera, si el usuario sigue a muchos más usuarios que los que lo siguen a él, es más probable que decida seguir el perfil del producto, comparado con un usuario que tiene muchos seguidores  pero que sigue a pocos</a:t>
            </a:r>
            <a:r>
              <a:rPr lang="es-MX" dirty="0" smtClean="0"/>
              <a:t>.</a:t>
            </a:r>
          </a:p>
          <a:p>
            <a:pPr marL="0" indent="0">
              <a:buNone/>
            </a:pPr>
            <a:endParaRPr lang="es-MX" dirty="0"/>
          </a:p>
          <a:p>
            <a:pPr marL="0" indent="0">
              <a:buNone/>
            </a:pPr>
            <a:r>
              <a:rPr lang="es-MX" dirty="0" smtClean="0"/>
              <a:t>Amigos en común no es un factor significativo.</a:t>
            </a:r>
            <a:endParaRPr lang="es-MX" dirty="0"/>
          </a:p>
        </p:txBody>
      </p:sp>
    </p:spTree>
    <p:extLst>
      <p:ext uri="{BB962C8B-B14F-4D97-AF65-F5344CB8AC3E}">
        <p14:creationId xmlns:p14="http://schemas.microsoft.com/office/powerpoint/2010/main" val="3537407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 usuarios adquiridos</a:t>
            </a:r>
            <a:endParaRPr lang="es-MX" dirty="0"/>
          </a:p>
        </p:txBody>
      </p:sp>
      <p:sp>
        <p:nvSpPr>
          <p:cNvPr id="4" name="Marcador de contenido 3"/>
          <p:cNvSpPr>
            <a:spLocks noGrp="1"/>
          </p:cNvSpPr>
          <p:nvPr>
            <p:ph idx="1"/>
          </p:nvPr>
        </p:nvSpPr>
        <p:spPr/>
        <p:txBody>
          <a:bodyPr/>
          <a:lstStyle/>
          <a:p>
            <a:r>
              <a:rPr lang="es-MX" dirty="0" smtClean="0"/>
              <a:t>f2f</a:t>
            </a:r>
          </a:p>
          <a:p>
            <a:endParaRPr lang="es-MX" dirty="0" smtClean="0"/>
          </a:p>
          <a:p>
            <a:endParaRPr lang="es-MX" dirty="0"/>
          </a:p>
          <a:p>
            <a:endParaRPr lang="es-MX" dirty="0" smtClean="0"/>
          </a:p>
          <a:p>
            <a:endParaRPr lang="es-MX" dirty="0" smtClean="0"/>
          </a:p>
          <a:p>
            <a:r>
              <a:rPr lang="es-MX" dirty="0" err="1" smtClean="0"/>
              <a:t>since</a:t>
            </a:r>
            <a:endParaRPr lang="es-MX" dirty="0"/>
          </a:p>
        </p:txBody>
      </p:sp>
      <p:pic>
        <p:nvPicPr>
          <p:cNvPr id="5" name="graphics9"/>
          <p:cNvPicPr/>
          <p:nvPr/>
        </p:nvPicPr>
        <p:blipFill>
          <a:blip r:embed="rId2">
            <a:alphaModFix/>
          </a:blip>
          <a:srcRect/>
          <a:stretch>
            <a:fillRect/>
          </a:stretch>
        </p:blipFill>
        <p:spPr>
          <a:xfrm>
            <a:off x="3958225" y="1398095"/>
            <a:ext cx="4275550" cy="2636018"/>
          </a:xfrm>
          <a:prstGeom prst="rect">
            <a:avLst/>
          </a:prstGeom>
        </p:spPr>
      </p:pic>
      <p:pic>
        <p:nvPicPr>
          <p:cNvPr id="6" name="graphics10"/>
          <p:cNvPicPr/>
          <p:nvPr/>
        </p:nvPicPr>
        <p:blipFill>
          <a:blip r:embed="rId3">
            <a:alphaModFix/>
          </a:blip>
          <a:srcRect/>
          <a:stretch>
            <a:fillRect/>
          </a:stretch>
        </p:blipFill>
        <p:spPr>
          <a:xfrm>
            <a:off x="3958225" y="4034113"/>
            <a:ext cx="4275550" cy="2636018"/>
          </a:xfrm>
          <a:prstGeom prst="rect">
            <a:avLst/>
          </a:prstGeom>
        </p:spPr>
      </p:pic>
      <p:sp>
        <p:nvSpPr>
          <p:cNvPr id="7" name="CuadroTexto 6"/>
          <p:cNvSpPr txBox="1"/>
          <p:nvPr/>
        </p:nvSpPr>
        <p:spPr>
          <a:xfrm>
            <a:off x="8585258" y="1383026"/>
            <a:ext cx="2885703" cy="3170099"/>
          </a:xfrm>
          <a:prstGeom prst="rect">
            <a:avLst/>
          </a:prstGeom>
          <a:noFill/>
        </p:spPr>
        <p:txBody>
          <a:bodyPr wrap="square" rtlCol="0">
            <a:spAutoFit/>
          </a:bodyPr>
          <a:lstStyle/>
          <a:p>
            <a:r>
              <a:rPr lang="es-MX" sz="2000" dirty="0"/>
              <a:t>80% de </a:t>
            </a:r>
            <a:r>
              <a:rPr lang="es-MX" sz="2000" dirty="0" smtClean="0"/>
              <a:t>los usuarios adquiridos se </a:t>
            </a:r>
            <a:r>
              <a:rPr lang="es-MX" sz="2000" dirty="0"/>
              <a:t>encuentran bajo las condiciones “f2f” &lt; 1 y “</a:t>
            </a:r>
            <a:r>
              <a:rPr lang="es-MX" sz="2000" dirty="0" err="1"/>
              <a:t>since</a:t>
            </a:r>
            <a:r>
              <a:rPr lang="es-MX" sz="2000" dirty="0"/>
              <a:t>” &lt; 1400. Usando esta misma restricción para la muestra completa, se obtiene que el 56% de la población cumple con estas características.</a:t>
            </a:r>
            <a:endParaRPr lang="es-MX" sz="2000" dirty="0"/>
          </a:p>
        </p:txBody>
      </p:sp>
    </p:spTree>
    <p:extLst>
      <p:ext uri="{BB962C8B-B14F-4D97-AF65-F5344CB8AC3E}">
        <p14:creationId xmlns:p14="http://schemas.microsoft.com/office/powerpoint/2010/main" val="70524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Serendipity</a:t>
            </a:r>
            <a:endParaRPr lang="es-MX" dirty="0"/>
          </a:p>
        </p:txBody>
      </p:sp>
      <p:sp>
        <p:nvSpPr>
          <p:cNvPr id="3" name="Marcador de contenido 2"/>
          <p:cNvSpPr>
            <a:spLocks noGrp="1"/>
          </p:cNvSpPr>
          <p:nvPr>
            <p:ph idx="1"/>
          </p:nvPr>
        </p:nvSpPr>
        <p:spPr/>
        <p:txBody>
          <a:bodyPr/>
          <a:lstStyle/>
          <a:p>
            <a:r>
              <a:rPr lang="es-MX" dirty="0" smtClean="0"/>
              <a:t>Cómo no hacer </a:t>
            </a:r>
            <a:r>
              <a:rPr lang="es-MX" dirty="0" err="1" smtClean="0"/>
              <a:t>spam</a:t>
            </a:r>
            <a:endParaRPr lang="es-MX" dirty="0" smtClean="0"/>
          </a:p>
          <a:p>
            <a:r>
              <a:rPr lang="es-MX" dirty="0" smtClean="0"/>
              <a:t>Dar favorito tiene una baja tasa de conversión (2.7%)</a:t>
            </a:r>
          </a:p>
          <a:p>
            <a:r>
              <a:rPr lang="es-MX" dirty="0" smtClean="0"/>
              <a:t>Datos no son significativos para red neuronal</a:t>
            </a:r>
          </a:p>
          <a:p>
            <a:r>
              <a:rPr lang="es-MX" dirty="0" smtClean="0"/>
              <a:t>Amigos en común no es significativo</a:t>
            </a:r>
          </a:p>
          <a:p>
            <a:r>
              <a:rPr lang="es-MX" dirty="0" smtClean="0"/>
              <a:t>Rangos de f2f: bajos tienen mucho alcance</a:t>
            </a:r>
          </a:p>
          <a:p>
            <a:r>
              <a:rPr lang="es-MX" dirty="0" smtClean="0"/>
              <a:t>Lo importante es el contenido</a:t>
            </a:r>
            <a:endParaRPr lang="es-MX" dirty="0"/>
          </a:p>
        </p:txBody>
      </p:sp>
    </p:spTree>
    <p:extLst>
      <p:ext uri="{BB962C8B-B14F-4D97-AF65-F5344CB8AC3E}">
        <p14:creationId xmlns:p14="http://schemas.microsoft.com/office/powerpoint/2010/main" val="2715466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66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es importante?</a:t>
            </a:r>
            <a:endParaRPr lang="es-MX" dirty="0"/>
          </a:p>
        </p:txBody>
      </p:sp>
      <p:sp>
        <p:nvSpPr>
          <p:cNvPr id="3" name="Marcador de contenido 2"/>
          <p:cNvSpPr>
            <a:spLocks noGrp="1"/>
          </p:cNvSpPr>
          <p:nvPr>
            <p:ph idx="1"/>
          </p:nvPr>
        </p:nvSpPr>
        <p:spPr/>
        <p:txBody>
          <a:bodyPr>
            <a:normAutofit/>
          </a:bodyPr>
          <a:lstStyle/>
          <a:p>
            <a:r>
              <a:rPr lang="es-MX" dirty="0" smtClean="0"/>
              <a:t>Perfiles en redes sociales son parte indispensable de las empresas contemporáneas.</a:t>
            </a:r>
          </a:p>
          <a:p>
            <a:r>
              <a:rPr lang="es-MX" dirty="0" smtClean="0"/>
              <a:t>A más seguidores, mayor el alcance de su publicidad.</a:t>
            </a:r>
          </a:p>
          <a:p>
            <a:r>
              <a:rPr lang="es-MX" dirty="0" smtClean="0"/>
              <a:t>9 de cada 10 internautas mexicanos usan redes sociales</a:t>
            </a:r>
          </a:p>
          <a:p>
            <a:r>
              <a:rPr lang="es-MX" dirty="0" smtClean="0"/>
              <a:t>Optimizar el proceso de adquisición de usuarios para incrementar la renta.</a:t>
            </a:r>
          </a:p>
          <a:p>
            <a:r>
              <a:rPr lang="es-MX" dirty="0" smtClean="0"/>
              <a:t>El uso de software permite crear acciones a gran escala, como automatizar interacciones con otros usuarios u obtener datos estadísticos cuantiosos.</a:t>
            </a:r>
          </a:p>
          <a:p>
            <a:endParaRPr lang="es-MX" dirty="0" smtClean="0"/>
          </a:p>
        </p:txBody>
      </p:sp>
    </p:spTree>
    <p:extLst>
      <p:ext uri="{BB962C8B-B14F-4D97-AF65-F5344CB8AC3E}">
        <p14:creationId xmlns:p14="http://schemas.microsoft.com/office/powerpoint/2010/main" val="66362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a:t>
            </a:r>
            <a:r>
              <a:rPr lang="es-MX" dirty="0" err="1" smtClean="0"/>
              <a:t>Twitter</a:t>
            </a:r>
            <a:r>
              <a:rPr lang="es-MX" dirty="0" smtClean="0"/>
              <a:t>?</a:t>
            </a:r>
            <a:endParaRPr lang="es-MX" dirty="0"/>
          </a:p>
        </p:txBody>
      </p:sp>
      <p:sp>
        <p:nvSpPr>
          <p:cNvPr id="3" name="Marcador de contenido 2"/>
          <p:cNvSpPr>
            <a:spLocks noGrp="1"/>
          </p:cNvSpPr>
          <p:nvPr>
            <p:ph idx="1"/>
          </p:nvPr>
        </p:nvSpPr>
        <p:spPr/>
        <p:txBody>
          <a:bodyPr/>
          <a:lstStyle/>
          <a:p>
            <a:r>
              <a:rPr lang="es-MX" dirty="0" smtClean="0"/>
              <a:t>Una de las plataformas más relevantes actualmente, con 271 millones de usuarios al mes y la número uno en crecimiento.</a:t>
            </a:r>
          </a:p>
          <a:p>
            <a:r>
              <a:rPr lang="es-MX" dirty="0" err="1" smtClean="0"/>
              <a:t>Mexico</a:t>
            </a:r>
            <a:r>
              <a:rPr lang="es-MX" dirty="0" smtClean="0"/>
              <a:t> es #15 en uso de </a:t>
            </a:r>
            <a:r>
              <a:rPr lang="es-MX" dirty="0" err="1" smtClean="0"/>
              <a:t>Twitter</a:t>
            </a:r>
            <a:r>
              <a:rPr lang="es-MX" dirty="0" smtClean="0"/>
              <a:t>.</a:t>
            </a:r>
          </a:p>
          <a:p>
            <a:r>
              <a:rPr lang="es-MX" dirty="0" smtClean="0"/>
              <a:t>México tiene más de 7 millones de usuarios de </a:t>
            </a:r>
            <a:r>
              <a:rPr lang="es-MX" dirty="0" err="1" smtClean="0"/>
              <a:t>Twitter</a:t>
            </a:r>
            <a:r>
              <a:rPr lang="es-MX" dirty="0" smtClean="0"/>
              <a:t>, y se estima superar 12 millones para 2018.</a:t>
            </a:r>
          </a:p>
          <a:p>
            <a:r>
              <a:rPr lang="es-MX" dirty="0" smtClean="0"/>
              <a:t>Esquema de publicación más sencillo que otras redes, que facilita su análisis.</a:t>
            </a:r>
          </a:p>
          <a:p>
            <a:r>
              <a:rPr lang="es-MX" dirty="0" smtClean="0"/>
              <a:t>Acceso público a datos a través de su API (</a:t>
            </a:r>
            <a:r>
              <a:rPr lang="es-MX" dirty="0" err="1" smtClean="0"/>
              <a:t>Interfase</a:t>
            </a:r>
            <a:r>
              <a:rPr lang="es-MX" dirty="0" smtClean="0"/>
              <a:t> de programación de aplicaciones), para descargarlos masivamente.</a:t>
            </a:r>
          </a:p>
          <a:p>
            <a:endParaRPr lang="es-MX" dirty="0"/>
          </a:p>
        </p:txBody>
      </p:sp>
    </p:spTree>
    <p:extLst>
      <p:ext uri="{BB962C8B-B14F-4D97-AF65-F5344CB8AC3E}">
        <p14:creationId xmlns:p14="http://schemas.microsoft.com/office/powerpoint/2010/main" val="1018314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2" cy="6858000"/>
          </a:xfrm>
        </p:spPr>
      </p:pic>
    </p:spTree>
    <p:extLst>
      <p:ext uri="{BB962C8B-B14F-4D97-AF65-F5344CB8AC3E}">
        <p14:creationId xmlns:p14="http://schemas.microsoft.com/office/powerpoint/2010/main" val="261097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Tweet</a:t>
            </a:r>
            <a:endParaRPr lang="es-MX" dirty="0"/>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347" y="365125"/>
            <a:ext cx="8672743" cy="5811838"/>
          </a:xfrm>
        </p:spPr>
      </p:pic>
    </p:spTree>
    <p:extLst>
      <p:ext uri="{BB962C8B-B14F-4D97-AF65-F5344CB8AC3E}">
        <p14:creationId xmlns:p14="http://schemas.microsoft.com/office/powerpoint/2010/main" val="27606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Embudo de conversión del consumidor</a:t>
            </a:r>
            <a:endParaRPr lang="es-MX"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3040" t="5239" r="3488" b="9819"/>
          <a:stretch/>
        </p:blipFill>
        <p:spPr>
          <a:xfrm>
            <a:off x="2166425" y="1828800"/>
            <a:ext cx="7821638" cy="4332849"/>
          </a:xfrm>
        </p:spPr>
      </p:pic>
    </p:spTree>
    <p:extLst>
      <p:ext uri="{BB962C8B-B14F-4D97-AF65-F5344CB8AC3E}">
        <p14:creationId xmlns:p14="http://schemas.microsoft.com/office/powerpoint/2010/main" val="129363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06881" cy="6858000"/>
          </a:xfrm>
        </p:spPr>
      </p:pic>
    </p:spTree>
    <p:extLst>
      <p:ext uri="{BB962C8B-B14F-4D97-AF65-F5344CB8AC3E}">
        <p14:creationId xmlns:p14="http://schemas.microsoft.com/office/powerpoint/2010/main" val="426433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06881" cy="6858000"/>
          </a:xfrm>
        </p:spPr>
      </p:pic>
      <p:sp>
        <p:nvSpPr>
          <p:cNvPr id="2" name="Elipse 1"/>
          <p:cNvSpPr/>
          <p:nvPr/>
        </p:nvSpPr>
        <p:spPr>
          <a:xfrm>
            <a:off x="3376246" y="1941341"/>
            <a:ext cx="745588"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p:cNvSpPr/>
          <p:nvPr/>
        </p:nvSpPr>
        <p:spPr>
          <a:xfrm>
            <a:off x="4121834" y="1941341"/>
            <a:ext cx="745588"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p:cNvSpPr/>
          <p:nvPr/>
        </p:nvSpPr>
        <p:spPr>
          <a:xfrm>
            <a:off x="5008098" y="1941341"/>
            <a:ext cx="799515"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p:cNvSpPr/>
          <p:nvPr/>
        </p:nvSpPr>
        <p:spPr>
          <a:xfrm>
            <a:off x="5861540" y="1941341"/>
            <a:ext cx="806546"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p:cNvSpPr/>
          <p:nvPr/>
        </p:nvSpPr>
        <p:spPr>
          <a:xfrm>
            <a:off x="712763" y="3936609"/>
            <a:ext cx="1524000"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710418" y="4710331"/>
            <a:ext cx="1751427" cy="6353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414367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867</Words>
  <Application>Microsoft Office PowerPoint</Application>
  <PresentationFormat>Panorámica</PresentationFormat>
  <Paragraphs>223</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SimSun</vt:lpstr>
      <vt:lpstr>Arial</vt:lpstr>
      <vt:lpstr>Calibri</vt:lpstr>
      <vt:lpstr>Calibri Light</vt:lpstr>
      <vt:lpstr>Cambria Math</vt:lpstr>
      <vt:lpstr>Mangal</vt:lpstr>
      <vt:lpstr>Times New Roman</vt:lpstr>
      <vt:lpstr>Tema de Office</vt:lpstr>
      <vt:lpstr>Análisis de los determinantes de la adquisición de cuentas en redes sociales: el caso de Twitter</vt:lpstr>
      <vt:lpstr>Introducción</vt:lpstr>
      <vt:lpstr>¿Por qué es importante?</vt:lpstr>
      <vt:lpstr>¿Por qué Twitter?</vt:lpstr>
      <vt:lpstr>Presentación de PowerPoint</vt:lpstr>
      <vt:lpstr>Tweet</vt:lpstr>
      <vt:lpstr>Embudo de conversión del consumidor</vt:lpstr>
      <vt:lpstr>Presentación de PowerPoint</vt:lpstr>
      <vt:lpstr>Presentación de PowerPoint</vt:lpstr>
      <vt:lpstr>Variables de estudio</vt:lpstr>
      <vt:lpstr>Diseño de experimento</vt:lpstr>
      <vt:lpstr>Escoger N usuarios</vt:lpstr>
      <vt:lpstr>Descargar  información</vt:lpstr>
      <vt:lpstr>Muestra de los datos</vt:lpstr>
      <vt:lpstr>Generar interacción</vt:lpstr>
      <vt:lpstr>Presentación de PowerPoint</vt:lpstr>
      <vt:lpstr>Presentación de PowerPoint</vt:lpstr>
      <vt:lpstr>Presentación de PowerPoint</vt:lpstr>
      <vt:lpstr>Esperar una semana</vt:lpstr>
      <vt:lpstr>Análisis</vt:lpstr>
      <vt:lpstr>Análisis: regresiones</vt:lpstr>
      <vt:lpstr>Análisis: Efectos marginales</vt:lpstr>
      <vt:lpstr>Análisis: histogramas</vt:lpstr>
      <vt:lpstr>Resultados</vt:lpstr>
      <vt:lpstr>Resultados: usuarios adquiridos</vt:lpstr>
      <vt:lpstr>Serendipity</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Win8</dc:creator>
  <cp:lastModifiedBy>Win8</cp:lastModifiedBy>
  <cp:revision>38</cp:revision>
  <dcterms:created xsi:type="dcterms:W3CDTF">2014-11-19T17:30:39Z</dcterms:created>
  <dcterms:modified xsi:type="dcterms:W3CDTF">2014-11-20T21:09:09Z</dcterms:modified>
</cp:coreProperties>
</file>