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notesMasterIdLst>
    <p:notesMasterId r:id="rId3"/>
  </p:notesMasterIdLst>
  <p:sldIdLst>
    <p:sldId id="256" r:id="rId2"/>
  </p:sldIdLst>
  <p:sldSz cx="30276800" cy="42799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1pPr>
    <a:lvl2pPr marL="0" marR="0" indent="3429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2pPr>
    <a:lvl3pPr marL="0" marR="0" indent="6858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3pPr>
    <a:lvl4pPr marL="0" marR="0" indent="10287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4pPr>
    <a:lvl5pPr marL="0" marR="0" indent="13716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5pPr>
    <a:lvl6pPr marL="0" marR="0" indent="17145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6pPr>
    <a:lvl7pPr marL="0" marR="0" indent="20574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7pPr>
    <a:lvl8pPr marL="0" marR="0" indent="24003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8pPr>
    <a:lvl9pPr marL="0" marR="0" indent="274320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E08"/>
    <a:srgbClr val="E6B2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 styleId="{8F44A2F1-9E1F-4B54-A3A2-5F16C0AD49E2}" styleName="">
    <a:tblBg/>
    <a:wholeTbl>
      <a:tcTxStyle b="off" i="off">
        <a:fontRef idx="minor">
          <a:srgbClr val="5F7579"/>
        </a:fontRef>
        <a:srgbClr val="5F7579"/>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3"/>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312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xfrm>
            <a:off x="1143000" y="685800"/>
            <a:ext cx="4572000" cy="3429000"/>
          </a:xfrm>
          <a:prstGeom prst="rect">
            <a:avLst/>
          </a:prstGeom>
        </p:spPr>
        <p:txBody>
          <a:bodyPr/>
          <a:lstStyle/>
          <a:p>
            <a:endParaRPr/>
          </a:p>
        </p:txBody>
      </p:sp>
      <p:sp>
        <p:nvSpPr>
          <p:cNvPr id="170" name="Shape 17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565400" latinLnBrk="0">
      <a:defRPr sz="2200">
        <a:latin typeface="Lucida Grande"/>
        <a:ea typeface="Lucida Grande"/>
        <a:cs typeface="Lucida Grande"/>
        <a:sym typeface="Lucida Grande"/>
      </a:defRPr>
    </a:lvl1pPr>
    <a:lvl2pPr indent="228600" defTabSz="2565400" latinLnBrk="0">
      <a:defRPr sz="2200">
        <a:latin typeface="Lucida Grande"/>
        <a:ea typeface="Lucida Grande"/>
        <a:cs typeface="Lucida Grande"/>
        <a:sym typeface="Lucida Grande"/>
      </a:defRPr>
    </a:lvl2pPr>
    <a:lvl3pPr indent="457200" defTabSz="2565400" latinLnBrk="0">
      <a:defRPr sz="2200">
        <a:latin typeface="Lucida Grande"/>
        <a:ea typeface="Lucida Grande"/>
        <a:cs typeface="Lucida Grande"/>
        <a:sym typeface="Lucida Grande"/>
      </a:defRPr>
    </a:lvl3pPr>
    <a:lvl4pPr indent="685800" defTabSz="2565400" latinLnBrk="0">
      <a:defRPr sz="2200">
        <a:latin typeface="Lucida Grande"/>
        <a:ea typeface="Lucida Grande"/>
        <a:cs typeface="Lucida Grande"/>
        <a:sym typeface="Lucida Grande"/>
      </a:defRPr>
    </a:lvl4pPr>
    <a:lvl5pPr indent="914400" defTabSz="2565400" latinLnBrk="0">
      <a:defRPr sz="2200">
        <a:latin typeface="Lucida Grande"/>
        <a:ea typeface="Lucida Grande"/>
        <a:cs typeface="Lucida Grande"/>
        <a:sym typeface="Lucida Grande"/>
      </a:defRPr>
    </a:lvl5pPr>
    <a:lvl6pPr indent="1143000" defTabSz="2565400" latinLnBrk="0">
      <a:defRPr sz="2200">
        <a:latin typeface="Lucida Grande"/>
        <a:ea typeface="Lucida Grande"/>
        <a:cs typeface="Lucida Grande"/>
        <a:sym typeface="Lucida Grande"/>
      </a:defRPr>
    </a:lvl6pPr>
    <a:lvl7pPr indent="1371600" defTabSz="2565400" latinLnBrk="0">
      <a:defRPr sz="2200">
        <a:latin typeface="Lucida Grande"/>
        <a:ea typeface="Lucida Grande"/>
        <a:cs typeface="Lucida Grande"/>
        <a:sym typeface="Lucida Grande"/>
      </a:defRPr>
    </a:lvl7pPr>
    <a:lvl8pPr indent="1600200" defTabSz="2565400" latinLnBrk="0">
      <a:defRPr sz="2200">
        <a:latin typeface="Lucida Grande"/>
        <a:ea typeface="Lucida Grande"/>
        <a:cs typeface="Lucida Grande"/>
        <a:sym typeface="Lucida Grande"/>
      </a:defRPr>
    </a:lvl8pPr>
    <a:lvl9pPr indent="1828800" defTabSz="25654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4600" y="7004376"/>
            <a:ext cx="22707600" cy="14900393"/>
          </a:xfrm>
        </p:spPr>
        <p:txBody>
          <a:bodyPr anchor="b"/>
          <a:lstStyle>
            <a:lvl1pPr algn="ctr">
              <a:defRPr sz="14900"/>
            </a:lvl1pPr>
          </a:lstStyle>
          <a:p>
            <a:r>
              <a:rPr lang="en-US" smtClean="0"/>
              <a:t>Click to edit Master title style</a:t>
            </a:r>
            <a:endParaRPr lang="en-US"/>
          </a:p>
        </p:txBody>
      </p:sp>
      <p:sp>
        <p:nvSpPr>
          <p:cNvPr id="3" name="Subtitle 2"/>
          <p:cNvSpPr>
            <a:spLocks noGrp="1"/>
          </p:cNvSpPr>
          <p:nvPr>
            <p:ph type="subTitle" idx="1"/>
          </p:nvPr>
        </p:nvSpPr>
        <p:spPr>
          <a:xfrm>
            <a:off x="3784600" y="22479385"/>
            <a:ext cx="22707600" cy="10333181"/>
          </a:xfrm>
        </p:spPr>
        <p:txBody>
          <a:bodyPr/>
          <a:lstStyle>
            <a:lvl1pPr marL="0" indent="0" algn="ctr">
              <a:buNone/>
              <a:defRPr sz="5960"/>
            </a:lvl1pPr>
            <a:lvl2pPr marL="1135365" indent="0" algn="ctr">
              <a:buNone/>
              <a:defRPr sz="4967"/>
            </a:lvl2pPr>
            <a:lvl3pPr marL="2270730" indent="0" algn="ctr">
              <a:buNone/>
              <a:defRPr sz="4470"/>
            </a:lvl3pPr>
            <a:lvl4pPr marL="3406094" indent="0" algn="ctr">
              <a:buNone/>
              <a:defRPr sz="3973"/>
            </a:lvl4pPr>
            <a:lvl5pPr marL="4541459" indent="0" algn="ctr">
              <a:buNone/>
              <a:defRPr sz="3973"/>
            </a:lvl5pPr>
            <a:lvl6pPr marL="5676824" indent="0" algn="ctr">
              <a:buNone/>
              <a:defRPr sz="3973"/>
            </a:lvl6pPr>
            <a:lvl7pPr marL="6812189" indent="0" algn="ctr">
              <a:buNone/>
              <a:defRPr sz="3973"/>
            </a:lvl7pPr>
            <a:lvl8pPr marL="7947553" indent="0" algn="ctr">
              <a:buNone/>
              <a:defRPr sz="3973"/>
            </a:lvl8pPr>
            <a:lvl9pPr marL="9082918" indent="0" algn="ctr">
              <a:buNone/>
              <a:defRPr sz="3973"/>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AF0217-616D-4DCB-8AC5-1DCCDA8B618F}"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3619612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F0217-616D-4DCB-8AC5-1DCCDA8B618F}"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254564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6835" y="2278651"/>
            <a:ext cx="6528435" cy="3627017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81530" y="2278651"/>
            <a:ext cx="19206845" cy="3627017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F0217-616D-4DCB-8AC5-1DCCDA8B618F}"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6234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F0217-616D-4DCB-8AC5-1DCCDA8B618F}"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97556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761" y="10670035"/>
            <a:ext cx="26113740" cy="17803192"/>
          </a:xfrm>
        </p:spPr>
        <p:txBody>
          <a:bodyPr anchor="b"/>
          <a:lstStyle>
            <a:lvl1pPr>
              <a:defRPr sz="14900"/>
            </a:lvl1pPr>
          </a:lstStyle>
          <a:p>
            <a:r>
              <a:rPr lang="en-US" smtClean="0"/>
              <a:t>Click to edit Master title style</a:t>
            </a:r>
            <a:endParaRPr lang="en-US"/>
          </a:p>
        </p:txBody>
      </p:sp>
      <p:sp>
        <p:nvSpPr>
          <p:cNvPr id="3" name="Text Placeholder 2"/>
          <p:cNvSpPr>
            <a:spLocks noGrp="1"/>
          </p:cNvSpPr>
          <p:nvPr>
            <p:ph type="body" idx="1"/>
          </p:nvPr>
        </p:nvSpPr>
        <p:spPr>
          <a:xfrm>
            <a:off x="2065761" y="28641652"/>
            <a:ext cx="26113740" cy="9362278"/>
          </a:xfrm>
        </p:spPr>
        <p:txBody>
          <a:bodyPr/>
          <a:lstStyle>
            <a:lvl1pPr marL="0" indent="0">
              <a:buNone/>
              <a:defRPr sz="5960">
                <a:solidFill>
                  <a:schemeClr val="tx1">
                    <a:tint val="75000"/>
                  </a:schemeClr>
                </a:solidFill>
              </a:defRPr>
            </a:lvl1pPr>
            <a:lvl2pPr marL="1135365" indent="0">
              <a:buNone/>
              <a:defRPr sz="4967">
                <a:solidFill>
                  <a:schemeClr val="tx1">
                    <a:tint val="75000"/>
                  </a:schemeClr>
                </a:solidFill>
              </a:defRPr>
            </a:lvl2pPr>
            <a:lvl3pPr marL="2270730" indent="0">
              <a:buNone/>
              <a:defRPr sz="4470">
                <a:solidFill>
                  <a:schemeClr val="tx1">
                    <a:tint val="75000"/>
                  </a:schemeClr>
                </a:solidFill>
              </a:defRPr>
            </a:lvl3pPr>
            <a:lvl4pPr marL="3406094" indent="0">
              <a:buNone/>
              <a:defRPr sz="3973">
                <a:solidFill>
                  <a:schemeClr val="tx1">
                    <a:tint val="75000"/>
                  </a:schemeClr>
                </a:solidFill>
              </a:defRPr>
            </a:lvl4pPr>
            <a:lvl5pPr marL="4541459" indent="0">
              <a:buNone/>
              <a:defRPr sz="3973">
                <a:solidFill>
                  <a:schemeClr val="tx1">
                    <a:tint val="75000"/>
                  </a:schemeClr>
                </a:solidFill>
              </a:defRPr>
            </a:lvl5pPr>
            <a:lvl6pPr marL="5676824" indent="0">
              <a:buNone/>
              <a:defRPr sz="3973">
                <a:solidFill>
                  <a:schemeClr val="tx1">
                    <a:tint val="75000"/>
                  </a:schemeClr>
                </a:solidFill>
              </a:defRPr>
            </a:lvl6pPr>
            <a:lvl7pPr marL="6812189" indent="0">
              <a:buNone/>
              <a:defRPr sz="3973">
                <a:solidFill>
                  <a:schemeClr val="tx1">
                    <a:tint val="75000"/>
                  </a:schemeClr>
                </a:solidFill>
              </a:defRPr>
            </a:lvl7pPr>
            <a:lvl8pPr marL="7947553" indent="0">
              <a:buNone/>
              <a:defRPr sz="3973">
                <a:solidFill>
                  <a:schemeClr val="tx1">
                    <a:tint val="75000"/>
                  </a:schemeClr>
                </a:solidFill>
              </a:defRPr>
            </a:lvl8pPr>
            <a:lvl9pPr marL="9082918" indent="0">
              <a:buNone/>
              <a:defRPr sz="397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AF0217-616D-4DCB-8AC5-1DCCDA8B618F}"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132860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81530" y="11393252"/>
            <a:ext cx="12867640" cy="27155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27630" y="11393252"/>
            <a:ext cx="12867640" cy="27155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AF0217-616D-4DCB-8AC5-1DCCDA8B618F}"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199510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474" y="2278654"/>
            <a:ext cx="26113740" cy="827249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085475" y="10491703"/>
            <a:ext cx="12808504" cy="5141821"/>
          </a:xfrm>
        </p:spPr>
        <p:txBody>
          <a:bodyPr anchor="b"/>
          <a:lstStyle>
            <a:lvl1pPr marL="0" indent="0">
              <a:buNone/>
              <a:defRPr sz="5960" b="1"/>
            </a:lvl1pPr>
            <a:lvl2pPr marL="1135365" indent="0">
              <a:buNone/>
              <a:defRPr sz="4967" b="1"/>
            </a:lvl2pPr>
            <a:lvl3pPr marL="2270730" indent="0">
              <a:buNone/>
              <a:defRPr sz="4470" b="1"/>
            </a:lvl3pPr>
            <a:lvl4pPr marL="3406094" indent="0">
              <a:buNone/>
              <a:defRPr sz="3973" b="1"/>
            </a:lvl4pPr>
            <a:lvl5pPr marL="4541459" indent="0">
              <a:buNone/>
              <a:defRPr sz="3973" b="1"/>
            </a:lvl5pPr>
            <a:lvl6pPr marL="5676824" indent="0">
              <a:buNone/>
              <a:defRPr sz="3973" b="1"/>
            </a:lvl6pPr>
            <a:lvl7pPr marL="6812189" indent="0">
              <a:buNone/>
              <a:defRPr sz="3973" b="1"/>
            </a:lvl7pPr>
            <a:lvl8pPr marL="7947553" indent="0">
              <a:buNone/>
              <a:defRPr sz="3973" b="1"/>
            </a:lvl8pPr>
            <a:lvl9pPr marL="9082918" indent="0">
              <a:buNone/>
              <a:defRPr sz="3973" b="1"/>
            </a:lvl9pPr>
          </a:lstStyle>
          <a:p>
            <a:pPr lvl="0"/>
            <a:r>
              <a:rPr lang="en-US" smtClean="0"/>
              <a:t>Edit Master text styles</a:t>
            </a:r>
          </a:p>
        </p:txBody>
      </p:sp>
      <p:sp>
        <p:nvSpPr>
          <p:cNvPr id="4" name="Content Placeholder 3"/>
          <p:cNvSpPr>
            <a:spLocks noGrp="1"/>
          </p:cNvSpPr>
          <p:nvPr>
            <p:ph sz="half" idx="2"/>
          </p:nvPr>
        </p:nvSpPr>
        <p:spPr>
          <a:xfrm>
            <a:off x="2085475" y="15633524"/>
            <a:ext cx="12808504" cy="229945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27630" y="10491703"/>
            <a:ext cx="12871584" cy="5141821"/>
          </a:xfrm>
        </p:spPr>
        <p:txBody>
          <a:bodyPr anchor="b"/>
          <a:lstStyle>
            <a:lvl1pPr marL="0" indent="0">
              <a:buNone/>
              <a:defRPr sz="5960" b="1"/>
            </a:lvl1pPr>
            <a:lvl2pPr marL="1135365" indent="0">
              <a:buNone/>
              <a:defRPr sz="4967" b="1"/>
            </a:lvl2pPr>
            <a:lvl3pPr marL="2270730" indent="0">
              <a:buNone/>
              <a:defRPr sz="4470" b="1"/>
            </a:lvl3pPr>
            <a:lvl4pPr marL="3406094" indent="0">
              <a:buNone/>
              <a:defRPr sz="3973" b="1"/>
            </a:lvl4pPr>
            <a:lvl5pPr marL="4541459" indent="0">
              <a:buNone/>
              <a:defRPr sz="3973" b="1"/>
            </a:lvl5pPr>
            <a:lvl6pPr marL="5676824" indent="0">
              <a:buNone/>
              <a:defRPr sz="3973" b="1"/>
            </a:lvl6pPr>
            <a:lvl7pPr marL="6812189" indent="0">
              <a:buNone/>
              <a:defRPr sz="3973" b="1"/>
            </a:lvl7pPr>
            <a:lvl8pPr marL="7947553" indent="0">
              <a:buNone/>
              <a:defRPr sz="3973" b="1"/>
            </a:lvl8pPr>
            <a:lvl9pPr marL="9082918" indent="0">
              <a:buNone/>
              <a:defRPr sz="3973" b="1"/>
            </a:lvl9pPr>
          </a:lstStyle>
          <a:p>
            <a:pPr lvl="0"/>
            <a:r>
              <a:rPr lang="en-US" smtClean="0"/>
              <a:t>Edit Master text styles</a:t>
            </a:r>
          </a:p>
        </p:txBody>
      </p:sp>
      <p:sp>
        <p:nvSpPr>
          <p:cNvPr id="6" name="Content Placeholder 5"/>
          <p:cNvSpPr>
            <a:spLocks noGrp="1"/>
          </p:cNvSpPr>
          <p:nvPr>
            <p:ph sz="quarter" idx="4"/>
          </p:nvPr>
        </p:nvSpPr>
        <p:spPr>
          <a:xfrm>
            <a:off x="15327630" y="15633524"/>
            <a:ext cx="12871584" cy="229945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F0217-616D-4DCB-8AC5-1DCCDA8B618F}" type="datetimeFigureOut">
              <a:rPr lang="en-US" smtClean="0"/>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3856145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AF0217-616D-4DCB-8AC5-1DCCDA8B618F}"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413728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F0217-616D-4DCB-8AC5-1DCCDA8B618F}" type="datetimeFigureOut">
              <a:rPr lang="en-US" smtClean="0"/>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171351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475" y="2853267"/>
            <a:ext cx="9765055" cy="9986433"/>
          </a:xfrm>
        </p:spPr>
        <p:txBody>
          <a:bodyPr anchor="b"/>
          <a:lstStyle>
            <a:lvl1pPr>
              <a:defRPr sz="7947"/>
            </a:lvl1pPr>
          </a:lstStyle>
          <a:p>
            <a:r>
              <a:rPr lang="en-US" smtClean="0"/>
              <a:t>Click to edit Master title style</a:t>
            </a:r>
            <a:endParaRPr lang="en-US"/>
          </a:p>
        </p:txBody>
      </p:sp>
      <p:sp>
        <p:nvSpPr>
          <p:cNvPr id="3" name="Content Placeholder 2"/>
          <p:cNvSpPr>
            <a:spLocks noGrp="1"/>
          </p:cNvSpPr>
          <p:nvPr>
            <p:ph idx="1"/>
          </p:nvPr>
        </p:nvSpPr>
        <p:spPr>
          <a:xfrm>
            <a:off x="12871584" y="6162267"/>
            <a:ext cx="15327630" cy="30415030"/>
          </a:xfrm>
        </p:spPr>
        <p:txBody>
          <a:bodyPr/>
          <a:lstStyle>
            <a:lvl1pPr>
              <a:defRPr sz="7947"/>
            </a:lvl1pPr>
            <a:lvl2pPr>
              <a:defRPr sz="6953"/>
            </a:lvl2pPr>
            <a:lvl3pPr>
              <a:defRPr sz="5960"/>
            </a:lvl3pPr>
            <a:lvl4pPr>
              <a:defRPr sz="4967"/>
            </a:lvl4pPr>
            <a:lvl5pPr>
              <a:defRPr sz="4967"/>
            </a:lvl5pPr>
            <a:lvl6pPr>
              <a:defRPr sz="4967"/>
            </a:lvl6pPr>
            <a:lvl7pPr>
              <a:defRPr sz="4967"/>
            </a:lvl7pPr>
            <a:lvl8pPr>
              <a:defRPr sz="4967"/>
            </a:lvl8pPr>
            <a:lvl9pPr>
              <a:defRPr sz="49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85475" y="12839700"/>
            <a:ext cx="9765055" cy="23787133"/>
          </a:xfrm>
        </p:spPr>
        <p:txBody>
          <a:bodyPr/>
          <a:lstStyle>
            <a:lvl1pPr marL="0" indent="0">
              <a:buNone/>
              <a:defRPr sz="3973"/>
            </a:lvl1pPr>
            <a:lvl2pPr marL="1135365" indent="0">
              <a:buNone/>
              <a:defRPr sz="3477"/>
            </a:lvl2pPr>
            <a:lvl3pPr marL="2270730" indent="0">
              <a:buNone/>
              <a:defRPr sz="2980"/>
            </a:lvl3pPr>
            <a:lvl4pPr marL="3406094" indent="0">
              <a:buNone/>
              <a:defRPr sz="2483"/>
            </a:lvl4pPr>
            <a:lvl5pPr marL="4541459" indent="0">
              <a:buNone/>
              <a:defRPr sz="2483"/>
            </a:lvl5pPr>
            <a:lvl6pPr marL="5676824" indent="0">
              <a:buNone/>
              <a:defRPr sz="2483"/>
            </a:lvl6pPr>
            <a:lvl7pPr marL="6812189" indent="0">
              <a:buNone/>
              <a:defRPr sz="2483"/>
            </a:lvl7pPr>
            <a:lvl8pPr marL="7947553" indent="0">
              <a:buNone/>
              <a:defRPr sz="2483"/>
            </a:lvl8pPr>
            <a:lvl9pPr marL="9082918" indent="0">
              <a:buNone/>
              <a:defRPr sz="2483"/>
            </a:lvl9pPr>
          </a:lstStyle>
          <a:p>
            <a:pPr lvl="0"/>
            <a:r>
              <a:rPr lang="en-US" smtClean="0"/>
              <a:t>Edit Master text styles</a:t>
            </a:r>
          </a:p>
        </p:txBody>
      </p:sp>
      <p:sp>
        <p:nvSpPr>
          <p:cNvPr id="5" name="Date Placeholder 4"/>
          <p:cNvSpPr>
            <a:spLocks noGrp="1"/>
          </p:cNvSpPr>
          <p:nvPr>
            <p:ph type="dt" sz="half" idx="10"/>
          </p:nvPr>
        </p:nvSpPr>
        <p:spPr/>
        <p:txBody>
          <a:bodyPr/>
          <a:lstStyle/>
          <a:p>
            <a:fld id="{50AF0217-616D-4DCB-8AC5-1DCCDA8B618F}"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423107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475" y="2853267"/>
            <a:ext cx="9765055" cy="9986433"/>
          </a:xfrm>
        </p:spPr>
        <p:txBody>
          <a:bodyPr anchor="b"/>
          <a:lstStyle>
            <a:lvl1pPr>
              <a:defRPr sz="7947"/>
            </a:lvl1pPr>
          </a:lstStyle>
          <a:p>
            <a:r>
              <a:rPr lang="en-US" smtClean="0"/>
              <a:t>Click to edit Master title style</a:t>
            </a:r>
            <a:endParaRPr lang="en-US"/>
          </a:p>
        </p:txBody>
      </p:sp>
      <p:sp>
        <p:nvSpPr>
          <p:cNvPr id="3" name="Picture Placeholder 2"/>
          <p:cNvSpPr>
            <a:spLocks noGrp="1"/>
          </p:cNvSpPr>
          <p:nvPr>
            <p:ph type="pic" idx="1"/>
          </p:nvPr>
        </p:nvSpPr>
        <p:spPr>
          <a:xfrm>
            <a:off x="12871584" y="6162267"/>
            <a:ext cx="15327630" cy="30415030"/>
          </a:xfrm>
        </p:spPr>
        <p:txBody>
          <a:bodyPr/>
          <a:lstStyle>
            <a:lvl1pPr marL="0" indent="0">
              <a:buNone/>
              <a:defRPr sz="7947"/>
            </a:lvl1pPr>
            <a:lvl2pPr marL="1135365" indent="0">
              <a:buNone/>
              <a:defRPr sz="6953"/>
            </a:lvl2pPr>
            <a:lvl3pPr marL="2270730" indent="0">
              <a:buNone/>
              <a:defRPr sz="5960"/>
            </a:lvl3pPr>
            <a:lvl4pPr marL="3406094" indent="0">
              <a:buNone/>
              <a:defRPr sz="4967"/>
            </a:lvl4pPr>
            <a:lvl5pPr marL="4541459" indent="0">
              <a:buNone/>
              <a:defRPr sz="4967"/>
            </a:lvl5pPr>
            <a:lvl6pPr marL="5676824" indent="0">
              <a:buNone/>
              <a:defRPr sz="4967"/>
            </a:lvl6pPr>
            <a:lvl7pPr marL="6812189" indent="0">
              <a:buNone/>
              <a:defRPr sz="4967"/>
            </a:lvl7pPr>
            <a:lvl8pPr marL="7947553" indent="0">
              <a:buNone/>
              <a:defRPr sz="4967"/>
            </a:lvl8pPr>
            <a:lvl9pPr marL="9082918" indent="0">
              <a:buNone/>
              <a:defRPr sz="4967"/>
            </a:lvl9pPr>
          </a:lstStyle>
          <a:p>
            <a:endParaRPr lang="en-US"/>
          </a:p>
        </p:txBody>
      </p:sp>
      <p:sp>
        <p:nvSpPr>
          <p:cNvPr id="4" name="Text Placeholder 3"/>
          <p:cNvSpPr>
            <a:spLocks noGrp="1"/>
          </p:cNvSpPr>
          <p:nvPr>
            <p:ph type="body" sz="half" idx="2"/>
          </p:nvPr>
        </p:nvSpPr>
        <p:spPr>
          <a:xfrm>
            <a:off x="2085475" y="12839700"/>
            <a:ext cx="9765055" cy="23787133"/>
          </a:xfrm>
        </p:spPr>
        <p:txBody>
          <a:bodyPr/>
          <a:lstStyle>
            <a:lvl1pPr marL="0" indent="0">
              <a:buNone/>
              <a:defRPr sz="3973"/>
            </a:lvl1pPr>
            <a:lvl2pPr marL="1135365" indent="0">
              <a:buNone/>
              <a:defRPr sz="3477"/>
            </a:lvl2pPr>
            <a:lvl3pPr marL="2270730" indent="0">
              <a:buNone/>
              <a:defRPr sz="2980"/>
            </a:lvl3pPr>
            <a:lvl4pPr marL="3406094" indent="0">
              <a:buNone/>
              <a:defRPr sz="2483"/>
            </a:lvl4pPr>
            <a:lvl5pPr marL="4541459" indent="0">
              <a:buNone/>
              <a:defRPr sz="2483"/>
            </a:lvl5pPr>
            <a:lvl6pPr marL="5676824" indent="0">
              <a:buNone/>
              <a:defRPr sz="2483"/>
            </a:lvl6pPr>
            <a:lvl7pPr marL="6812189" indent="0">
              <a:buNone/>
              <a:defRPr sz="2483"/>
            </a:lvl7pPr>
            <a:lvl8pPr marL="7947553" indent="0">
              <a:buNone/>
              <a:defRPr sz="2483"/>
            </a:lvl8pPr>
            <a:lvl9pPr marL="9082918" indent="0">
              <a:buNone/>
              <a:defRPr sz="2483"/>
            </a:lvl9pPr>
          </a:lstStyle>
          <a:p>
            <a:pPr lvl="0"/>
            <a:r>
              <a:rPr lang="en-US" smtClean="0"/>
              <a:t>Edit Master text styles</a:t>
            </a:r>
          </a:p>
        </p:txBody>
      </p:sp>
      <p:sp>
        <p:nvSpPr>
          <p:cNvPr id="5" name="Date Placeholder 4"/>
          <p:cNvSpPr>
            <a:spLocks noGrp="1"/>
          </p:cNvSpPr>
          <p:nvPr>
            <p:ph type="dt" sz="half" idx="10"/>
          </p:nvPr>
        </p:nvSpPr>
        <p:spPr/>
        <p:txBody>
          <a:bodyPr/>
          <a:lstStyle/>
          <a:p>
            <a:fld id="{50AF0217-616D-4DCB-8AC5-1DCCDA8B618F}"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DE" smtClean="0"/>
              <a:t>‹#›</a:t>
            </a:fld>
            <a:endParaRPr lang="en-DE"/>
          </a:p>
        </p:txBody>
      </p:sp>
    </p:spTree>
    <p:extLst>
      <p:ext uri="{BB962C8B-B14F-4D97-AF65-F5344CB8AC3E}">
        <p14:creationId xmlns:p14="http://schemas.microsoft.com/office/powerpoint/2010/main" val="36415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530" y="2278654"/>
            <a:ext cx="26113740" cy="827249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81530" y="11393252"/>
            <a:ext cx="26113740" cy="2715557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81530" y="39668336"/>
            <a:ext cx="6812280" cy="2278650"/>
          </a:xfrm>
          <a:prstGeom prst="rect">
            <a:avLst/>
          </a:prstGeom>
        </p:spPr>
        <p:txBody>
          <a:bodyPr vert="horz" lIns="91440" tIns="45720" rIns="91440" bIns="45720" rtlCol="0" anchor="ctr"/>
          <a:lstStyle>
            <a:lvl1pPr algn="l">
              <a:defRPr sz="2980">
                <a:solidFill>
                  <a:schemeClr val="tx1">
                    <a:tint val="75000"/>
                  </a:schemeClr>
                </a:solidFill>
              </a:defRPr>
            </a:lvl1pPr>
          </a:lstStyle>
          <a:p>
            <a:fld id="{50AF0217-616D-4DCB-8AC5-1DCCDA8B618F}" type="datetimeFigureOut">
              <a:rPr lang="en-US" smtClean="0"/>
              <a:t>4/23/2021</a:t>
            </a:fld>
            <a:endParaRPr lang="en-US"/>
          </a:p>
        </p:txBody>
      </p:sp>
      <p:sp>
        <p:nvSpPr>
          <p:cNvPr id="5" name="Footer Placeholder 4"/>
          <p:cNvSpPr>
            <a:spLocks noGrp="1"/>
          </p:cNvSpPr>
          <p:nvPr>
            <p:ph type="ftr" sz="quarter" idx="3"/>
          </p:nvPr>
        </p:nvSpPr>
        <p:spPr>
          <a:xfrm>
            <a:off x="10029190" y="39668336"/>
            <a:ext cx="10218420" cy="2278650"/>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2990" y="39668336"/>
            <a:ext cx="6812280" cy="2278650"/>
          </a:xfrm>
          <a:prstGeom prst="rect">
            <a:avLst/>
          </a:prstGeom>
        </p:spPr>
        <p:txBody>
          <a:bodyPr vert="horz" lIns="91440" tIns="45720" rIns="91440" bIns="45720" rtlCol="0" anchor="ctr"/>
          <a:lstStyle>
            <a:lvl1pPr algn="r">
              <a:defRPr sz="2980">
                <a:solidFill>
                  <a:schemeClr val="tx1">
                    <a:tint val="75000"/>
                  </a:schemeClr>
                </a:solidFill>
              </a:defRPr>
            </a:lvl1pPr>
          </a:lstStyle>
          <a:p>
            <a:fld id="{86CB4B4D-7CA3-9044-876B-883B54F8677D}" type="slidenum">
              <a:rPr lang="en-DE" smtClean="0"/>
              <a:t>‹#›</a:t>
            </a:fld>
            <a:endParaRPr lang="en-DE"/>
          </a:p>
        </p:txBody>
      </p:sp>
    </p:spTree>
    <p:extLst>
      <p:ext uri="{BB962C8B-B14F-4D97-AF65-F5344CB8AC3E}">
        <p14:creationId xmlns:p14="http://schemas.microsoft.com/office/powerpoint/2010/main" val="19010705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2270730" rtl="0" eaLnBrk="1" latinLnBrk="0" hangingPunct="1">
        <a:lnSpc>
          <a:spcPct val="90000"/>
        </a:lnSpc>
        <a:spcBef>
          <a:spcPct val="0"/>
        </a:spcBef>
        <a:buNone/>
        <a:defRPr sz="10927" kern="1200">
          <a:solidFill>
            <a:schemeClr val="tx1"/>
          </a:solidFill>
          <a:latin typeface="+mj-lt"/>
          <a:ea typeface="+mj-ea"/>
          <a:cs typeface="+mj-cs"/>
        </a:defRPr>
      </a:lvl1pPr>
    </p:titleStyle>
    <p:bodyStyle>
      <a:lvl1pPr marL="567682" indent="-567682" algn="l" defTabSz="2270730"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3047" indent="-567682" algn="l" defTabSz="2270730"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412" indent="-567682" algn="l" defTabSz="2270730" rtl="0" eaLnBrk="1" latinLnBrk="0" hangingPunct="1">
        <a:lnSpc>
          <a:spcPct val="90000"/>
        </a:lnSpc>
        <a:spcBef>
          <a:spcPts val="1242"/>
        </a:spcBef>
        <a:buFont typeface="Arial" panose="020B0604020202020204" pitchFamily="34" charset="0"/>
        <a:buChar char="•"/>
        <a:defRPr sz="4967" kern="1200">
          <a:solidFill>
            <a:schemeClr val="tx1"/>
          </a:solidFill>
          <a:latin typeface="+mn-lt"/>
          <a:ea typeface="+mn-ea"/>
          <a:cs typeface="+mn-cs"/>
        </a:defRPr>
      </a:lvl3pPr>
      <a:lvl4pPr marL="3973777"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9141"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506"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871"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5236"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600" indent="-567682" algn="l" defTabSz="2270730"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730" rtl="0" eaLnBrk="1" latinLnBrk="0" hangingPunct="1">
        <a:defRPr sz="4470" kern="1200">
          <a:solidFill>
            <a:schemeClr val="tx1"/>
          </a:solidFill>
          <a:latin typeface="+mn-lt"/>
          <a:ea typeface="+mn-ea"/>
          <a:cs typeface="+mn-cs"/>
        </a:defRPr>
      </a:lvl1pPr>
      <a:lvl2pPr marL="1135365" algn="l" defTabSz="2270730" rtl="0" eaLnBrk="1" latinLnBrk="0" hangingPunct="1">
        <a:defRPr sz="4470" kern="1200">
          <a:solidFill>
            <a:schemeClr val="tx1"/>
          </a:solidFill>
          <a:latin typeface="+mn-lt"/>
          <a:ea typeface="+mn-ea"/>
          <a:cs typeface="+mn-cs"/>
        </a:defRPr>
      </a:lvl2pPr>
      <a:lvl3pPr marL="2270730" algn="l" defTabSz="2270730" rtl="0" eaLnBrk="1" latinLnBrk="0" hangingPunct="1">
        <a:defRPr sz="4470" kern="1200">
          <a:solidFill>
            <a:schemeClr val="tx1"/>
          </a:solidFill>
          <a:latin typeface="+mn-lt"/>
          <a:ea typeface="+mn-ea"/>
          <a:cs typeface="+mn-cs"/>
        </a:defRPr>
      </a:lvl3pPr>
      <a:lvl4pPr marL="3406094" algn="l" defTabSz="2270730" rtl="0" eaLnBrk="1" latinLnBrk="0" hangingPunct="1">
        <a:defRPr sz="4470" kern="1200">
          <a:solidFill>
            <a:schemeClr val="tx1"/>
          </a:solidFill>
          <a:latin typeface="+mn-lt"/>
          <a:ea typeface="+mn-ea"/>
          <a:cs typeface="+mn-cs"/>
        </a:defRPr>
      </a:lvl4pPr>
      <a:lvl5pPr marL="4541459" algn="l" defTabSz="2270730" rtl="0" eaLnBrk="1" latinLnBrk="0" hangingPunct="1">
        <a:defRPr sz="4470" kern="1200">
          <a:solidFill>
            <a:schemeClr val="tx1"/>
          </a:solidFill>
          <a:latin typeface="+mn-lt"/>
          <a:ea typeface="+mn-ea"/>
          <a:cs typeface="+mn-cs"/>
        </a:defRPr>
      </a:lvl5pPr>
      <a:lvl6pPr marL="5676824" algn="l" defTabSz="2270730" rtl="0" eaLnBrk="1" latinLnBrk="0" hangingPunct="1">
        <a:defRPr sz="4470" kern="1200">
          <a:solidFill>
            <a:schemeClr val="tx1"/>
          </a:solidFill>
          <a:latin typeface="+mn-lt"/>
          <a:ea typeface="+mn-ea"/>
          <a:cs typeface="+mn-cs"/>
        </a:defRPr>
      </a:lvl6pPr>
      <a:lvl7pPr marL="6812189" algn="l" defTabSz="2270730" rtl="0" eaLnBrk="1" latinLnBrk="0" hangingPunct="1">
        <a:defRPr sz="4470" kern="1200">
          <a:solidFill>
            <a:schemeClr val="tx1"/>
          </a:solidFill>
          <a:latin typeface="+mn-lt"/>
          <a:ea typeface="+mn-ea"/>
          <a:cs typeface="+mn-cs"/>
        </a:defRPr>
      </a:lvl7pPr>
      <a:lvl8pPr marL="7947553" algn="l" defTabSz="2270730" rtl="0" eaLnBrk="1" latinLnBrk="0" hangingPunct="1">
        <a:defRPr sz="4470" kern="1200">
          <a:solidFill>
            <a:schemeClr val="tx1"/>
          </a:solidFill>
          <a:latin typeface="+mn-lt"/>
          <a:ea typeface="+mn-ea"/>
          <a:cs typeface="+mn-cs"/>
        </a:defRPr>
      </a:lvl8pPr>
      <a:lvl9pPr marL="9082918" algn="l" defTabSz="2270730"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0688" y="268287"/>
            <a:ext cx="28967478" cy="11021154"/>
          </a:xfrm>
          <a:prstGeom prst="rect">
            <a:avLst/>
          </a:prstGeom>
        </p:spPr>
      </p:pic>
      <p:sp>
        <p:nvSpPr>
          <p:cNvPr id="173" name="Quantum computation has a growing number of promising application areas such as quantum chemistry, quantum optimisation and finance. However, the first industrially relevant and scalable quantum computer seems to be at least a decade away. Therefore, one of the most pressing questions is &quot;How many physical qubits and how much time is necessary to execute a quantum algorithm on a selected hardware platform where the algorithmic output is more important than the fact a quantum computer was used to calculate it?”…"/>
          <p:cNvSpPr txBox="1"/>
          <p:nvPr/>
        </p:nvSpPr>
        <p:spPr>
          <a:xfrm>
            <a:off x="766208" y="11481217"/>
            <a:ext cx="28851958" cy="265098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defTabSz="457200">
              <a:defRPr sz="4000">
                <a:solidFill>
                  <a:srgbClr val="2F3138"/>
                </a:solidFill>
                <a:latin typeface="Helvetica"/>
                <a:ea typeface="Helvetica"/>
                <a:cs typeface="Helvetica"/>
                <a:sym typeface="Helvetica"/>
              </a:defRPr>
            </a:pPr>
            <a:r>
              <a:rPr lang="en-US" sz="5200" dirty="0" smtClean="0">
                <a:latin typeface="Arial" panose="020B0604020202020204" pitchFamily="34" charset="0"/>
                <a:cs typeface="Arial" panose="020B0604020202020204" pitchFamily="34" charset="0"/>
              </a:rPr>
              <a:t>This </a:t>
            </a:r>
            <a:r>
              <a:rPr lang="en-US" sz="5200" dirty="0">
                <a:latin typeface="Arial" panose="020B0604020202020204" pitchFamily="34" charset="0"/>
                <a:cs typeface="Arial" panose="020B0604020202020204" pitchFamily="34" charset="0"/>
              </a:rPr>
              <a:t>is the third international workshop on the emerging field of Quantum Resource Estimation (QRE), benchmarking and performance analytics. </a:t>
            </a:r>
            <a:r>
              <a:rPr lang="en-US" sz="5200" dirty="0" smtClean="0">
                <a:latin typeface="Arial" panose="020B0604020202020204" pitchFamily="34" charset="0"/>
                <a:cs typeface="Arial" panose="020B0604020202020204" pitchFamily="34" charset="0"/>
              </a:rPr>
              <a:t>We </a:t>
            </a:r>
            <a:r>
              <a:rPr lang="en-US" sz="5200" dirty="0">
                <a:latin typeface="Arial" panose="020B0604020202020204" pitchFamily="34" charset="0"/>
                <a:cs typeface="Arial" panose="020B0604020202020204" pitchFamily="34" charset="0"/>
              </a:rPr>
              <a:t>hope to encourage participation from those working in quantum algorithm optimization, error-correction, architecture design, quantum compilation, classical control and resource benchmarking.</a:t>
            </a:r>
          </a:p>
          <a:p>
            <a:pPr algn="just" defTabSz="457200">
              <a:defRPr sz="4000">
                <a:solidFill>
                  <a:srgbClr val="2F3138"/>
                </a:solidFill>
                <a:latin typeface="Helvetica"/>
                <a:ea typeface="Helvetica"/>
                <a:cs typeface="Helvetica"/>
                <a:sym typeface="Helvetica"/>
              </a:defRPr>
            </a:pPr>
            <a:endParaRPr lang="en-US" sz="5200" dirty="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r>
              <a:rPr lang="en-US" sz="5200" dirty="0">
                <a:latin typeface="Arial" panose="020B0604020202020204" pitchFamily="34" charset="0"/>
                <a:cs typeface="Arial" panose="020B0604020202020204" pitchFamily="34" charset="0"/>
              </a:rPr>
              <a:t>The workshop is focused around developing techniques and tools that aid quantum software and algorithm design, informed by the realities of the hardware architectures. QRE shifts the perspective from complexity theoretic arguments to quantitative computer architecture arguments.</a:t>
            </a:r>
          </a:p>
          <a:p>
            <a:pPr algn="just" defTabSz="457200">
              <a:defRPr sz="4000">
                <a:solidFill>
                  <a:srgbClr val="2F3138"/>
                </a:solidFill>
                <a:latin typeface="Helvetica"/>
                <a:ea typeface="Helvetica"/>
                <a:cs typeface="Helvetica"/>
                <a:sym typeface="Helvetica"/>
              </a:defRPr>
            </a:pPr>
            <a:endParaRPr lang="en-US" sz="5200" dirty="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r>
              <a:rPr lang="en-US" sz="5200" dirty="0">
                <a:latin typeface="Arial" panose="020B0604020202020204" pitchFamily="34" charset="0"/>
                <a:cs typeface="Arial" panose="020B0604020202020204" pitchFamily="34" charset="0"/>
              </a:rPr>
              <a:t>The goal is to reduce the physical </a:t>
            </a:r>
            <a:r>
              <a:rPr lang="en-US" sz="5200" dirty="0" smtClean="0">
                <a:latin typeface="Arial" panose="020B0604020202020204" pitchFamily="34" charset="0"/>
                <a:cs typeface="Arial" panose="020B0604020202020204" pitchFamily="34" charset="0"/>
              </a:rPr>
              <a:t>resource </a:t>
            </a:r>
            <a:r>
              <a:rPr lang="en-US" sz="5200" dirty="0">
                <a:latin typeface="Arial" panose="020B0604020202020204" pitchFamily="34" charset="0"/>
                <a:cs typeface="Arial" panose="020B0604020202020204" pitchFamily="34" charset="0"/>
              </a:rPr>
              <a:t>costs for interesting quantum algorithms as quickly as possible. Small-scale, cloud-based NISQ machines sparked the interest of exact, realistic and non asymptotic resource estimations. It is still uncertain if any valuable quantum </a:t>
            </a:r>
            <a:r>
              <a:rPr lang="en-US" sz="5200" dirty="0" smtClean="0">
                <a:latin typeface="Arial" panose="020B0604020202020204" pitchFamily="34" charset="0"/>
                <a:cs typeface="Arial" panose="020B0604020202020204" pitchFamily="34" charset="0"/>
              </a:rPr>
              <a:t>algorithm </a:t>
            </a:r>
            <a:r>
              <a:rPr lang="en-US" sz="5200" dirty="0">
                <a:latin typeface="Arial" panose="020B0604020202020204" pitchFamily="34" charset="0"/>
                <a:cs typeface="Arial" panose="020B0604020202020204" pitchFamily="34" charset="0"/>
              </a:rPr>
              <a:t>is possible without incorporating costly error-correction protocols that make estimation, benchmarking and optimization far more complex. </a:t>
            </a:r>
            <a:endParaRPr lang="en-DE" sz="5200" dirty="0" smtClean="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endParaRPr sz="5200" dirty="0">
              <a:solidFill>
                <a:srgbClr val="000000"/>
              </a:solidFill>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Research papers, tutorials, software and other demonstrations, and work-in-progress reports are within the scope of the workshop. Invited talks by leading international experts will complete the program. Contributions on </a:t>
            </a:r>
            <a:r>
              <a:rPr sz="5200" dirty="0" smtClean="0">
                <a:latin typeface="Arial" panose="020B0604020202020204" pitchFamily="34" charset="0"/>
                <a:cs typeface="Arial" panose="020B0604020202020204" pitchFamily="34" charset="0"/>
              </a:rPr>
              <a:t>areas </a:t>
            </a:r>
            <a:r>
              <a:rPr sz="5200" dirty="0">
                <a:latin typeface="Arial" panose="020B0604020202020204" pitchFamily="34" charset="0"/>
                <a:cs typeface="Arial" panose="020B0604020202020204" pitchFamily="34" charset="0"/>
              </a:rPr>
              <a:t>of quantum performance analytics are welcome:</a:t>
            </a: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smtClean="0">
                <a:latin typeface="Arial" panose="020B0604020202020204" pitchFamily="34" charset="0"/>
                <a:cs typeface="Arial" panose="020B0604020202020204" pitchFamily="34" charset="0"/>
              </a:rPr>
              <a:t>High </a:t>
            </a:r>
            <a:r>
              <a:rPr sz="5200" dirty="0">
                <a:latin typeface="Arial" panose="020B0604020202020204" pitchFamily="34" charset="0"/>
                <a:cs typeface="Arial" panose="020B0604020202020204" pitchFamily="34" charset="0"/>
              </a:rPr>
              <a:t>level quantum circuit analytics.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Fault-tolerant quantum circuit analytics.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err="1">
                <a:latin typeface="Arial" panose="020B0604020202020204" pitchFamily="34" charset="0"/>
                <a:cs typeface="Arial" panose="020B0604020202020204" pitchFamily="34" charset="0"/>
              </a:rPr>
              <a:t>Clifford+T</a:t>
            </a:r>
            <a:r>
              <a:rPr sz="5200" dirty="0">
                <a:latin typeface="Arial" panose="020B0604020202020204" pitchFamily="34" charset="0"/>
                <a:cs typeface="Arial" panose="020B0604020202020204" pitchFamily="34" charset="0"/>
              </a:rPr>
              <a:t> </a:t>
            </a:r>
            <a:r>
              <a:rPr sz="5200" dirty="0" err="1">
                <a:latin typeface="Arial" panose="020B0604020202020204" pitchFamily="34" charset="0"/>
                <a:cs typeface="Arial" panose="020B0604020202020204" pitchFamily="34" charset="0"/>
              </a:rPr>
              <a:t>optimisation</a:t>
            </a:r>
            <a:r>
              <a:rPr sz="5200" dirty="0">
                <a:latin typeface="Arial" panose="020B0604020202020204" pitchFamily="34" charset="0"/>
                <a:cs typeface="Arial" panose="020B0604020202020204" pitchFamily="34" charset="0"/>
              </a:rPr>
              <a:t> strategies.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Resource efficient surface code implementations.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Surface code decoders.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Practical quantitative analysis of surface code alternatives.</a:t>
            </a:r>
            <a:endParaRPr sz="5200" dirty="0">
              <a:solidFill>
                <a:srgbClr val="000000"/>
              </a:solidFill>
              <a:latin typeface="Arial" panose="020B0604020202020204" pitchFamily="34" charset="0"/>
              <a:cs typeface="Arial" panose="020B0604020202020204" pitchFamily="34" charset="0"/>
            </a:endParaRPr>
          </a:p>
          <a:p>
            <a:pPr marL="457200" indent="-317500" algn="just" defTabSz="457200">
              <a:buClr>
                <a:srgbClr val="2F3138"/>
              </a:buClr>
              <a:buSzPct val="82000"/>
              <a:buFont typeface="Helvetica"/>
              <a:buChar char="•"/>
              <a:defRPr sz="4000">
                <a:solidFill>
                  <a:srgbClr val="2F3138"/>
                </a:solidFill>
                <a:latin typeface="Helvetica"/>
                <a:ea typeface="Helvetica"/>
                <a:cs typeface="Helvetica"/>
                <a:sym typeface="Helvetica"/>
              </a:defRPr>
            </a:pPr>
            <a:r>
              <a:rPr sz="5200" dirty="0">
                <a:latin typeface="Arial" panose="020B0604020202020204" pitchFamily="34" charset="0"/>
                <a:cs typeface="Arial" panose="020B0604020202020204" pitchFamily="34" charset="0"/>
              </a:rPr>
              <a:t>Noisy Intermediate Scale Quantum (NISQ) evaluation.</a:t>
            </a:r>
            <a:endParaRPr sz="5200" dirty="0">
              <a:solidFill>
                <a:srgbClr val="000000"/>
              </a:solidFill>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endParaRPr lang="en-US" sz="5200" dirty="0" smtClean="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r>
              <a:rPr lang="en-US" sz="5200" dirty="0">
                <a:latin typeface="Arial" panose="020B0604020202020204" pitchFamily="34" charset="0"/>
                <a:cs typeface="Arial" panose="020B0604020202020204" pitchFamily="34" charset="0"/>
              </a:rPr>
              <a:t>Initial submission for </a:t>
            </a:r>
            <a:r>
              <a:rPr lang="en-US" sz="5200" dirty="0" smtClean="0">
                <a:latin typeface="Arial" panose="020B0604020202020204" pitchFamily="34" charset="0"/>
                <a:cs typeface="Arial" panose="020B0604020202020204" pitchFamily="34" charset="0"/>
              </a:rPr>
              <a:t>will </a:t>
            </a:r>
            <a:r>
              <a:rPr lang="en-US" sz="5200" dirty="0">
                <a:latin typeface="Arial" panose="020B0604020202020204" pitchFamily="34" charset="0"/>
                <a:cs typeface="Arial" panose="020B0604020202020204" pitchFamily="34" charset="0"/>
              </a:rPr>
              <a:t>consist of an extended abstract, limited to </a:t>
            </a:r>
            <a:r>
              <a:rPr lang="en-US" sz="5200" dirty="0" smtClean="0">
                <a:latin typeface="Arial" panose="020B0604020202020204" pitchFamily="34" charset="0"/>
                <a:cs typeface="Arial" panose="020B0604020202020204" pitchFamily="34" charset="0"/>
              </a:rPr>
              <a:t>2+epsilon-pages. </a:t>
            </a:r>
            <a:r>
              <a:rPr lang="en-US" sz="5200" dirty="0">
                <a:latin typeface="Arial" panose="020B0604020202020204" pitchFamily="34" charset="0"/>
                <a:cs typeface="Arial" panose="020B0604020202020204" pitchFamily="34" charset="0"/>
              </a:rPr>
              <a:t>Contributions must be written in English and report on original, unpublished work, not submitted for publication </a:t>
            </a:r>
            <a:r>
              <a:rPr lang="en-US" sz="5200" dirty="0" smtClean="0">
                <a:latin typeface="Arial" panose="020B0604020202020204" pitchFamily="34" charset="0"/>
                <a:cs typeface="Arial" panose="020B0604020202020204" pitchFamily="34" charset="0"/>
              </a:rPr>
              <a:t>elsewhere. Upon </a:t>
            </a:r>
            <a:r>
              <a:rPr lang="en-US" sz="5200" dirty="0">
                <a:latin typeface="Arial" panose="020B0604020202020204" pitchFamily="34" charset="0"/>
                <a:cs typeface="Arial" panose="020B0604020202020204" pitchFamily="34" charset="0"/>
              </a:rPr>
              <a:t>acceptance, researchers are invited to submit full research papers (maximum 12 pages), as well as work-in-progress or tool demonstration papers (maximum 6 pages</a:t>
            </a:r>
            <a:r>
              <a:rPr lang="en-US" sz="5200" dirty="0" smtClean="0">
                <a:latin typeface="Arial" panose="020B0604020202020204" pitchFamily="34" charset="0"/>
                <a:cs typeface="Arial" panose="020B0604020202020204" pitchFamily="34" charset="0"/>
              </a:rPr>
              <a:t>).</a:t>
            </a:r>
            <a:endParaRPr lang="en-DE" sz="5200" dirty="0" smtClean="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endParaRPr lang="en-DE" sz="5200" dirty="0">
              <a:latin typeface="Arial" panose="020B0604020202020204" pitchFamily="34" charset="0"/>
              <a:cs typeface="Arial" panose="020B0604020202020204" pitchFamily="34" charset="0"/>
            </a:endParaRPr>
          </a:p>
          <a:p>
            <a:pPr algn="just" defTabSz="457200">
              <a:defRPr sz="4000">
                <a:solidFill>
                  <a:srgbClr val="2F3138"/>
                </a:solidFill>
                <a:latin typeface="Helvetica"/>
                <a:ea typeface="Helvetica"/>
                <a:cs typeface="Helvetica"/>
                <a:sym typeface="Helvetica"/>
              </a:defRPr>
            </a:pPr>
            <a:r>
              <a:rPr lang="en-US" sz="5200" dirty="0" smtClean="0">
                <a:latin typeface="Arial" panose="020B0604020202020204" pitchFamily="34" charset="0"/>
                <a:cs typeface="Arial" panose="020B0604020202020204" pitchFamily="34" charset="0"/>
              </a:rPr>
              <a:t>The </a:t>
            </a:r>
            <a:r>
              <a:rPr lang="en-US" sz="5200" dirty="0">
                <a:latin typeface="Arial" panose="020B0604020202020204" pitchFamily="34" charset="0"/>
                <a:cs typeface="Arial" panose="020B0604020202020204" pitchFamily="34" charset="0"/>
              </a:rPr>
              <a:t>best papers will be selected to appear in IEEE Transactions on Quantum Engineering.</a:t>
            </a:r>
            <a:endParaRPr sz="5200" dirty="0">
              <a:latin typeface="Arial" panose="020B0604020202020204" pitchFamily="34" charset="0"/>
              <a:cs typeface="Arial" panose="020B0604020202020204" pitchFamily="34" charset="0"/>
            </a:endParaRPr>
          </a:p>
        </p:txBody>
      </p:sp>
      <p:sp>
        <p:nvSpPr>
          <p:cNvPr id="175" name="Extended Abstract Submission: 21 April 2019…"/>
          <p:cNvSpPr txBox="1"/>
          <p:nvPr/>
        </p:nvSpPr>
        <p:spPr>
          <a:xfrm>
            <a:off x="525578" y="38410890"/>
            <a:ext cx="17190922" cy="3795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defTabSz="457200">
              <a:defRPr sz="4000">
                <a:solidFill>
                  <a:srgbClr val="2F3138"/>
                </a:solidFill>
                <a:latin typeface="Helvetica"/>
                <a:ea typeface="Helvetica"/>
                <a:cs typeface="Helvetica"/>
                <a:sym typeface="Helvetica"/>
              </a:defRPr>
            </a:pPr>
            <a:r>
              <a:rPr sz="6000" b="1" dirty="0"/>
              <a:t>Extended Abstract Submission:</a:t>
            </a:r>
            <a:r>
              <a:rPr sz="6000" dirty="0">
                <a:solidFill>
                  <a:srgbClr val="000000"/>
                </a:solidFill>
              </a:rPr>
              <a:t> </a:t>
            </a:r>
            <a:r>
              <a:rPr lang="en-US" sz="6000" dirty="0" smtClean="0"/>
              <a:t>8 May</a:t>
            </a:r>
            <a:r>
              <a:rPr sz="6000" dirty="0" smtClean="0"/>
              <a:t> </a:t>
            </a:r>
            <a:r>
              <a:rPr sz="6000" dirty="0" smtClean="0"/>
              <a:t>20</a:t>
            </a:r>
            <a:r>
              <a:rPr lang="en-US" sz="6000" dirty="0" smtClean="0"/>
              <a:t>2</a:t>
            </a:r>
            <a:r>
              <a:rPr lang="en-DE" sz="6000" dirty="0" smtClean="0"/>
              <a:t>1</a:t>
            </a:r>
            <a:endParaRPr sz="6000" dirty="0">
              <a:solidFill>
                <a:srgbClr val="000000"/>
              </a:solidFill>
            </a:endParaRPr>
          </a:p>
          <a:p>
            <a:pPr algn="l" defTabSz="457200">
              <a:defRPr sz="4000">
                <a:solidFill>
                  <a:srgbClr val="2F3138"/>
                </a:solidFill>
                <a:latin typeface="Helvetica"/>
                <a:ea typeface="Helvetica"/>
                <a:cs typeface="Helvetica"/>
                <a:sym typeface="Helvetica"/>
              </a:defRPr>
            </a:pPr>
            <a:r>
              <a:rPr sz="6000" b="1" dirty="0"/>
              <a:t>Notification Extended Abstract</a:t>
            </a:r>
            <a:r>
              <a:rPr sz="6000" b="1"/>
              <a:t>:</a:t>
            </a:r>
            <a:r>
              <a:rPr sz="6000">
                <a:solidFill>
                  <a:srgbClr val="000000"/>
                </a:solidFill>
              </a:rPr>
              <a:t> </a:t>
            </a:r>
            <a:r>
              <a:rPr lang="en-US" sz="6000" smtClean="0">
                <a:solidFill>
                  <a:srgbClr val="000000"/>
                </a:solidFill>
              </a:rPr>
              <a:t>29</a:t>
            </a:r>
            <a:r>
              <a:rPr lang="en-DE" sz="6000" smtClean="0">
                <a:solidFill>
                  <a:srgbClr val="2F3138"/>
                </a:solidFill>
              </a:rPr>
              <a:t> </a:t>
            </a:r>
            <a:r>
              <a:rPr lang="en-DE" sz="6000" dirty="0" smtClean="0">
                <a:solidFill>
                  <a:srgbClr val="2F3138"/>
                </a:solidFill>
              </a:rPr>
              <a:t>May</a:t>
            </a:r>
            <a:r>
              <a:rPr sz="6000" dirty="0" smtClean="0"/>
              <a:t> 20</a:t>
            </a:r>
            <a:r>
              <a:rPr lang="en-US" sz="6000" dirty="0" smtClean="0"/>
              <a:t>2</a:t>
            </a:r>
            <a:r>
              <a:rPr lang="en-DE" sz="6000" dirty="0" smtClean="0"/>
              <a:t>1</a:t>
            </a:r>
            <a:endParaRPr sz="6000" dirty="0">
              <a:solidFill>
                <a:srgbClr val="000000"/>
              </a:solidFill>
            </a:endParaRPr>
          </a:p>
          <a:p>
            <a:pPr algn="l" defTabSz="457200">
              <a:defRPr sz="4000">
                <a:solidFill>
                  <a:srgbClr val="2F3138"/>
                </a:solidFill>
                <a:latin typeface="Helvetica"/>
                <a:ea typeface="Helvetica"/>
                <a:cs typeface="Helvetica"/>
                <a:sym typeface="Helvetica"/>
              </a:defRPr>
            </a:pPr>
            <a:r>
              <a:rPr sz="6000" b="1" dirty="0"/>
              <a:t>Workshop Date:</a:t>
            </a:r>
            <a:r>
              <a:rPr sz="6000" b="1" dirty="0">
                <a:solidFill>
                  <a:srgbClr val="000000"/>
                </a:solidFill>
              </a:rPr>
              <a:t> </a:t>
            </a:r>
            <a:r>
              <a:rPr lang="en-DE" sz="6000" dirty="0" smtClean="0"/>
              <a:t>19 June </a:t>
            </a:r>
            <a:r>
              <a:rPr lang="en-US" sz="6000" dirty="0" smtClean="0"/>
              <a:t>202</a:t>
            </a:r>
            <a:r>
              <a:rPr lang="en-DE" sz="6000" dirty="0" smtClean="0"/>
              <a:t>1</a:t>
            </a:r>
            <a:endParaRPr sz="6000" dirty="0">
              <a:solidFill>
                <a:srgbClr val="000000"/>
              </a:solidFill>
            </a:endParaRPr>
          </a:p>
          <a:p>
            <a:pPr algn="l" defTabSz="457200">
              <a:defRPr sz="4000">
                <a:solidFill>
                  <a:srgbClr val="2F3138"/>
                </a:solidFill>
                <a:latin typeface="Helvetica"/>
                <a:ea typeface="Helvetica"/>
                <a:cs typeface="Helvetica"/>
                <a:sym typeface="Helvetica"/>
              </a:defRPr>
            </a:pPr>
            <a:r>
              <a:rPr sz="6000" b="1" dirty="0"/>
              <a:t>Full Paper Submission:</a:t>
            </a:r>
            <a:r>
              <a:rPr sz="6000" b="1" dirty="0">
                <a:solidFill>
                  <a:srgbClr val="000000"/>
                </a:solidFill>
              </a:rPr>
              <a:t> </a:t>
            </a:r>
            <a:r>
              <a:rPr sz="6000" dirty="0"/>
              <a:t>1 </a:t>
            </a:r>
            <a:r>
              <a:rPr sz="6000" dirty="0" smtClean="0"/>
              <a:t>October 2021</a:t>
            </a:r>
            <a:endParaRPr sz="6000" dirty="0">
              <a:solidFill>
                <a:srgbClr val="000000"/>
              </a:solidFill>
            </a:endParaRPr>
          </a:p>
        </p:txBody>
      </p:sp>
      <p:sp>
        <p:nvSpPr>
          <p:cNvPr id="179" name="Line"/>
          <p:cNvSpPr/>
          <p:nvPr/>
        </p:nvSpPr>
        <p:spPr>
          <a:xfrm flipV="1">
            <a:off x="236576" y="37888970"/>
            <a:ext cx="29803646" cy="194060"/>
          </a:xfrm>
          <a:prstGeom prst="line">
            <a:avLst/>
          </a:prstGeom>
          <a:ln w="50800">
            <a:solidFill>
              <a:srgbClr val="5A5F5E"/>
            </a:solidFill>
            <a:miter lim="400000"/>
          </a:ln>
        </p:spPr>
        <p:txBody>
          <a:bodyPr lIns="50800" tIns="50800" rIns="50800" bIns="50800" anchor="ctr"/>
          <a:lstStyle/>
          <a:p>
            <a:pPr>
              <a:defRPr sz="15600">
                <a:solidFill>
                  <a:srgbClr val="FFFFFF"/>
                </a:solidFill>
              </a:defRPr>
            </a:pPr>
            <a:endParaRPr/>
          </a:p>
        </p:txBody>
      </p:sp>
      <p:sp>
        <p:nvSpPr>
          <p:cNvPr id="3" name="TextBox 2"/>
          <p:cNvSpPr txBox="1"/>
          <p:nvPr/>
        </p:nvSpPr>
        <p:spPr>
          <a:xfrm>
            <a:off x="7184838" y="9732849"/>
            <a:ext cx="1537760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565400" rtl="0" fontAlgn="auto" latinLnBrk="0" hangingPunct="0">
              <a:lnSpc>
                <a:spcPct val="100000"/>
              </a:lnSpc>
              <a:spcBef>
                <a:spcPts val="0"/>
              </a:spcBef>
              <a:spcAft>
                <a:spcPts val="0"/>
              </a:spcAft>
              <a:buClrTx/>
              <a:buSzTx/>
              <a:buFontTx/>
              <a:buNone/>
              <a:tabLst/>
            </a:pPr>
            <a:r>
              <a:rPr kumimoji="0" lang="en-US" sz="8000" b="0" i="0" u="none" strike="noStrike" cap="none" spc="0" normalizeH="0" baseline="0" dirty="0" smtClean="0">
                <a:ln>
                  <a:noFill/>
                </a:ln>
                <a:solidFill>
                  <a:srgbClr val="B88E08"/>
                </a:solidFill>
                <a:effectLst/>
                <a:uFillTx/>
                <a:latin typeface="Arial Black" panose="020B0A04020102020204" pitchFamily="34" charset="0"/>
                <a:sym typeface="Gill Sans Light"/>
              </a:rPr>
              <a:t>www.quantumresource.org</a:t>
            </a:r>
            <a:endParaRPr kumimoji="0" lang="en-US" sz="8000" b="0" i="0" u="none" strike="noStrike" cap="none" spc="0" normalizeH="0" baseline="0" dirty="0">
              <a:ln>
                <a:noFill/>
              </a:ln>
              <a:solidFill>
                <a:srgbClr val="B88E08"/>
              </a:solidFill>
              <a:effectLst/>
              <a:uFillTx/>
              <a:latin typeface="Arial Black" panose="020B0A04020102020204" pitchFamily="34" charset="0"/>
              <a:sym typeface="Gill Sans Light"/>
            </a:endParaRPr>
          </a:p>
        </p:txBody>
      </p:sp>
      <p:sp>
        <p:nvSpPr>
          <p:cNvPr id="6" name="Rectangle 5"/>
          <p:cNvSpPr/>
          <p:nvPr/>
        </p:nvSpPr>
        <p:spPr>
          <a:xfrm>
            <a:off x="17716500" y="37954213"/>
            <a:ext cx="12323722" cy="4524315"/>
          </a:xfrm>
          <a:prstGeom prst="rect">
            <a:avLst/>
          </a:prstGeom>
        </p:spPr>
        <p:txBody>
          <a:bodyPr wrap="square">
            <a:spAutoFit/>
          </a:bodyPr>
          <a:lstStyle/>
          <a:p>
            <a:pPr algn="r"/>
            <a:r>
              <a:rPr lang="en-DE" sz="4800" b="1" dirty="0" smtClean="0">
                <a:solidFill>
                  <a:schemeClr val="tx1"/>
                </a:solidFill>
              </a:rPr>
              <a:t>Organisers:</a:t>
            </a:r>
          </a:p>
          <a:p>
            <a:pPr algn="r"/>
            <a:r>
              <a:rPr lang="en-US" sz="4800" b="1" dirty="0" smtClean="0">
                <a:solidFill>
                  <a:schemeClr val="tx1"/>
                </a:solidFill>
              </a:rPr>
              <a:t>Alexandru </a:t>
            </a:r>
            <a:r>
              <a:rPr lang="en-US" sz="4800" b="1" dirty="0">
                <a:solidFill>
                  <a:schemeClr val="tx1"/>
                </a:solidFill>
              </a:rPr>
              <a:t>Paler, </a:t>
            </a:r>
            <a:r>
              <a:rPr lang="en-US" sz="4800" dirty="0">
                <a:solidFill>
                  <a:schemeClr val="tx1"/>
                </a:solidFill>
              </a:rPr>
              <a:t>Johannes Kepler University, Linz, Austria</a:t>
            </a:r>
          </a:p>
          <a:p>
            <a:pPr algn="r"/>
            <a:r>
              <a:rPr lang="en-US" sz="4800" b="1" dirty="0">
                <a:solidFill>
                  <a:schemeClr val="tx1"/>
                </a:solidFill>
              </a:rPr>
              <a:t>Simon Devitt, </a:t>
            </a:r>
            <a:r>
              <a:rPr lang="en-US" sz="4800" dirty="0">
                <a:solidFill>
                  <a:schemeClr val="tx1"/>
                </a:solidFill>
              </a:rPr>
              <a:t>University of Technology, Sydney, Australia</a:t>
            </a:r>
          </a:p>
          <a:p>
            <a:pPr algn="r"/>
            <a:r>
              <a:rPr lang="en-US" sz="4800" b="1" dirty="0">
                <a:solidFill>
                  <a:schemeClr val="tx1"/>
                </a:solidFill>
              </a:rPr>
              <a:t>Daniel Herr, </a:t>
            </a:r>
            <a:r>
              <a:rPr lang="en-US" sz="4800" dirty="0">
                <a:solidFill>
                  <a:schemeClr val="tx1"/>
                </a:solidFill>
              </a:rPr>
              <a:t>d-fine, Zurich, Switzerland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565400" rtl="0" fontAlgn="auto" latinLnBrk="0" hangingPunct="0">
          <a:lnSpc>
            <a:spcPct val="100000"/>
          </a:lnSpc>
          <a:spcBef>
            <a:spcPts val="0"/>
          </a:spcBef>
          <a:spcAft>
            <a:spcPts val="0"/>
          </a:spcAft>
          <a:buClrTx/>
          <a:buSzTx/>
          <a:buFontTx/>
          <a:buNone/>
          <a:tabLst/>
          <a:defRPr kumimoji="0" sz="15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565400" rtl="0" fontAlgn="auto" latinLnBrk="0" hangingPunct="0">
          <a:lnSpc>
            <a:spcPct val="100000"/>
          </a:lnSpc>
          <a:spcBef>
            <a:spcPts val="0"/>
          </a:spcBef>
          <a:spcAft>
            <a:spcPts val="0"/>
          </a:spcAft>
          <a:buClrTx/>
          <a:buSzTx/>
          <a:buFontTx/>
          <a:buNone/>
          <a:tabLst/>
          <a:defRPr kumimoji="0" sz="184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377</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Calibri</vt:lpstr>
      <vt:lpstr>Calibri Light</vt:lpstr>
      <vt:lpstr>Gill Sans Light</vt:lpstr>
      <vt:lpstr>Helvetica</vt:lpstr>
      <vt:lpstr>Lucida Grande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alexandru</dc:creator>
  <cp:lastModifiedBy>alexandru</cp:lastModifiedBy>
  <cp:revision>38</cp:revision>
  <dcterms:modified xsi:type="dcterms:W3CDTF">2021-04-23T11:04:26Z</dcterms:modified>
</cp:coreProperties>
</file>