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3nvbBEzfmE8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lRR-qgjaKl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ihZXl33t8So&amp;t=781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ec4aded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ec4aded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9ec4aded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9ec4aded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https://www.youtube.com/watch?v=3nvbBEzfmE8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9ec4aded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9ec4aded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https://www.youtube.com/watch?v=lRR-qgjaKlg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04a32d4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04a32d4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04a32d4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04a32d4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04a32d4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04a32d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https://www.youtube.com/watch?v=ihZXl33t8So&amp;t=781s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04a32d4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04a32d4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QC BASICS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Asmita Joshi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</a:t>
            </a:r>
            <a:r>
              <a:rPr lang="en"/>
              <a:t> History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Quantum</a:t>
            </a:r>
            <a:r>
              <a:rPr lang="en" sz="1500"/>
              <a:t> mechanics came to be </a:t>
            </a:r>
            <a:r>
              <a:rPr lang="en" sz="1500"/>
              <a:t>proposed</a:t>
            </a:r>
            <a:r>
              <a:rPr lang="en" sz="1500"/>
              <a:t> in the 1920s .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Key figures like Max Planck, Niels Bohr, Werner Heisenberg, and Erwin Schrödinger 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This idea, ultimately led in the early 1980s -Feynman proposing to simulate quantum </a:t>
            </a:r>
            <a:r>
              <a:rPr lang="en" sz="1500"/>
              <a:t>system</a:t>
            </a:r>
            <a:r>
              <a:rPr lang="en" sz="1500"/>
              <a:t> and ultimately any physical system on a quantum computer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Deutsch came up with a quantum Church Turing machine, introduced qubits and quantum gates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Deutsch-Jozsa alg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Shor’s factorization-1994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Grover’s search algorithm-1996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behind QC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985900" y="1193600"/>
            <a:ext cx="71730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Classical particle-single valued, </a:t>
            </a:r>
            <a:r>
              <a:rPr lang="en"/>
              <a:t>continuous</a:t>
            </a:r>
            <a:r>
              <a:rPr lang="en"/>
              <a:t> , quantum particle- discrete, random but probabilistic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 space: a collection of vectors which can be scaled by multiplying </a:t>
            </a:r>
            <a:r>
              <a:rPr lang="en"/>
              <a:t>with</a:t>
            </a:r>
            <a:r>
              <a:rPr lang="en"/>
              <a:t> scalars and adding other vectors.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 of a vector space: the number of basis vectors required to span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Hilbert space: A vector space of dimension 2^n for n qubits, that has an inner product and is complete, i.e,if you have an infinite sequence of vectors that get closer and closer together, they converge to a vector that is also in the Hilbert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Qubits are vectors in a Hilbert space.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75" y="3331150"/>
            <a:ext cx="1138925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275" y="3810100"/>
            <a:ext cx="3392025" cy="15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a qubit, Bra-ket notation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963750" y="167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Qubit: 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❖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fundamental unit of quantum information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❖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Can exist in a state of superposition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❖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Represented in multiple ways: vectors in a hilbert space, wave functions, geometrically through Bloch spheres.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Bra-ket notation: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❖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Ket- Label for a vector(column vector))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❖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Bra-vector dual to its ket counterpart. It can also be understood as a linear functional that maps a ket to a complex number( inner product)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❖"/>
            </a:pPr>
            <a:r>
              <a:t/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925" y="2700513"/>
            <a:ext cx="1648000" cy="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850" y="3532850"/>
            <a:ext cx="2190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2850" y="3271675"/>
            <a:ext cx="219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0925" y="3761450"/>
            <a:ext cx="523159" cy="3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Hermitian operators and observables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Observables: physical quantities that can be measured in a quantum system, such as position, momentum, and energy. Mathematically, observables are represented by Hermitian operators.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measurements of these observables correspond to the </a:t>
            </a:r>
            <a:r>
              <a:rPr lang="en"/>
              <a:t>eigenvalues</a:t>
            </a:r>
            <a:r>
              <a:rPr lang="en"/>
              <a:t> of the operator.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Hamiltonian: A type of hermitian operator that represents the total energy of the quantum system.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measuring a qubit, you are measuring observables corresponding to physical quantities. Ex:Pauli spin matrices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00" y="2571762"/>
            <a:ext cx="5781775" cy="11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228600" y="586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342350"/>
            <a:ext cx="66939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When a quantum system is observed, it collapses into one of its possible states, making the state known. </a:t>
            </a:r>
            <a:endParaRPr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Superposition is lost as soon as a measurement is done</a:t>
            </a:r>
            <a:endParaRPr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If this is the case, how are quantum computers any better than classical ones?</a:t>
            </a:r>
            <a:endParaRPr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Allows quantum computers to represent and explore many possible solutions simultaneously.</a:t>
            </a:r>
            <a:endParaRPr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Provides a level of parallelism that classical computers cannot achieve.</a:t>
            </a:r>
            <a:endParaRPr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Uses constructive interference to amplify correct results.</a:t>
            </a:r>
            <a:endParaRPr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●"/>
            </a:pPr>
            <a:r>
              <a:rPr lang="en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Employs destructive interference to cancel out incorrect results.</a:t>
            </a:r>
            <a:endParaRPr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Quantum computers are more efficient at solving certain types of problems: Simulation problems, search problems and optimization problems.</a:t>
            </a:r>
            <a:endParaRPr sz="4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7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7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qubits implemented on hardware?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Superconducting qubits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Trapped ion qubits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Semiconductor qubits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Topological qubits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Photon based etc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work/research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Quantum 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correction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Quantum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Topological QC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Quantum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Cryptography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Molecular and material Simulation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