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4"/>
  </p:notesMasterIdLst>
  <p:sldIdLst>
    <p:sldId id="259" r:id="rId2"/>
    <p:sldId id="257" r:id="rId3"/>
    <p:sldId id="260" r:id="rId4"/>
    <p:sldId id="261" r:id="rId5"/>
    <p:sldId id="263" r:id="rId6"/>
    <p:sldId id="262" r:id="rId7"/>
    <p:sldId id="264" r:id="rId8"/>
    <p:sldId id="266" r:id="rId9"/>
    <p:sldId id="267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FC65E-5085-460A-A914-34FB81E1E872}" v="96" dt="2024-10-02T05:09:12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t Chadalawada" userId="891e73528ba8fd8f" providerId="LiveId" clId="{661FC65E-5085-460A-A914-34FB81E1E872}"/>
    <pc:docChg chg="undo custSel addSld delSld modSld sldOrd">
      <pc:chgData name="Archit Chadalawada" userId="891e73528ba8fd8f" providerId="LiveId" clId="{661FC65E-5085-460A-A914-34FB81E1E872}" dt="2024-10-02T05:10:20.780" v="938" actId="1076"/>
      <pc:docMkLst>
        <pc:docMk/>
      </pc:docMkLst>
      <pc:sldChg chg="addSp delSp modSp del mod setBg setClrOvrMap">
        <pc:chgData name="Archit Chadalawada" userId="891e73528ba8fd8f" providerId="LiveId" clId="{661FC65E-5085-460A-A914-34FB81E1E872}" dt="2024-10-02T03:16:35.400" v="6" actId="47"/>
        <pc:sldMkLst>
          <pc:docMk/>
          <pc:sldMk cId="3227245018" sldId="256"/>
        </pc:sldMkLst>
        <pc:spChg chg="mod">
          <ac:chgData name="Archit Chadalawada" userId="891e73528ba8fd8f" providerId="LiveId" clId="{661FC65E-5085-460A-A914-34FB81E1E872}" dt="2024-10-02T03:15:55.476" v="3" actId="26606"/>
          <ac:spMkLst>
            <pc:docMk/>
            <pc:sldMk cId="3227245018" sldId="256"/>
            <ac:spMk id="2" creationId="{6008E44C-F1F0-D463-08E3-47964232CCAA}"/>
          </ac:spMkLst>
        </pc:spChg>
        <pc:spChg chg="mod">
          <ac:chgData name="Archit Chadalawada" userId="891e73528ba8fd8f" providerId="LiveId" clId="{661FC65E-5085-460A-A914-34FB81E1E872}" dt="2024-10-02T03:16:10.789" v="4" actId="1076"/>
          <ac:spMkLst>
            <pc:docMk/>
            <pc:sldMk cId="3227245018" sldId="256"/>
            <ac:spMk id="3" creationId="{290005D8-DD4D-E8FF-3EE4-1C2B791DB524}"/>
          </ac:spMkLst>
        </pc:spChg>
        <pc:spChg chg="add">
          <ac:chgData name="Archit Chadalawada" userId="891e73528ba8fd8f" providerId="LiveId" clId="{661FC65E-5085-460A-A914-34FB81E1E872}" dt="2024-10-02T03:15:55.476" v="3" actId="26606"/>
          <ac:spMkLst>
            <pc:docMk/>
            <pc:sldMk cId="3227245018" sldId="256"/>
            <ac:spMk id="6" creationId="{426C983B-669F-4099-AB0F-EE924B3B6B65}"/>
          </ac:spMkLst>
        </pc:spChg>
        <pc:spChg chg="add">
          <ac:chgData name="Archit Chadalawada" userId="891e73528ba8fd8f" providerId="LiveId" clId="{661FC65E-5085-460A-A914-34FB81E1E872}" dt="2024-10-02T03:15:55.476" v="3" actId="26606"/>
          <ac:spMkLst>
            <pc:docMk/>
            <pc:sldMk cId="3227245018" sldId="256"/>
            <ac:spMk id="7" creationId="{FC1F8E27-8303-4D52-BCC3-97F6D77EF129}"/>
          </ac:spMkLst>
        </pc:spChg>
        <pc:spChg chg="add">
          <ac:chgData name="Archit Chadalawada" userId="891e73528ba8fd8f" providerId="LiveId" clId="{661FC65E-5085-460A-A914-34FB81E1E872}" dt="2024-10-02T03:15:55.476" v="3" actId="26606"/>
          <ac:spMkLst>
            <pc:docMk/>
            <pc:sldMk cId="3227245018" sldId="256"/>
            <ac:spMk id="13" creationId="{4A5E1CEE-750A-4BE0-A649-AD40A7A9F3F0}"/>
          </ac:spMkLst>
        </pc:spChg>
        <pc:picChg chg="del mod">
          <ac:chgData name="Archit Chadalawada" userId="891e73528ba8fd8f" providerId="LiveId" clId="{661FC65E-5085-460A-A914-34FB81E1E872}" dt="2024-10-02T03:16:25.742" v="5" actId="478"/>
          <ac:picMkLst>
            <pc:docMk/>
            <pc:sldMk cId="3227245018" sldId="256"/>
            <ac:picMk id="4" creationId="{BF3979B0-2BFD-9621-47BC-53215681E782}"/>
          </ac:picMkLst>
        </pc:picChg>
      </pc:sldChg>
      <pc:sldChg chg="addSp delSp modSp mod">
        <pc:chgData name="Archit Chadalawada" userId="891e73528ba8fd8f" providerId="LiveId" clId="{661FC65E-5085-460A-A914-34FB81E1E872}" dt="2024-10-02T04:56:07.835" v="795" actId="27636"/>
        <pc:sldMkLst>
          <pc:docMk/>
          <pc:sldMk cId="4261827052" sldId="257"/>
        </pc:sldMkLst>
        <pc:spChg chg="mod">
          <ac:chgData name="Archit Chadalawada" userId="891e73528ba8fd8f" providerId="LiveId" clId="{661FC65E-5085-460A-A914-34FB81E1E872}" dt="2024-10-02T04:56:07.835" v="795" actId="27636"/>
          <ac:spMkLst>
            <pc:docMk/>
            <pc:sldMk cId="4261827052" sldId="257"/>
            <ac:spMk id="2" creationId="{4FE9886C-FBA1-E5FB-7FD6-3D0C9C320326}"/>
          </ac:spMkLst>
        </pc:spChg>
        <pc:spChg chg="del mod">
          <ac:chgData name="Archit Chadalawada" userId="891e73528ba8fd8f" providerId="LiveId" clId="{661FC65E-5085-460A-A914-34FB81E1E872}" dt="2024-10-02T03:22:14.036" v="158"/>
          <ac:spMkLst>
            <pc:docMk/>
            <pc:sldMk cId="4261827052" sldId="257"/>
            <ac:spMk id="3" creationId="{51EE144D-DDD5-8F89-0EFD-5A2A79B6822A}"/>
          </ac:spMkLst>
        </pc:spChg>
        <pc:spChg chg="add del mod">
          <ac:chgData name="Archit Chadalawada" userId="891e73528ba8fd8f" providerId="LiveId" clId="{661FC65E-5085-460A-A914-34FB81E1E872}" dt="2024-10-02T03:22:37.625" v="161" actId="478"/>
          <ac:spMkLst>
            <pc:docMk/>
            <pc:sldMk cId="4261827052" sldId="257"/>
            <ac:spMk id="4" creationId="{C6410A7E-2764-7E81-E4AE-471E9E964B42}"/>
          </ac:spMkLst>
        </pc:spChg>
        <pc:spChg chg="add">
          <ac:chgData name="Archit Chadalawada" userId="891e73528ba8fd8f" providerId="LiveId" clId="{661FC65E-5085-460A-A914-34FB81E1E872}" dt="2024-10-02T03:22:28.553" v="159"/>
          <ac:spMkLst>
            <pc:docMk/>
            <pc:sldMk cId="4261827052" sldId="257"/>
            <ac:spMk id="5" creationId="{68D9CD5C-689C-1530-0765-25B04BB2E34A}"/>
          </ac:spMkLst>
        </pc:spChg>
        <pc:picChg chg="add mod">
          <ac:chgData name="Archit Chadalawada" userId="891e73528ba8fd8f" providerId="LiveId" clId="{661FC65E-5085-460A-A914-34FB81E1E872}" dt="2024-10-02T03:25:29.648" v="172" actId="1076"/>
          <ac:picMkLst>
            <pc:docMk/>
            <pc:sldMk cId="4261827052" sldId="257"/>
            <ac:picMk id="7" creationId="{C8A46009-EBBC-EA19-A98F-FAE7D814F64A}"/>
          </ac:picMkLst>
        </pc:picChg>
        <pc:picChg chg="add del mod">
          <ac:chgData name="Archit Chadalawada" userId="891e73528ba8fd8f" providerId="LiveId" clId="{661FC65E-5085-460A-A914-34FB81E1E872}" dt="2024-10-02T03:26:01.725" v="176" actId="478"/>
          <ac:picMkLst>
            <pc:docMk/>
            <pc:sldMk cId="4261827052" sldId="257"/>
            <ac:picMk id="9" creationId="{1E564FD5-48CD-EF22-8DBB-B32D76563AF0}"/>
          </ac:picMkLst>
        </pc:picChg>
        <pc:picChg chg="add mod">
          <ac:chgData name="Archit Chadalawada" userId="891e73528ba8fd8f" providerId="LiveId" clId="{661FC65E-5085-460A-A914-34FB81E1E872}" dt="2024-10-02T03:26:11.092" v="181" actId="14100"/>
          <ac:picMkLst>
            <pc:docMk/>
            <pc:sldMk cId="4261827052" sldId="257"/>
            <ac:picMk id="11" creationId="{D4A0792E-7DE7-89D8-7A0D-263CD810DA36}"/>
          </ac:picMkLst>
        </pc:picChg>
        <pc:picChg chg="add mod">
          <ac:chgData name="Archit Chadalawada" userId="891e73528ba8fd8f" providerId="LiveId" clId="{661FC65E-5085-460A-A914-34FB81E1E872}" dt="2024-10-02T03:25:26.730" v="170" actId="1076"/>
          <ac:picMkLst>
            <pc:docMk/>
            <pc:sldMk cId="4261827052" sldId="257"/>
            <ac:picMk id="1026" creationId="{181A5C5E-6260-3FDB-D7A5-EBA10A9A3DEF}"/>
          </ac:picMkLst>
        </pc:picChg>
      </pc:sldChg>
      <pc:sldChg chg="addSp modSp new del mod ord">
        <pc:chgData name="Archit Chadalawada" userId="891e73528ba8fd8f" providerId="LiveId" clId="{661FC65E-5085-460A-A914-34FB81E1E872}" dt="2024-10-02T03:20:08.309" v="126" actId="2696"/>
        <pc:sldMkLst>
          <pc:docMk/>
          <pc:sldMk cId="1900531415" sldId="258"/>
        </pc:sldMkLst>
        <pc:spChg chg="add mod">
          <ac:chgData name="Archit Chadalawada" userId="891e73528ba8fd8f" providerId="LiveId" clId="{661FC65E-5085-460A-A914-34FB81E1E872}" dt="2024-10-02T03:18:33.300" v="103" actId="1076"/>
          <ac:spMkLst>
            <pc:docMk/>
            <pc:sldMk cId="1900531415" sldId="258"/>
            <ac:spMk id="2" creationId="{EAAA3D0A-20D7-31E1-0CAF-00FE11BD45A2}"/>
          </ac:spMkLst>
        </pc:spChg>
        <pc:spChg chg="add mod">
          <ac:chgData name="Archit Chadalawada" userId="891e73528ba8fd8f" providerId="LiveId" clId="{661FC65E-5085-460A-A914-34FB81E1E872}" dt="2024-10-02T03:18:28.443" v="102" actId="1076"/>
          <ac:spMkLst>
            <pc:docMk/>
            <pc:sldMk cId="1900531415" sldId="258"/>
            <ac:spMk id="3" creationId="{EEB84FAF-E575-B830-68B7-1224138C0779}"/>
          </ac:spMkLst>
        </pc:spChg>
      </pc:sldChg>
      <pc:sldChg chg="addSp modSp new mod ord setBg">
        <pc:chgData name="Archit Chadalawada" userId="891e73528ba8fd8f" providerId="LiveId" clId="{661FC65E-5085-460A-A914-34FB81E1E872}" dt="2024-10-02T04:22:59.584" v="595" actId="20577"/>
        <pc:sldMkLst>
          <pc:docMk/>
          <pc:sldMk cId="2201585031" sldId="259"/>
        </pc:sldMkLst>
        <pc:spChg chg="mod">
          <ac:chgData name="Archit Chadalawada" userId="891e73528ba8fd8f" providerId="LiveId" clId="{661FC65E-5085-460A-A914-34FB81E1E872}" dt="2024-10-02T03:20:01.005" v="125" actId="1076"/>
          <ac:spMkLst>
            <pc:docMk/>
            <pc:sldMk cId="2201585031" sldId="259"/>
            <ac:spMk id="2" creationId="{75E9C05F-C138-9709-E42B-A29469E4280E}"/>
          </ac:spMkLst>
        </pc:spChg>
        <pc:spChg chg="mod">
          <ac:chgData name="Archit Chadalawada" userId="891e73528ba8fd8f" providerId="LiveId" clId="{661FC65E-5085-460A-A914-34FB81E1E872}" dt="2024-10-02T04:22:59.584" v="595" actId="20577"/>
          <ac:spMkLst>
            <pc:docMk/>
            <pc:sldMk cId="2201585031" sldId="259"/>
            <ac:spMk id="3" creationId="{FD01865D-A7C1-2C4A-8B39-86FD7D97C5C1}"/>
          </ac:spMkLst>
        </pc:spChg>
        <pc:picChg chg="add mod">
          <ac:chgData name="Archit Chadalawada" userId="891e73528ba8fd8f" providerId="LiveId" clId="{661FC65E-5085-460A-A914-34FB81E1E872}" dt="2024-10-02T03:19:42.556" v="123" actId="1076"/>
          <ac:picMkLst>
            <pc:docMk/>
            <pc:sldMk cId="2201585031" sldId="259"/>
            <ac:picMk id="5" creationId="{24835F27-D101-5384-D371-B5F78DC388EB}"/>
          </ac:picMkLst>
        </pc:picChg>
      </pc:sldChg>
      <pc:sldChg chg="addSp delSp modSp new mod">
        <pc:chgData name="Archit Chadalawada" userId="891e73528ba8fd8f" providerId="LiveId" clId="{661FC65E-5085-460A-A914-34FB81E1E872}" dt="2024-10-02T04:56:13.234" v="797" actId="27636"/>
        <pc:sldMkLst>
          <pc:docMk/>
          <pc:sldMk cId="2883452630" sldId="260"/>
        </pc:sldMkLst>
        <pc:spChg chg="mod">
          <ac:chgData name="Archit Chadalawada" userId="891e73528ba8fd8f" providerId="LiveId" clId="{661FC65E-5085-460A-A914-34FB81E1E872}" dt="2024-10-02T04:56:13.234" v="797" actId="27636"/>
          <ac:spMkLst>
            <pc:docMk/>
            <pc:sldMk cId="2883452630" sldId="260"/>
            <ac:spMk id="2" creationId="{35BE16CA-D205-F5BB-1961-01EE0C807B69}"/>
          </ac:spMkLst>
        </pc:spChg>
        <pc:spChg chg="del">
          <ac:chgData name="Archit Chadalawada" userId="891e73528ba8fd8f" providerId="LiveId" clId="{661FC65E-5085-460A-A914-34FB81E1E872}" dt="2024-10-02T04:24:41.337" v="598" actId="478"/>
          <ac:spMkLst>
            <pc:docMk/>
            <pc:sldMk cId="2883452630" sldId="260"/>
            <ac:spMk id="3" creationId="{2A41BCEE-E741-AC21-B859-F5D50BD4392F}"/>
          </ac:spMkLst>
        </pc:spChg>
        <pc:picChg chg="add mod">
          <ac:chgData name="Archit Chadalawada" userId="891e73528ba8fd8f" providerId="LiveId" clId="{661FC65E-5085-460A-A914-34FB81E1E872}" dt="2024-10-02T03:27:28.572" v="254" actId="1076"/>
          <ac:picMkLst>
            <pc:docMk/>
            <pc:sldMk cId="2883452630" sldId="260"/>
            <ac:picMk id="5" creationId="{F9C56E0C-B74E-6A6B-498B-BE2C578A3A9B}"/>
          </ac:picMkLst>
        </pc:picChg>
        <pc:picChg chg="add del mod">
          <ac:chgData name="Archit Chadalawada" userId="891e73528ba8fd8f" providerId="LiveId" clId="{661FC65E-5085-460A-A914-34FB81E1E872}" dt="2024-10-02T03:36:09.491" v="258" actId="478"/>
          <ac:picMkLst>
            <pc:docMk/>
            <pc:sldMk cId="2883452630" sldId="260"/>
            <ac:picMk id="7" creationId="{5EE4847B-E4C8-4881-27BC-21F19AABAB27}"/>
          </ac:picMkLst>
        </pc:picChg>
        <pc:picChg chg="add mod">
          <ac:chgData name="Archit Chadalawada" userId="891e73528ba8fd8f" providerId="LiveId" clId="{661FC65E-5085-460A-A914-34FB81E1E872}" dt="2024-10-02T03:36:23.003" v="264" actId="14100"/>
          <ac:picMkLst>
            <pc:docMk/>
            <pc:sldMk cId="2883452630" sldId="260"/>
            <ac:picMk id="9" creationId="{0749093F-589D-6F0C-E586-AB183BFB9FAF}"/>
          </ac:picMkLst>
        </pc:picChg>
      </pc:sldChg>
      <pc:sldChg chg="addSp delSp modSp new mod">
        <pc:chgData name="Archit Chadalawada" userId="891e73528ba8fd8f" providerId="LiveId" clId="{661FC65E-5085-460A-A914-34FB81E1E872}" dt="2024-10-02T05:10:17.266" v="936" actId="1076"/>
        <pc:sldMkLst>
          <pc:docMk/>
          <pc:sldMk cId="1050947607" sldId="261"/>
        </pc:sldMkLst>
        <pc:spChg chg="mod">
          <ac:chgData name="Archit Chadalawada" userId="891e73528ba8fd8f" providerId="LiveId" clId="{661FC65E-5085-460A-A914-34FB81E1E872}" dt="2024-10-02T04:56:20.057" v="798" actId="2711"/>
          <ac:spMkLst>
            <pc:docMk/>
            <pc:sldMk cId="1050947607" sldId="261"/>
            <ac:spMk id="2" creationId="{E5AA27CC-393F-7807-5542-ED490715FFFD}"/>
          </ac:spMkLst>
        </pc:spChg>
        <pc:spChg chg="mod">
          <ac:chgData name="Archit Chadalawada" userId="891e73528ba8fd8f" providerId="LiveId" clId="{661FC65E-5085-460A-A914-34FB81E1E872}" dt="2024-10-02T05:10:17.266" v="936" actId="1076"/>
          <ac:spMkLst>
            <pc:docMk/>
            <pc:sldMk cId="1050947607" sldId="261"/>
            <ac:spMk id="3" creationId="{F115BB49-0296-D2AE-DF32-FFF72B01630A}"/>
          </ac:spMkLst>
        </pc:spChg>
        <pc:spChg chg="add del mod">
          <ac:chgData name="Archit Chadalawada" userId="891e73528ba8fd8f" providerId="LiveId" clId="{661FC65E-5085-460A-A914-34FB81E1E872}" dt="2024-10-02T04:01:24.181" v="478" actId="21"/>
          <ac:spMkLst>
            <pc:docMk/>
            <pc:sldMk cId="1050947607" sldId="261"/>
            <ac:spMk id="10" creationId="{645E21C1-83D2-8063-AFA9-5ABDD6DA4096}"/>
          </ac:spMkLst>
        </pc:spChg>
        <pc:picChg chg="add mod">
          <ac:chgData name="Archit Chadalawada" userId="891e73528ba8fd8f" providerId="LiveId" clId="{661FC65E-5085-460A-A914-34FB81E1E872}" dt="2024-10-02T03:52:06.206" v="387" actId="1076"/>
          <ac:picMkLst>
            <pc:docMk/>
            <pc:sldMk cId="1050947607" sldId="261"/>
            <ac:picMk id="5" creationId="{8292F0B1-248A-D99B-3631-105363425054}"/>
          </ac:picMkLst>
        </pc:picChg>
        <pc:picChg chg="add mod">
          <ac:chgData name="Archit Chadalawada" userId="891e73528ba8fd8f" providerId="LiveId" clId="{661FC65E-5085-460A-A914-34FB81E1E872}" dt="2024-10-02T03:52:05.243" v="386" actId="1076"/>
          <ac:picMkLst>
            <pc:docMk/>
            <pc:sldMk cId="1050947607" sldId="261"/>
            <ac:picMk id="7" creationId="{D2FE4DF5-AF5C-358D-A629-403AE7024B3D}"/>
          </ac:picMkLst>
        </pc:picChg>
        <pc:picChg chg="add mod">
          <ac:chgData name="Archit Chadalawada" userId="891e73528ba8fd8f" providerId="LiveId" clId="{661FC65E-5085-460A-A914-34FB81E1E872}" dt="2024-10-02T03:52:04.232" v="385" actId="1076"/>
          <ac:picMkLst>
            <pc:docMk/>
            <pc:sldMk cId="1050947607" sldId="261"/>
            <ac:picMk id="9" creationId="{3C48B599-1623-1782-7657-D64138791621}"/>
          </ac:picMkLst>
        </pc:picChg>
      </pc:sldChg>
      <pc:sldChg chg="addSp delSp modSp new mod">
        <pc:chgData name="Archit Chadalawada" userId="891e73528ba8fd8f" providerId="LiveId" clId="{661FC65E-5085-460A-A914-34FB81E1E872}" dt="2024-10-02T05:09:48.339" v="928" actId="1076"/>
        <pc:sldMkLst>
          <pc:docMk/>
          <pc:sldMk cId="1796225190" sldId="262"/>
        </pc:sldMkLst>
        <pc:spChg chg="mod">
          <ac:chgData name="Archit Chadalawada" userId="891e73528ba8fd8f" providerId="LiveId" clId="{661FC65E-5085-460A-A914-34FB81E1E872}" dt="2024-10-02T04:56:59.921" v="804" actId="2711"/>
          <ac:spMkLst>
            <pc:docMk/>
            <pc:sldMk cId="1796225190" sldId="262"/>
            <ac:spMk id="2" creationId="{E16CA8D7-B0A2-EE4F-8153-C2486BAC7289}"/>
          </ac:spMkLst>
        </pc:spChg>
        <pc:spChg chg="del">
          <ac:chgData name="Archit Chadalawada" userId="891e73528ba8fd8f" providerId="LiveId" clId="{661FC65E-5085-460A-A914-34FB81E1E872}" dt="2024-10-02T04:01:32.073" v="481" actId="478"/>
          <ac:spMkLst>
            <pc:docMk/>
            <pc:sldMk cId="1796225190" sldId="262"/>
            <ac:spMk id="3" creationId="{41C76539-FDF0-7362-FBFD-2497D73F7C84}"/>
          </ac:spMkLst>
        </pc:spChg>
        <pc:spChg chg="add mod">
          <ac:chgData name="Archit Chadalawada" userId="891e73528ba8fd8f" providerId="LiveId" clId="{661FC65E-5085-460A-A914-34FB81E1E872}" dt="2024-10-02T04:57:17.578" v="805" actId="2711"/>
          <ac:spMkLst>
            <pc:docMk/>
            <pc:sldMk cId="1796225190" sldId="262"/>
            <ac:spMk id="4" creationId="{BF9863C8-8B92-D41F-E0FE-5C8BAC7E6279}"/>
          </ac:spMkLst>
        </pc:spChg>
        <pc:picChg chg="add mod">
          <ac:chgData name="Archit Chadalawada" userId="891e73528ba8fd8f" providerId="LiveId" clId="{661FC65E-5085-460A-A914-34FB81E1E872}" dt="2024-10-02T04:08:21.921" v="500" actId="1076"/>
          <ac:picMkLst>
            <pc:docMk/>
            <pc:sldMk cId="1796225190" sldId="262"/>
            <ac:picMk id="6" creationId="{EFCA59B8-0C31-5EBE-74B2-055AAD24CB9B}"/>
          </ac:picMkLst>
        </pc:picChg>
        <pc:picChg chg="add mod">
          <ac:chgData name="Archit Chadalawada" userId="891e73528ba8fd8f" providerId="LiveId" clId="{661FC65E-5085-460A-A914-34FB81E1E872}" dt="2024-10-02T04:08:18.383" v="498" actId="1076"/>
          <ac:picMkLst>
            <pc:docMk/>
            <pc:sldMk cId="1796225190" sldId="262"/>
            <ac:picMk id="8" creationId="{097C571A-A895-7C6A-B206-E5DFBAD15675}"/>
          </ac:picMkLst>
        </pc:picChg>
        <pc:picChg chg="add mod">
          <ac:chgData name="Archit Chadalawada" userId="891e73528ba8fd8f" providerId="LiveId" clId="{661FC65E-5085-460A-A914-34FB81E1E872}" dt="2024-10-02T05:09:48.339" v="928" actId="1076"/>
          <ac:picMkLst>
            <pc:docMk/>
            <pc:sldMk cId="1796225190" sldId="262"/>
            <ac:picMk id="10" creationId="{DE2D35CF-BB4F-5EE5-198C-35E318BB3BF3}"/>
          </ac:picMkLst>
        </pc:picChg>
      </pc:sldChg>
      <pc:sldChg chg="addSp delSp modSp new mod">
        <pc:chgData name="Archit Chadalawada" userId="891e73528ba8fd8f" providerId="LiveId" clId="{661FC65E-5085-460A-A914-34FB81E1E872}" dt="2024-10-02T05:10:20.780" v="938" actId="1076"/>
        <pc:sldMkLst>
          <pc:docMk/>
          <pc:sldMk cId="706927594" sldId="263"/>
        </pc:sldMkLst>
        <pc:spChg chg="mod">
          <ac:chgData name="Archit Chadalawada" userId="891e73528ba8fd8f" providerId="LiveId" clId="{661FC65E-5085-460A-A914-34FB81E1E872}" dt="2024-10-02T04:56:40.652" v="801" actId="27636"/>
          <ac:spMkLst>
            <pc:docMk/>
            <pc:sldMk cId="706927594" sldId="263"/>
            <ac:spMk id="2" creationId="{122CBF1B-80FB-BF52-969A-905F30224CBA}"/>
          </ac:spMkLst>
        </pc:spChg>
        <pc:spChg chg="del">
          <ac:chgData name="Archit Chadalawada" userId="891e73528ba8fd8f" providerId="LiveId" clId="{661FC65E-5085-460A-A914-34FB81E1E872}" dt="2024-10-02T04:01:15.716" v="476" actId="478"/>
          <ac:spMkLst>
            <pc:docMk/>
            <pc:sldMk cId="706927594" sldId="263"/>
            <ac:spMk id="3" creationId="{311F85A1-EA2C-8AE6-00D6-170E14BA5FDD}"/>
          </ac:spMkLst>
        </pc:spChg>
        <pc:spChg chg="add mod">
          <ac:chgData name="Archit Chadalawada" userId="891e73528ba8fd8f" providerId="LiveId" clId="{661FC65E-5085-460A-A914-34FB81E1E872}" dt="2024-10-02T04:56:44.265" v="802" actId="2711"/>
          <ac:spMkLst>
            <pc:docMk/>
            <pc:sldMk cId="706927594" sldId="263"/>
            <ac:spMk id="10" creationId="{645E21C1-83D2-8063-AFA9-5ABDD6DA4096}"/>
          </ac:spMkLst>
        </pc:spChg>
        <pc:picChg chg="add mod">
          <ac:chgData name="Archit Chadalawada" userId="891e73528ba8fd8f" providerId="LiveId" clId="{661FC65E-5085-460A-A914-34FB81E1E872}" dt="2024-10-02T05:09:59.574" v="935" actId="1076"/>
          <ac:picMkLst>
            <pc:docMk/>
            <pc:sldMk cId="706927594" sldId="263"/>
            <ac:picMk id="5" creationId="{BA3B28D9-7627-A103-5E93-D6D3B171DFE1}"/>
          </ac:picMkLst>
        </pc:picChg>
        <pc:picChg chg="add mod">
          <ac:chgData name="Archit Chadalawada" userId="891e73528ba8fd8f" providerId="LiveId" clId="{661FC65E-5085-460A-A914-34FB81E1E872}" dt="2024-10-02T05:09:58.311" v="934" actId="1076"/>
          <ac:picMkLst>
            <pc:docMk/>
            <pc:sldMk cId="706927594" sldId="263"/>
            <ac:picMk id="7" creationId="{528D2CFF-FD60-AE80-6281-FE5EFD2E91C6}"/>
          </ac:picMkLst>
        </pc:picChg>
        <pc:picChg chg="add mod">
          <ac:chgData name="Archit Chadalawada" userId="891e73528ba8fd8f" providerId="LiveId" clId="{661FC65E-5085-460A-A914-34FB81E1E872}" dt="2024-10-02T05:10:20.780" v="938" actId="1076"/>
          <ac:picMkLst>
            <pc:docMk/>
            <pc:sldMk cId="706927594" sldId="263"/>
            <ac:picMk id="9" creationId="{E00B3BBF-C0AA-144D-7C54-5A6EB6E01DC0}"/>
          </ac:picMkLst>
        </pc:picChg>
      </pc:sldChg>
      <pc:sldChg chg="addSp delSp modSp new mod">
        <pc:chgData name="Archit Chadalawada" userId="891e73528ba8fd8f" providerId="LiveId" clId="{661FC65E-5085-460A-A914-34FB81E1E872}" dt="2024-10-02T04:57:34.707" v="808" actId="2711"/>
        <pc:sldMkLst>
          <pc:docMk/>
          <pc:sldMk cId="4096772514" sldId="264"/>
        </pc:sldMkLst>
        <pc:spChg chg="mod">
          <ac:chgData name="Archit Chadalawada" userId="891e73528ba8fd8f" providerId="LiveId" clId="{661FC65E-5085-460A-A914-34FB81E1E872}" dt="2024-10-02T04:57:29.743" v="807" actId="27636"/>
          <ac:spMkLst>
            <pc:docMk/>
            <pc:sldMk cId="4096772514" sldId="264"/>
            <ac:spMk id="2" creationId="{441FDFE0-70FB-8DA3-E992-51C43F83178A}"/>
          </ac:spMkLst>
        </pc:spChg>
        <pc:spChg chg="del">
          <ac:chgData name="Archit Chadalawada" userId="891e73528ba8fd8f" providerId="LiveId" clId="{661FC65E-5085-460A-A914-34FB81E1E872}" dt="2024-10-02T04:23:13.382" v="597" actId="478"/>
          <ac:spMkLst>
            <pc:docMk/>
            <pc:sldMk cId="4096772514" sldId="264"/>
            <ac:spMk id="3" creationId="{9776B4BB-4F48-DCB8-3E1F-BA17CD0C09B6}"/>
          </ac:spMkLst>
        </pc:spChg>
        <pc:spChg chg="add mod">
          <ac:chgData name="Archit Chadalawada" userId="891e73528ba8fd8f" providerId="LiveId" clId="{661FC65E-5085-460A-A914-34FB81E1E872}" dt="2024-10-02T04:57:34.707" v="808" actId="2711"/>
          <ac:spMkLst>
            <pc:docMk/>
            <pc:sldMk cId="4096772514" sldId="264"/>
            <ac:spMk id="6" creationId="{81757068-1FB8-D02D-5AE5-A42B896B8A25}"/>
          </ac:spMkLst>
        </pc:spChg>
        <pc:picChg chg="add mod">
          <ac:chgData name="Archit Chadalawada" userId="891e73528ba8fd8f" providerId="LiveId" clId="{661FC65E-5085-460A-A914-34FB81E1E872}" dt="2024-10-02T04:26:02.206" v="611" actId="1076"/>
          <ac:picMkLst>
            <pc:docMk/>
            <pc:sldMk cId="4096772514" sldId="264"/>
            <ac:picMk id="4" creationId="{24B6CD05-ECB7-D2AE-00C1-2B054DF34926}"/>
          </ac:picMkLst>
        </pc:picChg>
        <pc:picChg chg="add mod">
          <ac:chgData name="Archit Chadalawada" userId="891e73528ba8fd8f" providerId="LiveId" clId="{661FC65E-5085-460A-A914-34FB81E1E872}" dt="2024-10-02T04:26:08.796" v="613" actId="1076"/>
          <ac:picMkLst>
            <pc:docMk/>
            <pc:sldMk cId="4096772514" sldId="264"/>
            <ac:picMk id="5" creationId="{09C190D7-FDD9-5E06-EE28-EBE8161BCC13}"/>
          </ac:picMkLst>
        </pc:picChg>
        <pc:picChg chg="add mod">
          <ac:chgData name="Archit Chadalawada" userId="891e73528ba8fd8f" providerId="LiveId" clId="{661FC65E-5085-460A-A914-34FB81E1E872}" dt="2024-10-02T04:25:50.535" v="604" actId="1076"/>
          <ac:picMkLst>
            <pc:docMk/>
            <pc:sldMk cId="4096772514" sldId="264"/>
            <ac:picMk id="2050" creationId="{CDC7A74B-6CA2-FD37-6630-B49693E07861}"/>
          </ac:picMkLst>
        </pc:picChg>
      </pc:sldChg>
      <pc:sldChg chg="addSp delSp modSp new mod">
        <pc:chgData name="Archit Chadalawada" userId="891e73528ba8fd8f" providerId="LiveId" clId="{661FC65E-5085-460A-A914-34FB81E1E872}" dt="2024-10-02T04:57:55.017" v="811" actId="2711"/>
        <pc:sldMkLst>
          <pc:docMk/>
          <pc:sldMk cId="122844918" sldId="265"/>
        </pc:sldMkLst>
        <pc:spChg chg="mod">
          <ac:chgData name="Archit Chadalawada" userId="891e73528ba8fd8f" providerId="LiveId" clId="{661FC65E-5085-460A-A914-34FB81E1E872}" dt="2024-10-02T04:57:55.017" v="811" actId="2711"/>
          <ac:spMkLst>
            <pc:docMk/>
            <pc:sldMk cId="122844918" sldId="265"/>
            <ac:spMk id="2" creationId="{864406CC-FD35-E685-1043-A0839DEEFC5E}"/>
          </ac:spMkLst>
        </pc:spChg>
        <pc:spChg chg="del">
          <ac:chgData name="Archit Chadalawada" userId="891e73528ba8fd8f" providerId="LiveId" clId="{661FC65E-5085-460A-A914-34FB81E1E872}" dt="2024-10-02T04:35:57.534" v="632" actId="478"/>
          <ac:spMkLst>
            <pc:docMk/>
            <pc:sldMk cId="122844918" sldId="265"/>
            <ac:spMk id="3" creationId="{FD74D17B-E129-84FD-A5A9-D2D3C97BA7C0}"/>
          </ac:spMkLst>
        </pc:spChg>
        <pc:picChg chg="add mod">
          <ac:chgData name="Archit Chadalawada" userId="891e73528ba8fd8f" providerId="LiveId" clId="{661FC65E-5085-460A-A914-34FB81E1E872}" dt="2024-10-02T04:52:21.295" v="715" actId="1076"/>
          <ac:picMkLst>
            <pc:docMk/>
            <pc:sldMk cId="122844918" sldId="265"/>
            <ac:picMk id="1026" creationId="{FECCA379-81C2-B23F-BD96-2CA4CF3B67ED}"/>
          </ac:picMkLst>
        </pc:picChg>
      </pc:sldChg>
      <pc:sldChg chg="addSp delSp modSp new mod">
        <pc:chgData name="Archit Chadalawada" userId="891e73528ba8fd8f" providerId="LiveId" clId="{661FC65E-5085-460A-A914-34FB81E1E872}" dt="2024-10-02T04:57:40.143" v="809" actId="2711"/>
        <pc:sldMkLst>
          <pc:docMk/>
          <pc:sldMk cId="3392573438" sldId="266"/>
        </pc:sldMkLst>
        <pc:spChg chg="mod">
          <ac:chgData name="Archit Chadalawada" userId="891e73528ba8fd8f" providerId="LiveId" clId="{661FC65E-5085-460A-A914-34FB81E1E872}" dt="2024-10-02T04:57:40.143" v="809" actId="2711"/>
          <ac:spMkLst>
            <pc:docMk/>
            <pc:sldMk cId="3392573438" sldId="266"/>
            <ac:spMk id="2" creationId="{3B4889F7-5FDA-DCC8-47B2-D9C0DF9DBD26}"/>
          </ac:spMkLst>
        </pc:spChg>
        <pc:spChg chg="del">
          <ac:chgData name="Archit Chadalawada" userId="891e73528ba8fd8f" providerId="LiveId" clId="{661FC65E-5085-460A-A914-34FB81E1E872}" dt="2024-10-02T04:38:58.509" v="667" actId="478"/>
          <ac:spMkLst>
            <pc:docMk/>
            <pc:sldMk cId="3392573438" sldId="266"/>
            <ac:spMk id="3" creationId="{334E9002-B7E1-2639-4A8C-710FB9DEA95B}"/>
          </ac:spMkLst>
        </pc:spChg>
        <pc:picChg chg="add del mod">
          <ac:chgData name="Archit Chadalawada" userId="891e73528ba8fd8f" providerId="LiveId" clId="{661FC65E-5085-460A-A914-34FB81E1E872}" dt="2024-10-02T04:41:50.540" v="704" actId="478"/>
          <ac:picMkLst>
            <pc:docMk/>
            <pc:sldMk cId="3392573438" sldId="266"/>
            <ac:picMk id="5" creationId="{C4128107-0CC1-49E7-A003-ACA821BC6A8A}"/>
          </ac:picMkLst>
        </pc:picChg>
        <pc:picChg chg="add mod">
          <ac:chgData name="Archit Chadalawada" userId="891e73528ba8fd8f" providerId="LiveId" clId="{661FC65E-5085-460A-A914-34FB81E1E872}" dt="2024-10-02T04:42:22.004" v="711" actId="1076"/>
          <ac:picMkLst>
            <pc:docMk/>
            <pc:sldMk cId="3392573438" sldId="266"/>
            <ac:picMk id="7" creationId="{D9C43143-9203-F3B0-5DB4-3E788B15F572}"/>
          </ac:picMkLst>
        </pc:picChg>
        <pc:picChg chg="add mod">
          <ac:chgData name="Archit Chadalawada" userId="891e73528ba8fd8f" providerId="LiveId" clId="{661FC65E-5085-460A-A914-34FB81E1E872}" dt="2024-10-02T04:42:20.883" v="710" actId="1076"/>
          <ac:picMkLst>
            <pc:docMk/>
            <pc:sldMk cId="3392573438" sldId="266"/>
            <ac:picMk id="2050" creationId="{E0D50D63-48C1-395D-F340-8DCFAA8F9476}"/>
          </ac:picMkLst>
        </pc:picChg>
      </pc:sldChg>
      <pc:sldChg chg="addSp delSp modSp new mod">
        <pc:chgData name="Archit Chadalawada" userId="891e73528ba8fd8f" providerId="LiveId" clId="{661FC65E-5085-460A-A914-34FB81E1E872}" dt="2024-10-02T04:57:47.631" v="810" actId="2711"/>
        <pc:sldMkLst>
          <pc:docMk/>
          <pc:sldMk cId="196202413" sldId="267"/>
        </pc:sldMkLst>
        <pc:spChg chg="mod">
          <ac:chgData name="Archit Chadalawada" userId="891e73528ba8fd8f" providerId="LiveId" clId="{661FC65E-5085-460A-A914-34FB81E1E872}" dt="2024-10-02T04:57:47.631" v="810" actId="2711"/>
          <ac:spMkLst>
            <pc:docMk/>
            <pc:sldMk cId="196202413" sldId="267"/>
            <ac:spMk id="2" creationId="{E5970CC9-FBCA-1F10-583F-79D5464B5BD6}"/>
          </ac:spMkLst>
        </pc:spChg>
        <pc:spChg chg="del">
          <ac:chgData name="Archit Chadalawada" userId="891e73528ba8fd8f" providerId="LiveId" clId="{661FC65E-5085-460A-A914-34FB81E1E872}" dt="2024-10-02T04:40:40.162" v="698" actId="478"/>
          <ac:spMkLst>
            <pc:docMk/>
            <pc:sldMk cId="196202413" sldId="267"/>
            <ac:spMk id="3" creationId="{8C7CD97D-DBCA-6147-8F7E-1575318A27B3}"/>
          </ac:spMkLst>
        </pc:spChg>
        <pc:picChg chg="add mod">
          <ac:chgData name="Archit Chadalawada" userId="891e73528ba8fd8f" providerId="LiveId" clId="{661FC65E-5085-460A-A914-34FB81E1E872}" dt="2024-10-02T04:52:28.661" v="717" actId="1076"/>
          <ac:picMkLst>
            <pc:docMk/>
            <pc:sldMk cId="196202413" sldId="267"/>
            <ac:picMk id="3074" creationId="{C6203175-17C8-1CFC-7C7E-DAFF11441EE9}"/>
          </ac:picMkLst>
        </pc:picChg>
      </pc:sldChg>
      <pc:sldChg chg="addSp delSp modSp new mod setBg">
        <pc:chgData name="Archit Chadalawada" userId="891e73528ba8fd8f" providerId="LiveId" clId="{661FC65E-5085-460A-A914-34FB81E1E872}" dt="2024-10-02T05:07:57.448" v="881" actId="1076"/>
        <pc:sldMkLst>
          <pc:docMk/>
          <pc:sldMk cId="653346866" sldId="268"/>
        </pc:sldMkLst>
        <pc:spChg chg="mod">
          <ac:chgData name="Archit Chadalawada" userId="891e73528ba8fd8f" providerId="LiveId" clId="{661FC65E-5085-460A-A914-34FB81E1E872}" dt="2024-10-02T05:06:57.427" v="864" actId="1076"/>
          <ac:spMkLst>
            <pc:docMk/>
            <pc:sldMk cId="653346866" sldId="268"/>
            <ac:spMk id="2" creationId="{EFDD887A-EA00-BD2B-B210-894A99DAE5FD}"/>
          </ac:spMkLst>
        </pc:spChg>
        <pc:spChg chg="del">
          <ac:chgData name="Archit Chadalawada" userId="891e73528ba8fd8f" providerId="LiveId" clId="{661FC65E-5085-460A-A914-34FB81E1E872}" dt="2024-10-02T04:55:21.334" v="788" actId="478"/>
          <ac:spMkLst>
            <pc:docMk/>
            <pc:sldMk cId="653346866" sldId="268"/>
            <ac:spMk id="3" creationId="{27626956-467A-F826-63CC-DA6DBEF1F20D}"/>
          </ac:spMkLst>
        </pc:spChg>
        <pc:spChg chg="add del">
          <ac:chgData name="Archit Chadalawada" userId="891e73528ba8fd8f" providerId="LiveId" clId="{661FC65E-5085-460A-A914-34FB81E1E872}" dt="2024-10-02T04:58:20.450" v="822" actId="478"/>
          <ac:spMkLst>
            <pc:docMk/>
            <pc:sldMk cId="653346866" sldId="268"/>
            <ac:spMk id="4" creationId="{EFEB995D-F64F-0C96-98B1-3A81A5DEF5DA}"/>
          </ac:spMkLst>
        </pc:spChg>
        <pc:picChg chg="add del mod modCrop">
          <ac:chgData name="Archit Chadalawada" userId="891e73528ba8fd8f" providerId="LiveId" clId="{661FC65E-5085-460A-A914-34FB81E1E872}" dt="2024-10-02T05:07:57.448" v="881" actId="1076"/>
          <ac:picMkLst>
            <pc:docMk/>
            <pc:sldMk cId="653346866" sldId="268"/>
            <ac:picMk id="4" creationId="{504A6DD3-0171-9F30-122E-809F0C0E4377}"/>
          </ac:picMkLst>
        </pc:picChg>
        <pc:picChg chg="add del">
          <ac:chgData name="Archit Chadalawada" userId="891e73528ba8fd8f" providerId="LiveId" clId="{661FC65E-5085-460A-A914-34FB81E1E872}" dt="2024-10-02T04:55:39.411" v="790" actId="26606"/>
          <ac:picMkLst>
            <pc:docMk/>
            <pc:sldMk cId="653346866" sldId="268"/>
            <ac:picMk id="6" creationId="{3E8DE02C-A7DD-D321-9DFF-1B08701501D0}"/>
          </ac:picMkLst>
        </pc:picChg>
        <pc:picChg chg="add del">
          <ac:chgData name="Archit Chadalawada" userId="891e73528ba8fd8f" providerId="LiveId" clId="{661FC65E-5085-460A-A914-34FB81E1E872}" dt="2024-10-02T05:00:15.520" v="829" actId="478"/>
          <ac:picMkLst>
            <pc:docMk/>
            <pc:sldMk cId="653346866" sldId="268"/>
            <ac:picMk id="8" creationId="{528FAA6A-BC71-34E9-47D0-0F3BE413A4C5}"/>
          </ac:picMkLst>
        </pc:picChg>
        <pc:picChg chg="add del mod">
          <ac:chgData name="Archit Chadalawada" userId="891e73528ba8fd8f" providerId="LiveId" clId="{661FC65E-5085-460A-A914-34FB81E1E872}" dt="2024-10-02T05:06:56.660" v="863" actId="14100"/>
          <ac:picMkLst>
            <pc:docMk/>
            <pc:sldMk cId="653346866" sldId="268"/>
            <ac:picMk id="1026" creationId="{E2A80B22-02D2-9AA1-27AE-440771655094}"/>
          </ac:picMkLst>
        </pc:picChg>
        <pc:picChg chg="add mod">
          <ac:chgData name="Archit Chadalawada" userId="891e73528ba8fd8f" providerId="LiveId" clId="{661FC65E-5085-460A-A914-34FB81E1E872}" dt="2024-10-02T05:07:53.336" v="878" actId="14100"/>
          <ac:picMkLst>
            <pc:docMk/>
            <pc:sldMk cId="653346866" sldId="268"/>
            <ac:picMk id="1028" creationId="{98E4EA65-2AA7-69BF-CCBC-FE65D7BAE411}"/>
          </ac:picMkLst>
        </pc:picChg>
      </pc:sldChg>
      <pc:sldChg chg="addSp delSp modSp new mod setBg">
        <pc:chgData name="Archit Chadalawada" userId="891e73528ba8fd8f" providerId="LiveId" clId="{661FC65E-5085-460A-A914-34FB81E1E872}" dt="2024-10-02T05:09:32.707" v="927" actId="1076"/>
        <pc:sldMkLst>
          <pc:docMk/>
          <pc:sldMk cId="3793887601" sldId="269"/>
        </pc:sldMkLst>
        <pc:spChg chg="add del mod">
          <ac:chgData name="Archit Chadalawada" userId="891e73528ba8fd8f" providerId="LiveId" clId="{661FC65E-5085-460A-A914-34FB81E1E872}" dt="2024-10-02T05:09:32.707" v="927" actId="1076"/>
          <ac:spMkLst>
            <pc:docMk/>
            <pc:sldMk cId="3793887601" sldId="269"/>
            <ac:spMk id="2" creationId="{BBFFBBE8-6282-0120-EA7E-185D2859E78E}"/>
          </ac:spMkLst>
        </pc:spChg>
        <pc:spChg chg="add del">
          <ac:chgData name="Archit Chadalawada" userId="891e73528ba8fd8f" providerId="LiveId" clId="{661FC65E-5085-460A-A914-34FB81E1E872}" dt="2024-10-02T05:08:47.900" v="915" actId="478"/>
          <ac:spMkLst>
            <pc:docMk/>
            <pc:sldMk cId="3793887601" sldId="269"/>
            <ac:spMk id="3" creationId="{9EDB125F-B56F-E85D-C3F5-79F2D7EEF957}"/>
          </ac:spMkLst>
        </pc:spChg>
        <pc:spChg chg="add">
          <ac:chgData name="Archit Chadalawada" userId="891e73528ba8fd8f" providerId="LiveId" clId="{661FC65E-5085-460A-A914-34FB81E1E872}" dt="2024-10-02T05:08:56.505" v="919" actId="26606"/>
          <ac:spMkLst>
            <pc:docMk/>
            <pc:sldMk cId="3793887601" sldId="269"/>
            <ac:spMk id="2057" creationId="{7815F9A0-5CBC-4D48-9F8E-401B0D32FFB3}"/>
          </ac:spMkLst>
        </pc:spChg>
        <pc:spChg chg="add">
          <ac:chgData name="Archit Chadalawada" userId="891e73528ba8fd8f" providerId="LiveId" clId="{661FC65E-5085-460A-A914-34FB81E1E872}" dt="2024-10-02T05:08:56.505" v="919" actId="26606"/>
          <ac:spMkLst>
            <pc:docMk/>
            <pc:sldMk cId="3793887601" sldId="269"/>
            <ac:spMk id="2059" creationId="{8AFDFA08-046E-47D8-A080-5376EC83D435}"/>
          </ac:spMkLst>
        </pc:spChg>
        <pc:picChg chg="add mod">
          <ac:chgData name="Archit Chadalawada" userId="891e73528ba8fd8f" providerId="LiveId" clId="{661FC65E-5085-460A-A914-34FB81E1E872}" dt="2024-10-02T05:08:26.352" v="893" actId="14100"/>
          <ac:picMkLst>
            <pc:docMk/>
            <pc:sldMk cId="3793887601" sldId="269"/>
            <ac:picMk id="2050" creationId="{567AD8E2-BD8E-FE3B-1999-4FA038663F87}"/>
          </ac:picMkLst>
        </pc:picChg>
        <pc:picChg chg="add mod">
          <ac:chgData name="Archit Chadalawada" userId="891e73528ba8fd8f" providerId="LiveId" clId="{661FC65E-5085-460A-A914-34FB81E1E872}" dt="2024-10-02T05:09:12.946" v="924" actId="14100"/>
          <ac:picMkLst>
            <pc:docMk/>
            <pc:sldMk cId="3793887601" sldId="269"/>
            <ac:picMk id="2052" creationId="{6C0FD972-CB3E-79C1-AABD-DFB8002168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A875-BBA7-466B-BE40-90831ACCEBC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F928A-91D6-4F20-8EDE-9E57C6D7B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F928A-91D6-4F20-8EDE-9E57C6D7BD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8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276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62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4064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28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4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46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9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2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81A142-DA77-4A5F-AD1F-14E6C18F0F5F}" type="datetime1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37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4835F27-D101-5384-D371-B5F78DC388E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12000"/>
          </a:blip>
          <a:srcRect t="13127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E9C05F-C138-9709-E42B-A29469E4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294" y="988055"/>
            <a:ext cx="9144000" cy="1641490"/>
          </a:xfrm>
        </p:spPr>
        <p:txBody>
          <a:bodyPr>
            <a:normAutofit/>
          </a:bodyPr>
          <a:lstStyle/>
          <a:p>
            <a:r>
              <a:rPr lang="en-US" sz="5300" dirty="0">
                <a:latin typeface="Aptos Black" panose="020B0004020202020204" pitchFamily="34" charset="0"/>
              </a:rPr>
              <a:t>Quantum Superdense Coding</a:t>
            </a:r>
            <a:br>
              <a:rPr lang="en-IN" sz="5300" dirty="0">
                <a:latin typeface="Aptos Black" panose="020B0004020202020204" pitchFamily="34" charset="0"/>
              </a:rPr>
            </a:br>
            <a:endParaRPr lang="en-IN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865D-A7C1-2C4A-8B39-86FD7D97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2325" y="4887862"/>
            <a:ext cx="9144000" cy="11824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Archit Chadalawada</a:t>
            </a:r>
          </a:p>
          <a:p>
            <a:r>
              <a:rPr lang="en-US" sz="2000" dirty="0">
                <a:latin typeface="Aptos" panose="020B0004020202020204" pitchFamily="34" charset="0"/>
              </a:rPr>
              <a:t>General Secretary</a:t>
            </a:r>
          </a:p>
          <a:p>
            <a:r>
              <a:rPr lang="en-US" sz="2000" dirty="0">
                <a:latin typeface="Aptos" panose="020B0004020202020204" pitchFamily="34" charset="0"/>
              </a:rPr>
              <a:t>QuantUs</a:t>
            </a:r>
          </a:p>
        </p:txBody>
      </p:sp>
    </p:spTree>
    <p:extLst>
      <p:ext uri="{BB962C8B-B14F-4D97-AF65-F5344CB8AC3E}">
        <p14:creationId xmlns:p14="http://schemas.microsoft.com/office/powerpoint/2010/main" val="220158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06CC-FD35-E685-1043-A0839DEE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Superdense Coding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1026" name="Picture 2" descr="Superdense Coding — SQUANCH 1.1.0 documentation">
            <a:extLst>
              <a:ext uri="{FF2B5EF4-FFF2-40B4-BE49-F238E27FC236}">
                <a16:creationId xmlns:a16="http://schemas.microsoft.com/office/drawing/2014/main" id="{FECCA379-81C2-B23F-BD96-2CA4CF3B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92" y="1656750"/>
            <a:ext cx="8360491" cy="483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887A-EA00-BD2B-B210-894A99DA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632" y="4691348"/>
            <a:ext cx="9144000" cy="1641490"/>
          </a:xfr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z="6000" spc="-300" dirty="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ptos Black" panose="020B0004020202020204" pitchFamily="34" charset="0"/>
              </a:rPr>
              <a:t>Proof + Qiskit Implementation</a:t>
            </a:r>
          </a:p>
        </p:txBody>
      </p:sp>
      <p:pic>
        <p:nvPicPr>
          <p:cNvPr id="4" name="Picture 3" descr="A framed sign on a wall&#10;&#10;Description automatically generated">
            <a:extLst>
              <a:ext uri="{FF2B5EF4-FFF2-40B4-BE49-F238E27FC236}">
                <a16:creationId xmlns:a16="http://schemas.microsoft.com/office/drawing/2014/main" id="{504A6DD3-0171-9F30-122E-809F0C0E4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5" t="18176" r="28344" b="17577"/>
          <a:stretch/>
        </p:blipFill>
        <p:spPr>
          <a:xfrm>
            <a:off x="7528035" y="686034"/>
            <a:ext cx="2485749" cy="3424100"/>
          </a:xfrm>
          <a:prstGeom prst="rect">
            <a:avLst/>
          </a:prstGeom>
        </p:spPr>
      </p:pic>
      <p:pic>
        <p:nvPicPr>
          <p:cNvPr id="1028" name="Picture 4" descr="Proof reading Juicy Fish Soft-fill icon | Freepik">
            <a:extLst>
              <a:ext uri="{FF2B5EF4-FFF2-40B4-BE49-F238E27FC236}">
                <a16:creationId xmlns:a16="http://schemas.microsoft.com/office/drawing/2014/main" id="{98E4EA65-2AA7-69BF-CCBC-FE65D7BA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75" y="775962"/>
            <a:ext cx="3244245" cy="324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34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BBE8-6282-0120-EA7E-185D2859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6" y="3695068"/>
            <a:ext cx="6376477" cy="2511111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7200" spc="-300" dirty="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ptos Black" panose="020B0004020202020204" pitchFamily="34" charset="0"/>
              </a:rPr>
              <a:t>Any Questions?</a:t>
            </a:r>
          </a:p>
        </p:txBody>
      </p:sp>
      <p:sp>
        <p:nvSpPr>
          <p:cNvPr id="2057" name="Title 1">
            <a:extLst>
              <a:ext uri="{FF2B5EF4-FFF2-40B4-BE49-F238E27FC236}">
                <a16:creationId xmlns:a16="http://schemas.microsoft.com/office/drawing/2014/main" id="{7815F9A0-5CBC-4D48-9F8E-401B0D32F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2059" name="Rounded Rectangle 18">
            <a:extLst>
              <a:ext uri="{FF2B5EF4-FFF2-40B4-BE49-F238E27FC236}">
                <a16:creationId xmlns:a16="http://schemas.microsoft.com/office/drawing/2014/main" id="{8AFDFA08-046E-47D8-A080-5376EC83D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700" y="1340663"/>
            <a:ext cx="4023360" cy="402336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Quantum Universal Education - &quot;What the Qiskit Developpers Test did to me&quot; # Memes #quantummeme #competition #quantum #quantumcomputing #qiskit #quantum  #hadamard #methods #quantumgate | Facebook">
            <a:extLst>
              <a:ext uri="{FF2B5EF4-FFF2-40B4-BE49-F238E27FC236}">
                <a16:creationId xmlns:a16="http://schemas.microsoft.com/office/drawing/2014/main" id="{6C0FD972-CB3E-79C1-AABD-DFB80021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1822" y="1902941"/>
            <a:ext cx="3882068" cy="28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8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86C-FBA1-E5FB-7FD6-3D0C9C3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Mathematically Modelling a Qubit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1026" name="Picture 2" descr="What is a qubit? – Poetry in Physics">
            <a:extLst>
              <a:ext uri="{FF2B5EF4-FFF2-40B4-BE49-F238E27FC236}">
                <a16:creationId xmlns:a16="http://schemas.microsoft.com/office/drawing/2014/main" id="{181A5C5E-6260-3FDB-D7A5-EBA10A9A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07" y="2229176"/>
            <a:ext cx="6096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{\displaystyle |\psi \rangle =\alpha |0\rangle +\beta |1\rangle }">
            <a:extLst>
              <a:ext uri="{FF2B5EF4-FFF2-40B4-BE49-F238E27FC236}">
                <a16:creationId xmlns:a16="http://schemas.microsoft.com/office/drawing/2014/main" id="{68D9CD5C-689C-1530-0765-25B04BB2E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46009-EBBC-EA19-A98F-FAE7D814F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02" y="2664809"/>
            <a:ext cx="4236315" cy="767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0792E-7DE7-89D8-7A0D-263CD810D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202" y="4249515"/>
            <a:ext cx="4236315" cy="7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16CA-D205-F5BB-1961-01EE0C80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Vector and Dirac Representation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6E0C-B74E-6A6B-498B-BE2C578A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07" y="2324261"/>
            <a:ext cx="6277431" cy="1061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9093F-589D-6F0C-E586-AB183BFB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07" y="4061278"/>
            <a:ext cx="6277430" cy="15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5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27CC-393F-7807-5542-ED490715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X Gate – Flips the Amplitudes</a:t>
            </a:r>
            <a:endParaRPr lang="en-IN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BB49-0296-D2AE-DF32-FFF72B01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836" y="5932724"/>
            <a:ext cx="3642327" cy="560151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Proof + Visualization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2F0B1-248A-D99B-3631-10536342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43" y="1690688"/>
            <a:ext cx="2730703" cy="186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E4DF5-AF5C-358D-A629-403AE702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18" y="1690688"/>
            <a:ext cx="2524444" cy="188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8B599-1623-1782-7657-D64138791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19" y="3961309"/>
            <a:ext cx="6816843" cy="15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4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F1B-80FB-BF52-969A-905F302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H Gate – Creates a Superposition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B28D9-7627-A103-5E93-D6D3B171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74" y="1799900"/>
            <a:ext cx="2706130" cy="1609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D2CFF-FD60-AE80-6281-FE5EFD2E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266" y="1799900"/>
            <a:ext cx="3090334" cy="1609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B3BBF-C0AA-144D-7C54-5A6EB6E0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67" y="3781168"/>
            <a:ext cx="3287466" cy="19603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5E21C1-83D2-8063-AFA9-5ABDD6DA4096}"/>
              </a:ext>
            </a:extLst>
          </p:cNvPr>
          <p:cNvSpPr txBox="1">
            <a:spLocks/>
          </p:cNvSpPr>
          <p:nvPr/>
        </p:nvSpPr>
        <p:spPr>
          <a:xfrm>
            <a:off x="4455106" y="5972235"/>
            <a:ext cx="3642327" cy="56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Proof + </a:t>
            </a:r>
            <a:r>
              <a:rPr lang="en-US" dirty="0">
                <a:latin typeface="Aptos" panose="020B0004020202020204" pitchFamily="34" charset="0"/>
              </a:rPr>
              <a:t>Visualization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2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A8D7-B0A2-EE4F-8153-C2486BAC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Z Gate – Flips the Phase</a:t>
            </a:r>
            <a:endParaRPr lang="en-IN" dirty="0">
              <a:latin typeface="Aptos Black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9863C8-8B92-D41F-E0FE-5C8BAC7E6279}"/>
              </a:ext>
            </a:extLst>
          </p:cNvPr>
          <p:cNvSpPr txBox="1">
            <a:spLocks/>
          </p:cNvSpPr>
          <p:nvPr/>
        </p:nvSpPr>
        <p:spPr>
          <a:xfrm>
            <a:off x="4455106" y="5972235"/>
            <a:ext cx="3642327" cy="56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tos" panose="020B0004020202020204" pitchFamily="34" charset="0"/>
              </a:rPr>
              <a:t>Proof + Visualization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A59B8-0C31-5EBE-74B2-055AAD2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67" y="2008207"/>
            <a:ext cx="2659010" cy="1496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C571A-A895-7C6A-B206-E5DFBAD1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4" y="2008207"/>
            <a:ext cx="2208876" cy="1496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2D35CF-BB4F-5EE5-198C-35E318BB3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567" y="4234960"/>
            <a:ext cx="6454293" cy="100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2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DFE0-70FB-8DA3-E992-51C43F83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CNOT Gate – Conditionally apply X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190D7-FDD9-5E06-EE28-EBE8161B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243" y="2318354"/>
            <a:ext cx="3520267" cy="3083187"/>
          </a:xfrm>
          <a:prstGeom prst="rect">
            <a:avLst/>
          </a:prstGeom>
        </p:spPr>
      </p:pic>
      <p:pic>
        <p:nvPicPr>
          <p:cNvPr id="2050" name="Picture 2" descr="Two Qubit Operations | CNOT">
            <a:extLst>
              <a:ext uri="{FF2B5EF4-FFF2-40B4-BE49-F238E27FC236}">
                <a16:creationId xmlns:a16="http://schemas.microsoft.com/office/drawing/2014/main" id="{CDC7A74B-6CA2-FD37-6630-B49693E0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0" y="2250060"/>
            <a:ext cx="3655153" cy="32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757068-1FB8-D02D-5AE5-A42B896B8A25}"/>
              </a:ext>
            </a:extLst>
          </p:cNvPr>
          <p:cNvSpPr txBox="1">
            <a:spLocks/>
          </p:cNvSpPr>
          <p:nvPr/>
        </p:nvSpPr>
        <p:spPr>
          <a:xfrm>
            <a:off x="5511608" y="6029207"/>
            <a:ext cx="3642327" cy="56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tos" panose="020B0004020202020204" pitchFamily="34" charset="0"/>
              </a:rPr>
              <a:t>Proof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6CD05-ECB7-D2AE-00C1-2B054DF3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107" y="2506549"/>
            <a:ext cx="3585962" cy="27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7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89F7-5FDA-DCC8-47B2-D9C0DF9D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Entanglement and Bell States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2050" name="Picture 2" descr="Quantum circuit for generating the entnagled Bell state 1 √ 2 |00 + |11 . |  Download Scientific Diagram">
            <a:extLst>
              <a:ext uri="{FF2B5EF4-FFF2-40B4-BE49-F238E27FC236}">
                <a16:creationId xmlns:a16="http://schemas.microsoft.com/office/drawing/2014/main" id="{E0D50D63-48C1-395D-F340-8DCFAA8F9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99" y="2224603"/>
            <a:ext cx="5143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43143-9203-F3B0-5DB4-3E788B15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76" y="2523096"/>
            <a:ext cx="4896364" cy="220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7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0CC9-FBCA-1F10-583F-79D5464B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Black" panose="020B0004020202020204" pitchFamily="34" charset="0"/>
              </a:rPr>
              <a:t>Some  Other Bell States</a:t>
            </a:r>
            <a:endParaRPr lang="en-IN" dirty="0">
              <a:latin typeface="Aptos Black" panose="020B0004020202020204" pitchFamily="34" charset="0"/>
            </a:endParaRPr>
          </a:p>
        </p:txBody>
      </p:sp>
      <p:pic>
        <p:nvPicPr>
          <p:cNvPr id="3074" name="Picture 2" descr="Quantum circuits for Bell states preparation by using quantum gates. It...  | Download Scientific Diagram">
            <a:extLst>
              <a:ext uri="{FF2B5EF4-FFF2-40B4-BE49-F238E27FC236}">
                <a16:creationId xmlns:a16="http://schemas.microsoft.com/office/drawing/2014/main" id="{C6203175-17C8-1CFC-7C7E-DAFF1144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69" y="1815871"/>
            <a:ext cx="5516945" cy="44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0241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115</TotalTime>
  <Words>69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Black</vt:lpstr>
      <vt:lpstr>Arial</vt:lpstr>
      <vt:lpstr>Corbel</vt:lpstr>
      <vt:lpstr>Depth</vt:lpstr>
      <vt:lpstr>Quantum Superdense Coding </vt:lpstr>
      <vt:lpstr>Mathematically Modelling a Qubit</vt:lpstr>
      <vt:lpstr>Vector and Dirac Representation</vt:lpstr>
      <vt:lpstr>X Gate – Flips the Amplitudes</vt:lpstr>
      <vt:lpstr>H Gate – Creates a Superposition</vt:lpstr>
      <vt:lpstr>Z Gate – Flips the Phase</vt:lpstr>
      <vt:lpstr>CNOT Gate – Conditionally apply X</vt:lpstr>
      <vt:lpstr>Entanglement and Bell States</vt:lpstr>
      <vt:lpstr>Some  Other Bell States</vt:lpstr>
      <vt:lpstr>Superdense Coding</vt:lpstr>
      <vt:lpstr>Proof + Qiskit Implementation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 Chadalawada</dc:creator>
  <cp:lastModifiedBy>Archit Chadalawada</cp:lastModifiedBy>
  <cp:revision>1</cp:revision>
  <dcterms:created xsi:type="dcterms:W3CDTF">2024-10-02T03:11:33Z</dcterms:created>
  <dcterms:modified xsi:type="dcterms:W3CDTF">2024-10-02T05:10:23Z</dcterms:modified>
</cp:coreProperties>
</file>