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98" r:id="rId7"/>
    <p:sldId id="261" r:id="rId8"/>
    <p:sldId id="262" r:id="rId9"/>
    <p:sldId id="263" r:id="rId10"/>
    <p:sldId id="285" r:id="rId11"/>
    <p:sldId id="264" r:id="rId12"/>
    <p:sldId id="265" r:id="rId13"/>
    <p:sldId id="288" r:id="rId14"/>
    <p:sldId id="289" r:id="rId15"/>
    <p:sldId id="266" r:id="rId16"/>
    <p:sldId id="267" r:id="rId17"/>
    <p:sldId id="272" r:id="rId18"/>
    <p:sldId id="299" r:id="rId19"/>
    <p:sldId id="268" r:id="rId20"/>
    <p:sldId id="269" r:id="rId21"/>
    <p:sldId id="270" r:id="rId22"/>
    <p:sldId id="271" r:id="rId23"/>
    <p:sldId id="273" r:id="rId24"/>
    <p:sldId id="274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300" r:id="rId33"/>
    <p:sldId id="290" r:id="rId34"/>
    <p:sldId id="291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7D3C8-7FDA-40B8-9262-783015341374}" v="554" dt="2024-08-10T10:23:0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t Chadalawada" userId="891e73528ba8fd8f" providerId="LiveId" clId="{6F67D3C8-7FDA-40B8-9262-783015341374}"/>
    <pc:docChg chg="undo redo custSel addSld delSld modSld sldOrd">
      <pc:chgData name="Archit Chadalawada" userId="891e73528ba8fd8f" providerId="LiveId" clId="{6F67D3C8-7FDA-40B8-9262-783015341374}" dt="2024-08-10T10:48:07.199" v="3259" actId="20577"/>
      <pc:docMkLst>
        <pc:docMk/>
      </pc:docMkLst>
      <pc:sldChg chg="modSp mod">
        <pc:chgData name="Archit Chadalawada" userId="891e73528ba8fd8f" providerId="LiveId" clId="{6F67D3C8-7FDA-40B8-9262-783015341374}" dt="2024-08-10T06:46:15.180" v="408" actId="122"/>
        <pc:sldMkLst>
          <pc:docMk/>
          <pc:sldMk cId="1109778915" sldId="256"/>
        </pc:sldMkLst>
        <pc:spChg chg="mod">
          <ac:chgData name="Archit Chadalawada" userId="891e73528ba8fd8f" providerId="LiveId" clId="{6F67D3C8-7FDA-40B8-9262-783015341374}" dt="2024-08-10T06:46:15.180" v="408" actId="122"/>
          <ac:spMkLst>
            <pc:docMk/>
            <pc:sldMk cId="1109778915" sldId="256"/>
            <ac:spMk id="2" creationId="{85753049-6403-02A3-F4FD-A2D7D432B061}"/>
          </ac:spMkLst>
        </pc:spChg>
      </pc:sldChg>
      <pc:sldChg chg="modSp mod">
        <pc:chgData name="Archit Chadalawada" userId="891e73528ba8fd8f" providerId="LiveId" clId="{6F67D3C8-7FDA-40B8-9262-783015341374}" dt="2024-08-10T06:46:25.337" v="412" actId="122"/>
        <pc:sldMkLst>
          <pc:docMk/>
          <pc:sldMk cId="459858990" sldId="257"/>
        </pc:sldMkLst>
        <pc:spChg chg="mod">
          <ac:chgData name="Archit Chadalawada" userId="891e73528ba8fd8f" providerId="LiveId" clId="{6F67D3C8-7FDA-40B8-9262-783015341374}" dt="2024-08-10T06:46:25.337" v="412" actId="122"/>
          <ac:spMkLst>
            <pc:docMk/>
            <pc:sldMk cId="459858990" sldId="257"/>
            <ac:spMk id="2" creationId="{07A55738-6F60-5A24-55D8-BD2F4A2D1169}"/>
          </ac:spMkLst>
        </pc:spChg>
        <pc:spChg chg="mod">
          <ac:chgData name="Archit Chadalawada" userId="891e73528ba8fd8f" providerId="LiveId" clId="{6F67D3C8-7FDA-40B8-9262-783015341374}" dt="2024-08-10T06:46:24.779" v="411" actId="122"/>
          <ac:spMkLst>
            <pc:docMk/>
            <pc:sldMk cId="459858990" sldId="257"/>
            <ac:spMk id="3" creationId="{48D726D8-628B-0590-FAB6-382374590F6D}"/>
          </ac:spMkLst>
        </pc:spChg>
      </pc:sldChg>
      <pc:sldChg chg="addSp modSp mod modAnim">
        <pc:chgData name="Archit Chadalawada" userId="891e73528ba8fd8f" providerId="LiveId" clId="{6F67D3C8-7FDA-40B8-9262-783015341374}" dt="2024-08-10T07:15:43.510" v="1653"/>
        <pc:sldMkLst>
          <pc:docMk/>
          <pc:sldMk cId="449210624" sldId="258"/>
        </pc:sldMkLst>
        <pc:spChg chg="mod">
          <ac:chgData name="Archit Chadalawada" userId="891e73528ba8fd8f" providerId="LiveId" clId="{6F67D3C8-7FDA-40B8-9262-783015341374}" dt="2024-08-10T07:06:07.381" v="1547" actId="20577"/>
          <ac:spMkLst>
            <pc:docMk/>
            <pc:sldMk cId="449210624" sldId="258"/>
            <ac:spMk id="2" creationId="{BC28A618-C3F1-72C3-9684-31576FF2D55F}"/>
          </ac:spMkLst>
        </pc:spChg>
        <pc:spChg chg="mod">
          <ac:chgData name="Archit Chadalawada" userId="891e73528ba8fd8f" providerId="LiveId" clId="{6F67D3C8-7FDA-40B8-9262-783015341374}" dt="2024-08-10T07:15:13.636" v="1649" actId="20577"/>
          <ac:spMkLst>
            <pc:docMk/>
            <pc:sldMk cId="449210624" sldId="258"/>
            <ac:spMk id="3" creationId="{5755BBB3-17FB-6CDA-FDA6-046B93A33E6B}"/>
          </ac:spMkLst>
        </pc:spChg>
        <pc:picChg chg="add mod">
          <ac:chgData name="Archit Chadalawada" userId="891e73528ba8fd8f" providerId="LiveId" clId="{6F67D3C8-7FDA-40B8-9262-783015341374}" dt="2024-08-10T07:13:27.034" v="1607" actId="1076"/>
          <ac:picMkLst>
            <pc:docMk/>
            <pc:sldMk cId="449210624" sldId="258"/>
            <ac:picMk id="1026" creationId="{F0A6CEDD-250A-807F-6CE1-DF8F1360A377}"/>
          </ac:picMkLst>
        </pc:picChg>
        <pc:picChg chg="add mod">
          <ac:chgData name="Archit Chadalawada" userId="891e73528ba8fd8f" providerId="LiveId" clId="{6F67D3C8-7FDA-40B8-9262-783015341374}" dt="2024-08-10T07:13:27.962" v="1608" actId="1076"/>
          <ac:picMkLst>
            <pc:docMk/>
            <pc:sldMk cId="449210624" sldId="258"/>
            <ac:picMk id="1028" creationId="{43246C38-61DC-8A2D-BDD0-F441F4FF9BA9}"/>
          </ac:picMkLst>
        </pc:picChg>
      </pc:sldChg>
      <pc:sldChg chg="addSp delSp modSp new mod setBg">
        <pc:chgData name="Archit Chadalawada" userId="891e73528ba8fd8f" providerId="LiveId" clId="{6F67D3C8-7FDA-40B8-9262-783015341374}" dt="2024-08-10T06:50:42.177" v="696" actId="26606"/>
        <pc:sldMkLst>
          <pc:docMk/>
          <pc:sldMk cId="3817221393" sldId="259"/>
        </pc:sldMkLst>
        <pc:spChg chg="mod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2" creationId="{C789EA8D-5320-6198-50C2-3E264410FA1D}"/>
          </ac:spMkLst>
        </pc:spChg>
        <pc:spChg chg="del">
          <ac:chgData name="Archit Chadalawada" userId="891e73528ba8fd8f" providerId="LiveId" clId="{6F67D3C8-7FDA-40B8-9262-783015341374}" dt="2024-08-10T06:45:17.420" v="305" actId="26606"/>
          <ac:spMkLst>
            <pc:docMk/>
            <pc:sldMk cId="3817221393" sldId="259"/>
            <ac:spMk id="3" creationId="{7546CB00-2BE6-92E8-E803-EC617B2E548F}"/>
          </ac:spMkLst>
        </pc:spChg>
        <pc:spChg chg="add del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10" creationId="{5D5E0904-721C-4D68-9EB8-1C9752E329A7}"/>
          </ac:spMkLst>
        </pc:spChg>
        <pc:spChg chg="add del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12" creationId="{E2C05438-8975-4783-BCC7-9A4F0BD17978}"/>
          </ac:spMkLst>
        </pc:spChg>
        <pc:spChg chg="add del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14" creationId="{DF0ACCC9-A5C0-44FC-9472-E3E4BF4B41A7}"/>
          </ac:spMkLst>
        </pc:spChg>
        <pc:spChg chg="add del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16" creationId="{E8B8E8AE-1882-46F3-94E7-A2A39149475C}"/>
          </ac:spMkLst>
        </pc:spChg>
        <pc:spChg chg="add del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18" creationId="{F5AE0C4B-4D5E-48B0-929B-038F7E948410}"/>
          </ac:spMkLst>
        </pc:spChg>
        <pc:spChg chg="add del">
          <ac:chgData name="Archit Chadalawada" userId="891e73528ba8fd8f" providerId="LiveId" clId="{6F67D3C8-7FDA-40B8-9262-783015341374}" dt="2024-08-10T06:50:42.177" v="695" actId="26606"/>
          <ac:spMkLst>
            <pc:docMk/>
            <pc:sldMk cId="3817221393" sldId="259"/>
            <ac:spMk id="23" creationId="{5D5E0904-721C-4D68-9EB8-1C9752E329A7}"/>
          </ac:spMkLst>
        </pc:spChg>
        <pc:spChg chg="add">
          <ac:chgData name="Archit Chadalawada" userId="891e73528ba8fd8f" providerId="LiveId" clId="{6F67D3C8-7FDA-40B8-9262-783015341374}" dt="2024-08-10T06:50:42.177" v="696" actId="26606"/>
          <ac:spMkLst>
            <pc:docMk/>
            <pc:sldMk cId="3817221393" sldId="259"/>
            <ac:spMk id="25" creationId="{5D5E0904-721C-4D68-9EB8-1C9752E329A7}"/>
          </ac:spMkLst>
        </pc:spChg>
        <pc:picChg chg="add mod">
          <ac:chgData name="Archit Chadalawada" userId="891e73528ba8fd8f" providerId="LiveId" clId="{6F67D3C8-7FDA-40B8-9262-783015341374}" dt="2024-08-10T06:50:42.177" v="696" actId="26606"/>
          <ac:picMkLst>
            <pc:docMk/>
            <pc:sldMk cId="3817221393" sldId="259"/>
            <ac:picMk id="7" creationId="{FBBD8A20-28E9-0B3D-46FE-81003202F414}"/>
          </ac:picMkLst>
        </pc:picChg>
      </pc:sldChg>
      <pc:sldChg chg="addSp modSp new mod setBg modAnim">
        <pc:chgData name="Archit Chadalawada" userId="891e73528ba8fd8f" providerId="LiveId" clId="{6F67D3C8-7FDA-40B8-9262-783015341374}" dt="2024-08-10T07:22:54.532" v="1703"/>
        <pc:sldMkLst>
          <pc:docMk/>
          <pc:sldMk cId="3863857554" sldId="260"/>
        </pc:sldMkLst>
        <pc:spChg chg="mod">
          <ac:chgData name="Archit Chadalawada" userId="891e73528ba8fd8f" providerId="LiveId" clId="{6F67D3C8-7FDA-40B8-9262-783015341374}" dt="2024-08-10T07:22:14.136" v="1694" actId="1076"/>
          <ac:spMkLst>
            <pc:docMk/>
            <pc:sldMk cId="3863857554" sldId="260"/>
            <ac:spMk id="2" creationId="{25E04DCC-5B39-609F-818F-5815C159FA1B}"/>
          </ac:spMkLst>
        </pc:spChg>
        <pc:spChg chg="mod">
          <ac:chgData name="Archit Chadalawada" userId="891e73528ba8fd8f" providerId="LiveId" clId="{6F67D3C8-7FDA-40B8-9262-783015341374}" dt="2024-08-10T07:22:40.908" v="1701" actId="1076"/>
          <ac:spMkLst>
            <pc:docMk/>
            <pc:sldMk cId="3863857554" sldId="260"/>
            <ac:spMk id="3" creationId="{1D5F16CD-0690-E200-E708-8418135BEAA5}"/>
          </ac:spMkLst>
        </pc:spChg>
        <pc:picChg chg="add mod">
          <ac:chgData name="Archit Chadalawada" userId="891e73528ba8fd8f" providerId="LiveId" clId="{6F67D3C8-7FDA-40B8-9262-783015341374}" dt="2024-08-10T07:22:21.056" v="1698" actId="1076"/>
          <ac:picMkLst>
            <pc:docMk/>
            <pc:sldMk cId="3863857554" sldId="260"/>
            <ac:picMk id="2050" creationId="{3331AF0D-B903-22E1-89B7-4F45E8207354}"/>
          </ac:picMkLst>
        </pc:picChg>
      </pc:sldChg>
      <pc:sldChg chg="addSp delSp modSp new mod setBg">
        <pc:chgData name="Archit Chadalawada" userId="891e73528ba8fd8f" providerId="LiveId" clId="{6F67D3C8-7FDA-40B8-9262-783015341374}" dt="2024-08-10T07:30:01.361" v="1761" actId="20577"/>
        <pc:sldMkLst>
          <pc:docMk/>
          <pc:sldMk cId="1689317142" sldId="261"/>
        </pc:sldMkLst>
        <pc:spChg chg="mod">
          <ac:chgData name="Archit Chadalawada" userId="891e73528ba8fd8f" providerId="LiveId" clId="{6F67D3C8-7FDA-40B8-9262-783015341374}" dt="2024-08-10T07:30:01.361" v="1761" actId="20577"/>
          <ac:spMkLst>
            <pc:docMk/>
            <pc:sldMk cId="1689317142" sldId="261"/>
            <ac:spMk id="2" creationId="{5B40BBE5-04D0-D704-A7A3-89D0A888D6D9}"/>
          </ac:spMkLst>
        </pc:spChg>
        <pc:spChg chg="del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3" creationId="{C587C0D6-3BE9-3EBB-A969-9516E6FED5EC}"/>
          </ac:spMkLst>
        </pc:spChg>
        <pc:spChg chg="add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10" creationId="{5D5E0904-721C-4D68-9EB8-1C9752E329A7}"/>
          </ac:spMkLst>
        </pc:spChg>
        <pc:spChg chg="add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12" creationId="{E2C05438-8975-4783-BCC7-9A4F0BD17978}"/>
          </ac:spMkLst>
        </pc:spChg>
        <pc:spChg chg="add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14" creationId="{DF0ACCC9-A5C0-44FC-9472-E3E4BF4B41A7}"/>
          </ac:spMkLst>
        </pc:spChg>
        <pc:spChg chg="add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16" creationId="{E8B8E8AE-1882-46F3-94E7-A2A39149475C}"/>
          </ac:spMkLst>
        </pc:spChg>
        <pc:spChg chg="add">
          <ac:chgData name="Archit Chadalawada" userId="891e73528ba8fd8f" providerId="LiveId" clId="{6F67D3C8-7FDA-40B8-9262-783015341374}" dt="2024-08-10T06:48:26.048" v="569" actId="26606"/>
          <ac:spMkLst>
            <pc:docMk/>
            <pc:sldMk cId="1689317142" sldId="261"/>
            <ac:spMk id="18" creationId="{F5AE0C4B-4D5E-48B0-929B-038F7E948410}"/>
          </ac:spMkLst>
        </pc:spChg>
        <pc:picChg chg="add">
          <ac:chgData name="Archit Chadalawada" userId="891e73528ba8fd8f" providerId="LiveId" clId="{6F67D3C8-7FDA-40B8-9262-783015341374}" dt="2024-08-10T06:48:26.048" v="569" actId="26606"/>
          <ac:picMkLst>
            <pc:docMk/>
            <pc:sldMk cId="1689317142" sldId="261"/>
            <ac:picMk id="7" creationId="{F31E4233-1B0B-5577-FA25-E3AD9CEDB3B0}"/>
          </ac:picMkLst>
        </pc:picChg>
      </pc:sldChg>
      <pc:sldChg chg="addSp delSp modSp new mod">
        <pc:chgData name="Archit Chadalawada" userId="891e73528ba8fd8f" providerId="LiveId" clId="{6F67D3C8-7FDA-40B8-9262-783015341374}" dt="2024-08-10T07:36:42.476" v="1795" actId="1076"/>
        <pc:sldMkLst>
          <pc:docMk/>
          <pc:sldMk cId="3403918863" sldId="262"/>
        </pc:sldMkLst>
        <pc:spChg chg="mod">
          <ac:chgData name="Archit Chadalawada" userId="891e73528ba8fd8f" providerId="LiveId" clId="{6F67D3C8-7FDA-40B8-9262-783015341374}" dt="2024-08-10T06:48:44.566" v="585" actId="20577"/>
          <ac:spMkLst>
            <pc:docMk/>
            <pc:sldMk cId="3403918863" sldId="262"/>
            <ac:spMk id="2" creationId="{2DDF0D5A-5D81-A471-1C05-087A53D8D9D1}"/>
          </ac:spMkLst>
        </pc:spChg>
        <pc:spChg chg="del">
          <ac:chgData name="Archit Chadalawada" userId="891e73528ba8fd8f" providerId="LiveId" clId="{6F67D3C8-7FDA-40B8-9262-783015341374}" dt="2024-08-10T07:34:38.033" v="1770" actId="478"/>
          <ac:spMkLst>
            <pc:docMk/>
            <pc:sldMk cId="3403918863" sldId="262"/>
            <ac:spMk id="3" creationId="{42EB77BF-DECA-8BD8-8A5A-E14648AE6F40}"/>
          </ac:spMkLst>
        </pc:spChg>
        <pc:spChg chg="add mod">
          <ac:chgData name="Archit Chadalawada" userId="891e73528ba8fd8f" providerId="LiveId" clId="{6F67D3C8-7FDA-40B8-9262-783015341374}" dt="2024-08-10T07:32:51.198" v="1764" actId="14100"/>
          <ac:spMkLst>
            <pc:docMk/>
            <pc:sldMk cId="3403918863" sldId="262"/>
            <ac:spMk id="4" creationId="{6C42D44C-1EEE-5CA7-A3E9-8E42F118D39D}"/>
          </ac:spMkLst>
        </pc:spChg>
        <pc:spChg chg="add mod">
          <ac:chgData name="Archit Chadalawada" userId="891e73528ba8fd8f" providerId="LiveId" clId="{6F67D3C8-7FDA-40B8-9262-783015341374}" dt="2024-08-10T07:32:59.500" v="1766" actId="14100"/>
          <ac:spMkLst>
            <pc:docMk/>
            <pc:sldMk cId="3403918863" sldId="262"/>
            <ac:spMk id="5" creationId="{62BD38F3-F51B-2ED5-9F7C-D138CD55F518}"/>
          </ac:spMkLst>
        </pc:spChg>
        <pc:picChg chg="add mod">
          <ac:chgData name="Archit Chadalawada" userId="891e73528ba8fd8f" providerId="LiveId" clId="{6F67D3C8-7FDA-40B8-9262-783015341374}" dt="2024-08-10T07:36:31.033" v="1792" actId="1076"/>
          <ac:picMkLst>
            <pc:docMk/>
            <pc:sldMk cId="3403918863" sldId="262"/>
            <ac:picMk id="4102" creationId="{A9AAB2F3-8A47-B856-003D-5556438FB2CA}"/>
          </ac:picMkLst>
        </pc:picChg>
        <pc:picChg chg="add mod">
          <ac:chgData name="Archit Chadalawada" userId="891e73528ba8fd8f" providerId="LiveId" clId="{6F67D3C8-7FDA-40B8-9262-783015341374}" dt="2024-08-10T07:36:42.476" v="1795" actId="1076"/>
          <ac:picMkLst>
            <pc:docMk/>
            <pc:sldMk cId="3403918863" sldId="262"/>
            <ac:picMk id="4104" creationId="{508F0D8A-D8AF-9DAB-7B95-118FF0704BDE}"/>
          </ac:picMkLst>
        </pc:picChg>
        <pc:picChg chg="add mod">
          <ac:chgData name="Archit Chadalawada" userId="891e73528ba8fd8f" providerId="LiveId" clId="{6F67D3C8-7FDA-40B8-9262-783015341374}" dt="2024-08-10T07:36:34.693" v="1794" actId="1076"/>
          <ac:picMkLst>
            <pc:docMk/>
            <pc:sldMk cId="3403918863" sldId="262"/>
            <ac:picMk id="4106" creationId="{25A488CB-4C53-4EC1-C5A7-06D5846AF2B1}"/>
          </ac:picMkLst>
        </pc:picChg>
      </pc:sldChg>
      <pc:sldChg chg="addSp delSp modSp new mod">
        <pc:chgData name="Archit Chadalawada" userId="891e73528ba8fd8f" providerId="LiveId" clId="{6F67D3C8-7FDA-40B8-9262-783015341374}" dt="2024-08-10T07:45:04.532" v="1830" actId="1076"/>
        <pc:sldMkLst>
          <pc:docMk/>
          <pc:sldMk cId="3513665017" sldId="263"/>
        </pc:sldMkLst>
        <pc:spChg chg="mod">
          <ac:chgData name="Archit Chadalawada" userId="891e73528ba8fd8f" providerId="LiveId" clId="{6F67D3C8-7FDA-40B8-9262-783015341374}" dt="2024-08-10T06:49:01.145" v="623" actId="20577"/>
          <ac:spMkLst>
            <pc:docMk/>
            <pc:sldMk cId="3513665017" sldId="263"/>
            <ac:spMk id="2" creationId="{CB158054-0661-AD3C-A87B-A288684B0D36}"/>
          </ac:spMkLst>
        </pc:spChg>
        <pc:spChg chg="del">
          <ac:chgData name="Archit Chadalawada" userId="891e73528ba8fd8f" providerId="LiveId" clId="{6F67D3C8-7FDA-40B8-9262-783015341374}" dt="2024-08-10T07:42:55.829" v="1808" actId="478"/>
          <ac:spMkLst>
            <pc:docMk/>
            <pc:sldMk cId="3513665017" sldId="263"/>
            <ac:spMk id="3" creationId="{8A309198-A3F4-26FD-12C9-13BB15DA2F2E}"/>
          </ac:spMkLst>
        </pc:spChg>
        <pc:spChg chg="add del mod">
          <ac:chgData name="Archit Chadalawada" userId="891e73528ba8fd8f" providerId="LiveId" clId="{6F67D3C8-7FDA-40B8-9262-783015341374}" dt="2024-08-10T07:38:34.686" v="1798" actId="478"/>
          <ac:spMkLst>
            <pc:docMk/>
            <pc:sldMk cId="3513665017" sldId="263"/>
            <ac:spMk id="4" creationId="{4227A044-A3D4-87F1-8F09-B90D826B369C}"/>
          </ac:spMkLst>
        </pc:spChg>
        <pc:spChg chg="add del">
          <ac:chgData name="Archit Chadalawada" userId="891e73528ba8fd8f" providerId="LiveId" clId="{6F67D3C8-7FDA-40B8-9262-783015341374}" dt="2024-08-10T07:38:53.880" v="1800" actId="478"/>
          <ac:spMkLst>
            <pc:docMk/>
            <pc:sldMk cId="3513665017" sldId="263"/>
            <ac:spMk id="5" creationId="{8E93776D-92CF-017E-76B6-89FFE48EFF71}"/>
          </ac:spMkLst>
        </pc:spChg>
        <pc:picChg chg="add mod">
          <ac:chgData name="Archit Chadalawada" userId="891e73528ba8fd8f" providerId="LiveId" clId="{6F67D3C8-7FDA-40B8-9262-783015341374}" dt="2024-08-10T07:45:04.532" v="1830" actId="1076"/>
          <ac:picMkLst>
            <pc:docMk/>
            <pc:sldMk cId="3513665017" sldId="263"/>
            <ac:picMk id="7" creationId="{A00040C0-38BE-6314-E5A3-FD56F149AB5B}"/>
          </ac:picMkLst>
        </pc:picChg>
        <pc:picChg chg="add mod">
          <ac:chgData name="Archit Chadalawada" userId="891e73528ba8fd8f" providerId="LiveId" clId="{6F67D3C8-7FDA-40B8-9262-783015341374}" dt="2024-08-10T07:45:03.483" v="1829" actId="1076"/>
          <ac:picMkLst>
            <pc:docMk/>
            <pc:sldMk cId="3513665017" sldId="263"/>
            <ac:picMk id="9" creationId="{8B30D63B-B375-685B-2991-47E43DB1C281}"/>
          </ac:picMkLst>
        </pc:picChg>
        <pc:picChg chg="add mod">
          <ac:chgData name="Archit Chadalawada" userId="891e73528ba8fd8f" providerId="LiveId" clId="{6F67D3C8-7FDA-40B8-9262-783015341374}" dt="2024-08-10T07:44:56.025" v="1824" actId="688"/>
          <ac:picMkLst>
            <pc:docMk/>
            <pc:sldMk cId="3513665017" sldId="263"/>
            <ac:picMk id="5126" creationId="{229F2950-C2C0-667E-3FBF-8B00FE0D1725}"/>
          </ac:picMkLst>
        </pc:picChg>
      </pc:sldChg>
      <pc:sldChg chg="addSp delSp modSp new mod">
        <pc:chgData name="Archit Chadalawada" userId="891e73528ba8fd8f" providerId="LiveId" clId="{6F67D3C8-7FDA-40B8-9262-783015341374}" dt="2024-08-10T07:47:50.640" v="1888" actId="1076"/>
        <pc:sldMkLst>
          <pc:docMk/>
          <pc:sldMk cId="1193640757" sldId="264"/>
        </pc:sldMkLst>
        <pc:spChg chg="mod">
          <ac:chgData name="Archit Chadalawada" userId="891e73528ba8fd8f" providerId="LiveId" clId="{6F67D3C8-7FDA-40B8-9262-783015341374}" dt="2024-08-10T06:49:11.932" v="645" actId="20577"/>
          <ac:spMkLst>
            <pc:docMk/>
            <pc:sldMk cId="1193640757" sldId="264"/>
            <ac:spMk id="2" creationId="{DEF7AC26-D5CE-2780-6547-F85ED8F05F4A}"/>
          </ac:spMkLst>
        </pc:spChg>
        <pc:spChg chg="del">
          <ac:chgData name="Archit Chadalawada" userId="891e73528ba8fd8f" providerId="LiveId" clId="{6F67D3C8-7FDA-40B8-9262-783015341374}" dt="2024-08-10T07:47:47.735" v="1886" actId="478"/>
          <ac:spMkLst>
            <pc:docMk/>
            <pc:sldMk cId="1193640757" sldId="264"/>
            <ac:spMk id="3" creationId="{5872641D-240E-05A0-E188-49CDB128B940}"/>
          </ac:spMkLst>
        </pc:spChg>
        <pc:picChg chg="add mod">
          <ac:chgData name="Archit Chadalawada" userId="891e73528ba8fd8f" providerId="LiveId" clId="{6F67D3C8-7FDA-40B8-9262-783015341374}" dt="2024-08-10T07:47:50.640" v="1888" actId="1076"/>
          <ac:picMkLst>
            <pc:docMk/>
            <pc:sldMk cId="1193640757" sldId="264"/>
            <ac:picMk id="8194" creationId="{E7990A6C-BE31-A728-CDD6-2908EA117D3F}"/>
          </ac:picMkLst>
        </pc:picChg>
      </pc:sldChg>
      <pc:sldChg chg="addSp delSp modSp new mod">
        <pc:chgData name="Archit Chadalawada" userId="891e73528ba8fd8f" providerId="LiveId" clId="{6F67D3C8-7FDA-40B8-9262-783015341374}" dt="2024-08-10T07:50:03.192" v="1897" actId="1076"/>
        <pc:sldMkLst>
          <pc:docMk/>
          <pc:sldMk cId="1381019756" sldId="265"/>
        </pc:sldMkLst>
        <pc:spChg chg="mod">
          <ac:chgData name="Archit Chadalawada" userId="891e73528ba8fd8f" providerId="LiveId" clId="{6F67D3C8-7FDA-40B8-9262-783015341374}" dt="2024-08-10T06:49:21.596" v="680" actId="20577"/>
          <ac:spMkLst>
            <pc:docMk/>
            <pc:sldMk cId="1381019756" sldId="265"/>
            <ac:spMk id="2" creationId="{1C23CC48-34A8-DC89-C6E1-AF19F2ED5B6F}"/>
          </ac:spMkLst>
        </pc:spChg>
        <pc:spChg chg="del">
          <ac:chgData name="Archit Chadalawada" userId="891e73528ba8fd8f" providerId="LiveId" clId="{6F67D3C8-7FDA-40B8-9262-783015341374}" dt="2024-08-10T07:42:43.751" v="1806" actId="478"/>
          <ac:spMkLst>
            <pc:docMk/>
            <pc:sldMk cId="1381019756" sldId="265"/>
            <ac:spMk id="3" creationId="{C612725C-A2C9-12FB-A7CF-27E72B72A3BB}"/>
          </ac:spMkLst>
        </pc:spChg>
        <pc:picChg chg="add mod">
          <ac:chgData name="Archit Chadalawada" userId="891e73528ba8fd8f" providerId="LiveId" clId="{6F67D3C8-7FDA-40B8-9262-783015341374}" dt="2024-08-10T07:50:01.041" v="1896" actId="14100"/>
          <ac:picMkLst>
            <pc:docMk/>
            <pc:sldMk cId="1381019756" sldId="265"/>
            <ac:picMk id="5" creationId="{86EB74F5-93A4-2428-86AD-03A84117130C}"/>
          </ac:picMkLst>
        </pc:picChg>
        <pc:picChg chg="add mod">
          <ac:chgData name="Archit Chadalawada" userId="891e73528ba8fd8f" providerId="LiveId" clId="{6F67D3C8-7FDA-40B8-9262-783015341374}" dt="2024-08-10T07:50:03.192" v="1897" actId="1076"/>
          <ac:picMkLst>
            <pc:docMk/>
            <pc:sldMk cId="1381019756" sldId="265"/>
            <ac:picMk id="6146" creationId="{36B2F413-3DCB-8FE4-396A-0D49F5696A7D}"/>
          </ac:picMkLst>
        </pc:picChg>
      </pc:sldChg>
      <pc:sldChg chg="addSp delSp modSp new mod setBg">
        <pc:chgData name="Archit Chadalawada" userId="891e73528ba8fd8f" providerId="LiveId" clId="{6F67D3C8-7FDA-40B8-9262-783015341374}" dt="2024-08-10T06:49:57.910" v="692" actId="26606"/>
        <pc:sldMkLst>
          <pc:docMk/>
          <pc:sldMk cId="698310060" sldId="266"/>
        </pc:sldMkLst>
        <pc:spChg chg="mod">
          <ac:chgData name="Archit Chadalawada" userId="891e73528ba8fd8f" providerId="LiveId" clId="{6F67D3C8-7FDA-40B8-9262-783015341374}" dt="2024-08-10T06:49:57.910" v="692" actId="26606"/>
          <ac:spMkLst>
            <pc:docMk/>
            <pc:sldMk cId="698310060" sldId="266"/>
            <ac:spMk id="2" creationId="{7495B161-4DCB-AE7A-B783-53DA00371098}"/>
          </ac:spMkLst>
        </pc:spChg>
        <pc:spChg chg="del">
          <ac:chgData name="Archit Chadalawada" userId="891e73528ba8fd8f" providerId="LiveId" clId="{6F67D3C8-7FDA-40B8-9262-783015341374}" dt="2024-08-10T06:49:57.910" v="692" actId="26606"/>
          <ac:spMkLst>
            <pc:docMk/>
            <pc:sldMk cId="698310060" sldId="266"/>
            <ac:spMk id="3" creationId="{A93A8314-81A6-E849-D9A8-435E58F9069B}"/>
          </ac:spMkLst>
        </pc:spChg>
        <pc:spChg chg="add">
          <ac:chgData name="Archit Chadalawada" userId="891e73528ba8fd8f" providerId="LiveId" clId="{6F67D3C8-7FDA-40B8-9262-783015341374}" dt="2024-08-10T06:49:57.910" v="692" actId="26606"/>
          <ac:spMkLst>
            <pc:docMk/>
            <pc:sldMk cId="698310060" sldId="266"/>
            <ac:spMk id="9" creationId="{F1ACBE00-0221-433D-8EA5-D9D7B45F35BE}"/>
          </ac:spMkLst>
        </pc:spChg>
        <pc:picChg chg="add">
          <ac:chgData name="Archit Chadalawada" userId="891e73528ba8fd8f" providerId="LiveId" clId="{6F67D3C8-7FDA-40B8-9262-783015341374}" dt="2024-08-10T06:49:57.910" v="692" actId="26606"/>
          <ac:picMkLst>
            <pc:docMk/>
            <pc:sldMk cId="698310060" sldId="266"/>
            <ac:picMk id="5" creationId="{ECB67500-8309-10EC-3B62-EE720DD5BB82}"/>
          </ac:picMkLst>
        </pc:picChg>
      </pc:sldChg>
      <pc:sldChg chg="addSp delSp modSp new mod">
        <pc:chgData name="Archit Chadalawada" userId="891e73528ba8fd8f" providerId="LiveId" clId="{6F67D3C8-7FDA-40B8-9262-783015341374}" dt="2024-08-10T08:40:55.779" v="2403" actId="1076"/>
        <pc:sldMkLst>
          <pc:docMk/>
          <pc:sldMk cId="3729500461" sldId="267"/>
        </pc:sldMkLst>
        <pc:spChg chg="mod">
          <ac:chgData name="Archit Chadalawada" userId="891e73528ba8fd8f" providerId="LiveId" clId="{6F67D3C8-7FDA-40B8-9262-783015341374}" dt="2024-08-10T08:36:45.349" v="2242" actId="20577"/>
          <ac:spMkLst>
            <pc:docMk/>
            <pc:sldMk cId="3729500461" sldId="267"/>
            <ac:spMk id="2" creationId="{57F9B97F-F28B-D3A7-3A89-AD50CF2162F8}"/>
          </ac:spMkLst>
        </pc:spChg>
        <pc:spChg chg="mod">
          <ac:chgData name="Archit Chadalawada" userId="891e73528ba8fd8f" providerId="LiveId" clId="{6F67D3C8-7FDA-40B8-9262-783015341374}" dt="2024-08-10T08:40:34.931" v="2398" actId="255"/>
          <ac:spMkLst>
            <pc:docMk/>
            <pc:sldMk cId="3729500461" sldId="267"/>
            <ac:spMk id="3" creationId="{DD6ACC2C-BCCC-8AA0-5A75-C3B852B127D4}"/>
          </ac:spMkLst>
        </pc:spChg>
        <pc:picChg chg="add del">
          <ac:chgData name="Archit Chadalawada" userId="891e73528ba8fd8f" providerId="LiveId" clId="{6F67D3C8-7FDA-40B8-9262-783015341374}" dt="2024-08-10T08:23:22.549" v="2104" actId="21"/>
          <ac:picMkLst>
            <pc:docMk/>
            <pc:sldMk cId="3729500461" sldId="267"/>
            <ac:picMk id="5" creationId="{2A431012-F79E-26EA-437A-B9CABF372B13}"/>
          </ac:picMkLst>
        </pc:picChg>
        <pc:picChg chg="add mod">
          <ac:chgData name="Archit Chadalawada" userId="891e73528ba8fd8f" providerId="LiveId" clId="{6F67D3C8-7FDA-40B8-9262-783015341374}" dt="2024-08-10T08:37:42.135" v="2250" actId="1076"/>
          <ac:picMkLst>
            <pc:docMk/>
            <pc:sldMk cId="3729500461" sldId="267"/>
            <ac:picMk id="7" creationId="{34B5B955-CDEE-79A0-593E-6E51E0E480F5}"/>
          </ac:picMkLst>
        </pc:picChg>
        <pc:picChg chg="add del mod">
          <ac:chgData name="Archit Chadalawada" userId="891e73528ba8fd8f" providerId="LiveId" clId="{6F67D3C8-7FDA-40B8-9262-783015341374}" dt="2024-08-10T08:37:46.889" v="2252" actId="21"/>
          <ac:picMkLst>
            <pc:docMk/>
            <pc:sldMk cId="3729500461" sldId="267"/>
            <ac:picMk id="9" creationId="{6796E82E-5964-C24F-2369-5A7B4EA002D4}"/>
          </ac:picMkLst>
        </pc:picChg>
        <pc:picChg chg="add mod">
          <ac:chgData name="Archit Chadalawada" userId="891e73528ba8fd8f" providerId="LiveId" clId="{6F67D3C8-7FDA-40B8-9262-783015341374}" dt="2024-08-10T08:40:55.779" v="2403" actId="1076"/>
          <ac:picMkLst>
            <pc:docMk/>
            <pc:sldMk cId="3729500461" sldId="267"/>
            <ac:picMk id="11" creationId="{2E929E41-7FEA-BBB7-726A-D680B25A59EB}"/>
          </ac:picMkLst>
        </pc:picChg>
        <pc:picChg chg="add mod">
          <ac:chgData name="Archit Chadalawada" userId="891e73528ba8fd8f" providerId="LiveId" clId="{6F67D3C8-7FDA-40B8-9262-783015341374}" dt="2024-08-10T08:40:37.775" v="2399" actId="1076"/>
          <ac:picMkLst>
            <pc:docMk/>
            <pc:sldMk cId="3729500461" sldId="267"/>
            <ac:picMk id="13" creationId="{1B5436AE-FE8B-6A69-B35B-333204D85E92}"/>
          </ac:picMkLst>
        </pc:picChg>
        <pc:picChg chg="add mod">
          <ac:chgData name="Archit Chadalawada" userId="891e73528ba8fd8f" providerId="LiveId" clId="{6F67D3C8-7FDA-40B8-9262-783015341374}" dt="2024-08-10T08:40:51.023" v="2401" actId="1076"/>
          <ac:picMkLst>
            <pc:docMk/>
            <pc:sldMk cId="3729500461" sldId="267"/>
            <ac:picMk id="15" creationId="{82617C1E-4C30-3743-3567-F21492CFB33A}"/>
          </ac:picMkLst>
        </pc:picChg>
        <pc:picChg chg="add mod">
          <ac:chgData name="Archit Chadalawada" userId="891e73528ba8fd8f" providerId="LiveId" clId="{6F67D3C8-7FDA-40B8-9262-783015341374}" dt="2024-08-10T08:36:48.284" v="2243" actId="1076"/>
          <ac:picMkLst>
            <pc:docMk/>
            <pc:sldMk cId="3729500461" sldId="267"/>
            <ac:picMk id="13314" creationId="{F0D63406-7EA7-FD57-2AA9-427D43FECD0A}"/>
          </ac:picMkLst>
        </pc:picChg>
      </pc:sldChg>
      <pc:sldChg chg="modSp new mod">
        <pc:chgData name="Archit Chadalawada" userId="891e73528ba8fd8f" providerId="LiveId" clId="{6F67D3C8-7FDA-40B8-9262-783015341374}" dt="2024-08-10T10:21:15.793" v="3204" actId="1076"/>
        <pc:sldMkLst>
          <pc:docMk/>
          <pc:sldMk cId="2728262263" sldId="268"/>
        </pc:sldMkLst>
        <pc:spChg chg="mod">
          <ac:chgData name="Archit Chadalawada" userId="891e73528ba8fd8f" providerId="LiveId" clId="{6F67D3C8-7FDA-40B8-9262-783015341374}" dt="2024-08-10T10:21:15.793" v="3204" actId="1076"/>
          <ac:spMkLst>
            <pc:docMk/>
            <pc:sldMk cId="2728262263" sldId="268"/>
            <ac:spMk id="2" creationId="{EE5C5965-2FE2-3C39-B010-63911611DCC5}"/>
          </ac:spMkLst>
        </pc:spChg>
        <pc:spChg chg="mod">
          <ac:chgData name="Archit Chadalawada" userId="891e73528ba8fd8f" providerId="LiveId" clId="{6F67D3C8-7FDA-40B8-9262-783015341374}" dt="2024-08-10T08:42:16.593" v="2477" actId="1076"/>
          <ac:spMkLst>
            <pc:docMk/>
            <pc:sldMk cId="2728262263" sldId="268"/>
            <ac:spMk id="3" creationId="{304ECE36-BED3-E08C-81D4-ADD54141C60F}"/>
          </ac:spMkLst>
        </pc:spChg>
      </pc:sldChg>
      <pc:sldChg chg="addSp delSp modSp new mod">
        <pc:chgData name="Archit Chadalawada" userId="891e73528ba8fd8f" providerId="LiveId" clId="{6F67D3C8-7FDA-40B8-9262-783015341374}" dt="2024-08-10T10:30:54.140" v="3217" actId="1076"/>
        <pc:sldMkLst>
          <pc:docMk/>
          <pc:sldMk cId="1074859872" sldId="269"/>
        </pc:sldMkLst>
        <pc:spChg chg="mod">
          <ac:chgData name="Archit Chadalawada" userId="891e73528ba8fd8f" providerId="LiveId" clId="{6F67D3C8-7FDA-40B8-9262-783015341374}" dt="2024-08-10T08:42:23.523" v="2479" actId="122"/>
          <ac:spMkLst>
            <pc:docMk/>
            <pc:sldMk cId="1074859872" sldId="269"/>
            <ac:spMk id="2" creationId="{E316A00D-9C3A-E84C-5172-9D23B651702B}"/>
          </ac:spMkLst>
        </pc:spChg>
        <pc:spChg chg="del">
          <ac:chgData name="Archit Chadalawada" userId="891e73528ba8fd8f" providerId="LiveId" clId="{6F67D3C8-7FDA-40B8-9262-783015341374}" dt="2024-08-10T08:23:41.246" v="2110" actId="478"/>
          <ac:spMkLst>
            <pc:docMk/>
            <pc:sldMk cId="1074859872" sldId="269"/>
            <ac:spMk id="3" creationId="{AC63B055-A361-B253-0B8C-7B50682556CD}"/>
          </ac:spMkLst>
        </pc:spChg>
        <pc:spChg chg="add mod">
          <ac:chgData name="Archit Chadalawada" userId="891e73528ba8fd8f" providerId="LiveId" clId="{6F67D3C8-7FDA-40B8-9262-783015341374}" dt="2024-08-10T10:30:54.140" v="3217" actId="1076"/>
          <ac:spMkLst>
            <pc:docMk/>
            <pc:sldMk cId="1074859872" sldId="269"/>
            <ac:spMk id="4" creationId="{04FDA3EE-B700-D51F-F01F-488944A459B8}"/>
          </ac:spMkLst>
        </pc:spChg>
        <pc:spChg chg="add mod">
          <ac:chgData name="Archit Chadalawada" userId="891e73528ba8fd8f" providerId="LiveId" clId="{6F67D3C8-7FDA-40B8-9262-783015341374}" dt="2024-08-10T10:30:50.530" v="3216" actId="1076"/>
          <ac:spMkLst>
            <pc:docMk/>
            <pc:sldMk cId="1074859872" sldId="269"/>
            <ac:spMk id="6" creationId="{8B5A2AA9-3357-32A5-68BB-5AC3323FECAD}"/>
          </ac:spMkLst>
        </pc:spChg>
        <pc:picChg chg="add mod modCrop">
          <ac:chgData name="Archit Chadalawada" userId="891e73528ba8fd8f" providerId="LiveId" clId="{6F67D3C8-7FDA-40B8-9262-783015341374}" dt="2024-08-10T08:32:01.003" v="2199" actId="1076"/>
          <ac:picMkLst>
            <pc:docMk/>
            <pc:sldMk cId="1074859872" sldId="269"/>
            <ac:picMk id="5" creationId="{2A431012-F79E-26EA-437A-B9CABF372B13}"/>
          </ac:picMkLst>
        </pc:picChg>
      </pc:sldChg>
      <pc:sldChg chg="addSp delSp modSp new mod">
        <pc:chgData name="Archit Chadalawada" userId="891e73528ba8fd8f" providerId="LiveId" clId="{6F67D3C8-7FDA-40B8-9262-783015341374}" dt="2024-08-10T10:23:05.330" v="3214" actId="1076"/>
        <pc:sldMkLst>
          <pc:docMk/>
          <pc:sldMk cId="3121530889" sldId="270"/>
        </pc:sldMkLst>
        <pc:spChg chg="mod">
          <ac:chgData name="Archit Chadalawada" userId="891e73528ba8fd8f" providerId="LiveId" clId="{6F67D3C8-7FDA-40B8-9262-783015341374}" dt="2024-08-10T08:48:28.200" v="2596" actId="20577"/>
          <ac:spMkLst>
            <pc:docMk/>
            <pc:sldMk cId="3121530889" sldId="270"/>
            <ac:spMk id="2" creationId="{A2131B23-D5C3-B7F2-0C45-B97707339A32}"/>
          </ac:spMkLst>
        </pc:spChg>
        <pc:spChg chg="del">
          <ac:chgData name="Archit Chadalawada" userId="891e73528ba8fd8f" providerId="LiveId" clId="{6F67D3C8-7FDA-40B8-9262-783015341374}" dt="2024-08-10T08:25:45.788" v="2125" actId="478"/>
          <ac:spMkLst>
            <pc:docMk/>
            <pc:sldMk cId="3121530889" sldId="270"/>
            <ac:spMk id="3" creationId="{14EF8DCF-4DFC-6E49-BC72-E83196CFA652}"/>
          </ac:spMkLst>
        </pc:spChg>
        <pc:spChg chg="add mod">
          <ac:chgData name="Archit Chadalawada" userId="891e73528ba8fd8f" providerId="LiveId" clId="{6F67D3C8-7FDA-40B8-9262-783015341374}" dt="2024-08-10T10:22:54.020" v="3209" actId="1076"/>
          <ac:spMkLst>
            <pc:docMk/>
            <pc:sldMk cId="3121530889" sldId="270"/>
            <ac:spMk id="5" creationId="{FE007C85-8FA3-5297-C156-1D08575F9DB2}"/>
          </ac:spMkLst>
        </pc:spChg>
        <pc:spChg chg="add mod">
          <ac:chgData name="Archit Chadalawada" userId="891e73528ba8fd8f" providerId="LiveId" clId="{6F67D3C8-7FDA-40B8-9262-783015341374}" dt="2024-08-10T10:23:05.330" v="3214" actId="1076"/>
          <ac:spMkLst>
            <pc:docMk/>
            <pc:sldMk cId="3121530889" sldId="270"/>
            <ac:spMk id="6" creationId="{780427C9-72F9-3D25-FF25-B89C7171D1A8}"/>
          </ac:spMkLst>
        </pc:spChg>
        <pc:picChg chg="add del mod">
          <ac:chgData name="Archit Chadalawada" userId="891e73528ba8fd8f" providerId="LiveId" clId="{6F67D3C8-7FDA-40B8-9262-783015341374}" dt="2024-08-10T10:23:01.289" v="3213" actId="1076"/>
          <ac:picMkLst>
            <pc:docMk/>
            <pc:sldMk cId="3121530889" sldId="270"/>
            <ac:picMk id="11266" creationId="{82837350-5686-233A-988A-1C2185B54B99}"/>
          </ac:picMkLst>
        </pc:picChg>
      </pc:sldChg>
      <pc:sldChg chg="addSp delSp modSp new mod">
        <pc:chgData name="Archit Chadalawada" userId="891e73528ba8fd8f" providerId="LiveId" clId="{6F67D3C8-7FDA-40B8-9262-783015341374}" dt="2024-08-10T08:31:19.104" v="2195" actId="1076"/>
        <pc:sldMkLst>
          <pc:docMk/>
          <pc:sldMk cId="1508038147" sldId="271"/>
        </pc:sldMkLst>
        <pc:spChg chg="mod">
          <ac:chgData name="Archit Chadalawada" userId="891e73528ba8fd8f" providerId="LiveId" clId="{6F67D3C8-7FDA-40B8-9262-783015341374}" dt="2024-08-10T06:52:38.042" v="838" actId="20577"/>
          <ac:spMkLst>
            <pc:docMk/>
            <pc:sldMk cId="1508038147" sldId="271"/>
            <ac:spMk id="2" creationId="{F26FBADB-2100-A99F-7221-C4D268773D2F}"/>
          </ac:spMkLst>
        </pc:spChg>
        <pc:spChg chg="add del mod">
          <ac:chgData name="Archit Chadalawada" userId="891e73528ba8fd8f" providerId="LiveId" clId="{6F67D3C8-7FDA-40B8-9262-783015341374}" dt="2024-08-10T08:31:19.104" v="2195" actId="1076"/>
          <ac:spMkLst>
            <pc:docMk/>
            <pc:sldMk cId="1508038147" sldId="271"/>
            <ac:spMk id="3" creationId="{9FC38973-DA12-128E-25A6-78751D09A5D1}"/>
          </ac:spMkLst>
        </pc:spChg>
        <pc:picChg chg="add mod">
          <ac:chgData name="Archit Chadalawada" userId="891e73528ba8fd8f" providerId="LiveId" clId="{6F67D3C8-7FDA-40B8-9262-783015341374}" dt="2024-08-10T08:28:57.395" v="2135" actId="1076"/>
          <ac:picMkLst>
            <pc:docMk/>
            <pc:sldMk cId="1508038147" sldId="271"/>
            <ac:picMk id="12290" creationId="{D5D276A2-D8CA-2157-7A23-4098BD781750}"/>
          </ac:picMkLst>
        </pc:picChg>
      </pc:sldChg>
      <pc:sldChg chg="addSp delSp modSp new add del mod ord">
        <pc:chgData name="Archit Chadalawada" userId="891e73528ba8fd8f" providerId="LiveId" clId="{6F67D3C8-7FDA-40B8-9262-783015341374}" dt="2024-08-10T10:15:54.534" v="3203" actId="1076"/>
        <pc:sldMkLst>
          <pc:docMk/>
          <pc:sldMk cId="2684752405" sldId="272"/>
        </pc:sldMkLst>
        <pc:spChg chg="mod">
          <ac:chgData name="Archit Chadalawada" userId="891e73528ba8fd8f" providerId="LiveId" clId="{6F67D3C8-7FDA-40B8-9262-783015341374}" dt="2024-08-10T06:52:52.399" v="852" actId="20577"/>
          <ac:spMkLst>
            <pc:docMk/>
            <pc:sldMk cId="2684752405" sldId="272"/>
            <ac:spMk id="2" creationId="{C51F42A6-0103-096D-D675-443D08794878}"/>
          </ac:spMkLst>
        </pc:spChg>
        <pc:spChg chg="mod">
          <ac:chgData name="Archit Chadalawada" userId="891e73528ba8fd8f" providerId="LiveId" clId="{6F67D3C8-7FDA-40B8-9262-783015341374}" dt="2024-08-10T08:39:22.129" v="2343" actId="20577"/>
          <ac:spMkLst>
            <pc:docMk/>
            <pc:sldMk cId="2684752405" sldId="272"/>
            <ac:spMk id="3" creationId="{1EC1586B-F9DF-0F45-96ED-02F0D2A386BA}"/>
          </ac:spMkLst>
        </pc:spChg>
        <pc:picChg chg="add del mod">
          <ac:chgData name="Archit Chadalawada" userId="891e73528ba8fd8f" providerId="LiveId" clId="{6F67D3C8-7FDA-40B8-9262-783015341374}" dt="2024-08-10T10:07:34.105" v="3201" actId="478"/>
          <ac:picMkLst>
            <pc:docMk/>
            <pc:sldMk cId="2684752405" sldId="272"/>
            <ac:picMk id="5" creationId="{2643C254-3C14-04FC-9EF2-875D2C0B4660}"/>
          </ac:picMkLst>
        </pc:picChg>
        <pc:picChg chg="add mod">
          <ac:chgData name="Archit Chadalawada" userId="891e73528ba8fd8f" providerId="LiveId" clId="{6F67D3C8-7FDA-40B8-9262-783015341374}" dt="2024-08-10T10:15:54.534" v="3203" actId="1076"/>
          <ac:picMkLst>
            <pc:docMk/>
            <pc:sldMk cId="2684752405" sldId="272"/>
            <ac:picMk id="7" creationId="{51026AD7-ADE0-93B1-09A2-D1BF58791A19}"/>
          </ac:picMkLst>
        </pc:picChg>
        <pc:picChg chg="add mod">
          <ac:chgData name="Archit Chadalawada" userId="891e73528ba8fd8f" providerId="LiveId" clId="{6F67D3C8-7FDA-40B8-9262-783015341374}" dt="2024-08-10T08:39:15.881" v="2336" actId="1076"/>
          <ac:picMkLst>
            <pc:docMk/>
            <pc:sldMk cId="2684752405" sldId="272"/>
            <ac:picMk id="9" creationId="{6796E82E-5964-C24F-2369-5A7B4EA002D4}"/>
          </ac:picMkLst>
        </pc:picChg>
      </pc:sldChg>
      <pc:sldChg chg="addSp delSp modSp new mod">
        <pc:chgData name="Archit Chadalawada" userId="891e73528ba8fd8f" providerId="LiveId" clId="{6F67D3C8-7FDA-40B8-9262-783015341374}" dt="2024-08-10T08:47:45.263" v="2546" actId="27636"/>
        <pc:sldMkLst>
          <pc:docMk/>
          <pc:sldMk cId="4561526" sldId="273"/>
        </pc:sldMkLst>
        <pc:spChg chg="mod">
          <ac:chgData name="Archit Chadalawada" userId="891e73528ba8fd8f" providerId="LiveId" clId="{6F67D3C8-7FDA-40B8-9262-783015341374}" dt="2024-08-10T06:53:07.293" v="889" actId="20577"/>
          <ac:spMkLst>
            <pc:docMk/>
            <pc:sldMk cId="4561526" sldId="273"/>
            <ac:spMk id="2" creationId="{2E4417CB-B2E6-6E68-40F3-4EFDB8F687AE}"/>
          </ac:spMkLst>
        </pc:spChg>
        <pc:spChg chg="del">
          <ac:chgData name="Archit Chadalawada" userId="891e73528ba8fd8f" providerId="LiveId" clId="{6F67D3C8-7FDA-40B8-9262-783015341374}" dt="2024-08-10T08:45:59.363" v="2488" actId="478"/>
          <ac:spMkLst>
            <pc:docMk/>
            <pc:sldMk cId="4561526" sldId="273"/>
            <ac:spMk id="3" creationId="{98D5F698-75A4-2750-AADF-8FCA7D0B2085}"/>
          </ac:spMkLst>
        </pc:spChg>
        <pc:picChg chg="add mod">
          <ac:chgData name="Archit Chadalawada" userId="891e73528ba8fd8f" providerId="LiveId" clId="{6F67D3C8-7FDA-40B8-9262-783015341374}" dt="2024-08-10T08:47:24.512" v="2504" actId="1076"/>
          <ac:picMkLst>
            <pc:docMk/>
            <pc:sldMk cId="4561526" sldId="273"/>
            <ac:picMk id="5" creationId="{5F59900E-628F-EDCD-2AB5-39AC73F5ECE6}"/>
          </ac:picMkLst>
        </pc:picChg>
        <pc:picChg chg="add mod">
          <ac:chgData name="Archit Chadalawada" userId="891e73528ba8fd8f" providerId="LiveId" clId="{6F67D3C8-7FDA-40B8-9262-783015341374}" dt="2024-08-10T08:47:45.263" v="2546" actId="27636"/>
          <ac:picMkLst>
            <pc:docMk/>
            <pc:sldMk cId="4561526" sldId="273"/>
            <ac:picMk id="14338" creationId="{F229AA26-8404-FEF2-B0BA-F9A7EEB38319}"/>
          </ac:picMkLst>
        </pc:picChg>
      </pc:sldChg>
      <pc:sldChg chg="addSp delSp modSp new mod setBg">
        <pc:chgData name="Archit Chadalawada" userId="891e73528ba8fd8f" providerId="LiveId" clId="{6F67D3C8-7FDA-40B8-9262-783015341374}" dt="2024-08-10T06:54:48.384" v="1027" actId="26606"/>
        <pc:sldMkLst>
          <pc:docMk/>
          <pc:sldMk cId="1557435273" sldId="274"/>
        </pc:sldMkLst>
        <pc:spChg chg="mod">
          <ac:chgData name="Archit Chadalawada" userId="891e73528ba8fd8f" providerId="LiveId" clId="{6F67D3C8-7FDA-40B8-9262-783015341374}" dt="2024-08-10T06:54:48.384" v="1027" actId="26606"/>
          <ac:spMkLst>
            <pc:docMk/>
            <pc:sldMk cId="1557435273" sldId="274"/>
            <ac:spMk id="2" creationId="{8EEB2EB9-E92F-0CFF-F3A5-78ABF5629C3E}"/>
          </ac:spMkLst>
        </pc:spChg>
        <pc:spChg chg="del">
          <ac:chgData name="Archit Chadalawada" userId="891e73528ba8fd8f" providerId="LiveId" clId="{6F67D3C8-7FDA-40B8-9262-783015341374}" dt="2024-08-10T06:54:48.384" v="1027" actId="26606"/>
          <ac:spMkLst>
            <pc:docMk/>
            <pc:sldMk cId="1557435273" sldId="274"/>
            <ac:spMk id="3" creationId="{A2933DC3-0D09-D5CE-AB90-31E70BB3216D}"/>
          </ac:spMkLst>
        </pc:spChg>
        <pc:spChg chg="add">
          <ac:chgData name="Archit Chadalawada" userId="891e73528ba8fd8f" providerId="LiveId" clId="{6F67D3C8-7FDA-40B8-9262-783015341374}" dt="2024-08-10T06:54:48.384" v="1027" actId="26606"/>
          <ac:spMkLst>
            <pc:docMk/>
            <pc:sldMk cId="1557435273" sldId="274"/>
            <ac:spMk id="10" creationId="{5D5E0904-721C-4D68-9EB8-1C9752E329A7}"/>
          </ac:spMkLst>
        </pc:spChg>
        <pc:picChg chg="add">
          <ac:chgData name="Archit Chadalawada" userId="891e73528ba8fd8f" providerId="LiveId" clId="{6F67D3C8-7FDA-40B8-9262-783015341374}" dt="2024-08-10T06:54:48.384" v="1027" actId="26606"/>
          <ac:picMkLst>
            <pc:docMk/>
            <pc:sldMk cId="1557435273" sldId="274"/>
            <ac:picMk id="7" creationId="{1B8773A7-80C7-96BC-639F-9C4E0EAD163F}"/>
          </ac:picMkLst>
        </pc:picChg>
      </pc:sldChg>
      <pc:sldChg chg="modSp new del mod">
        <pc:chgData name="Archit Chadalawada" userId="891e73528ba8fd8f" providerId="LiveId" clId="{6F67D3C8-7FDA-40B8-9262-783015341374}" dt="2024-08-10T06:53:57.116" v="968" actId="47"/>
        <pc:sldMkLst>
          <pc:docMk/>
          <pc:sldMk cId="3478539378" sldId="275"/>
        </pc:sldMkLst>
        <pc:spChg chg="mod">
          <ac:chgData name="Archit Chadalawada" userId="891e73528ba8fd8f" providerId="LiveId" clId="{6F67D3C8-7FDA-40B8-9262-783015341374}" dt="2024-08-10T06:53:25.326" v="895" actId="20577"/>
          <ac:spMkLst>
            <pc:docMk/>
            <pc:sldMk cId="3478539378" sldId="275"/>
            <ac:spMk id="2" creationId="{F27CA10E-AEB9-2D2B-9ECA-832DD8DD129A}"/>
          </ac:spMkLst>
        </pc:spChg>
      </pc:sldChg>
      <pc:sldChg chg="modSp new del mod">
        <pc:chgData name="Archit Chadalawada" userId="891e73528ba8fd8f" providerId="LiveId" clId="{6F67D3C8-7FDA-40B8-9262-783015341374}" dt="2024-08-10T08:41:10.062" v="2404" actId="47"/>
        <pc:sldMkLst>
          <pc:docMk/>
          <pc:sldMk cId="338565115" sldId="276"/>
        </pc:sldMkLst>
        <pc:spChg chg="mod">
          <ac:chgData name="Archit Chadalawada" userId="891e73528ba8fd8f" providerId="LiveId" clId="{6F67D3C8-7FDA-40B8-9262-783015341374}" dt="2024-08-10T06:53:38.043" v="927" actId="20577"/>
          <ac:spMkLst>
            <pc:docMk/>
            <pc:sldMk cId="338565115" sldId="276"/>
            <ac:spMk id="2" creationId="{4D50369E-749C-B9CE-F329-9DAEFA525E36}"/>
          </ac:spMkLst>
        </pc:spChg>
      </pc:sldChg>
      <pc:sldChg chg="modSp new del mod">
        <pc:chgData name="Archit Chadalawada" userId="891e73528ba8fd8f" providerId="LiveId" clId="{6F67D3C8-7FDA-40B8-9262-783015341374}" dt="2024-08-10T08:41:11.153" v="2405" actId="47"/>
        <pc:sldMkLst>
          <pc:docMk/>
          <pc:sldMk cId="3611149257" sldId="277"/>
        </pc:sldMkLst>
        <pc:spChg chg="mod">
          <ac:chgData name="Archit Chadalawada" userId="891e73528ba8fd8f" providerId="LiveId" clId="{6F67D3C8-7FDA-40B8-9262-783015341374}" dt="2024-08-10T06:53:50.207" v="967" actId="20577"/>
          <ac:spMkLst>
            <pc:docMk/>
            <pc:sldMk cId="3611149257" sldId="277"/>
            <ac:spMk id="2" creationId="{26ED69F0-5883-3B95-7484-E13DFAEE6B0E}"/>
          </ac:spMkLst>
        </pc:spChg>
      </pc:sldChg>
      <pc:sldChg chg="modSp new del mod ord">
        <pc:chgData name="Archit Chadalawada" userId="891e73528ba8fd8f" providerId="LiveId" clId="{6F67D3C8-7FDA-40B8-9262-783015341374}" dt="2024-08-10T08:48:08.482" v="2547" actId="47"/>
        <pc:sldMkLst>
          <pc:docMk/>
          <pc:sldMk cId="1728471812" sldId="278"/>
        </pc:sldMkLst>
        <pc:spChg chg="mod">
          <ac:chgData name="Archit Chadalawada" userId="891e73528ba8fd8f" providerId="LiveId" clId="{6F67D3C8-7FDA-40B8-9262-783015341374}" dt="2024-08-10T06:54:25.336" v="998" actId="20577"/>
          <ac:spMkLst>
            <pc:docMk/>
            <pc:sldMk cId="1728471812" sldId="278"/>
            <ac:spMk id="2" creationId="{A69EFD5F-17A7-41A2-E878-1F4B65ACE826}"/>
          </ac:spMkLst>
        </pc:spChg>
      </pc:sldChg>
      <pc:sldChg chg="addSp modSp new mod">
        <pc:chgData name="Archit Chadalawada" userId="891e73528ba8fd8f" providerId="LiveId" clId="{6F67D3C8-7FDA-40B8-9262-783015341374}" dt="2024-08-10T08:58:02.569" v="2809" actId="1076"/>
        <pc:sldMkLst>
          <pc:docMk/>
          <pc:sldMk cId="1182568617" sldId="279"/>
        </pc:sldMkLst>
        <pc:spChg chg="mod">
          <ac:chgData name="Archit Chadalawada" userId="891e73528ba8fd8f" providerId="LiveId" clId="{6F67D3C8-7FDA-40B8-9262-783015341374}" dt="2024-08-10T06:55:55.934" v="1066" actId="20577"/>
          <ac:spMkLst>
            <pc:docMk/>
            <pc:sldMk cId="1182568617" sldId="279"/>
            <ac:spMk id="2" creationId="{056837E9-549E-CDCD-6AB3-3F80616350D0}"/>
          </ac:spMkLst>
        </pc:spChg>
        <pc:spChg chg="mod">
          <ac:chgData name="Archit Chadalawada" userId="891e73528ba8fd8f" providerId="LiveId" clId="{6F67D3C8-7FDA-40B8-9262-783015341374}" dt="2024-08-10T08:56:32.070" v="2793" actId="20577"/>
          <ac:spMkLst>
            <pc:docMk/>
            <pc:sldMk cId="1182568617" sldId="279"/>
            <ac:spMk id="3" creationId="{AA7E295B-D684-ED62-F861-4BA8D7FD314A}"/>
          </ac:spMkLst>
        </pc:spChg>
        <pc:picChg chg="add mod">
          <ac:chgData name="Archit Chadalawada" userId="891e73528ba8fd8f" providerId="LiveId" clId="{6F67D3C8-7FDA-40B8-9262-783015341374}" dt="2024-08-10T08:57:04.169" v="2797" actId="1076"/>
          <ac:picMkLst>
            <pc:docMk/>
            <pc:sldMk cId="1182568617" sldId="279"/>
            <ac:picMk id="6" creationId="{A2FBA274-5570-A031-CC76-694A3759AF9B}"/>
          </ac:picMkLst>
        </pc:picChg>
        <pc:picChg chg="add mod">
          <ac:chgData name="Archit Chadalawada" userId="891e73528ba8fd8f" providerId="LiveId" clId="{6F67D3C8-7FDA-40B8-9262-783015341374}" dt="2024-08-10T08:57:08.076" v="2799" actId="1076"/>
          <ac:picMkLst>
            <pc:docMk/>
            <pc:sldMk cId="1182568617" sldId="279"/>
            <ac:picMk id="8" creationId="{8A4B3B5C-A899-8BF1-DC02-DD0CB47EC5F4}"/>
          </ac:picMkLst>
        </pc:picChg>
        <pc:picChg chg="add mod">
          <ac:chgData name="Archit Chadalawada" userId="891e73528ba8fd8f" providerId="LiveId" clId="{6F67D3C8-7FDA-40B8-9262-783015341374}" dt="2024-08-10T08:57:31.441" v="2802" actId="1076"/>
          <ac:picMkLst>
            <pc:docMk/>
            <pc:sldMk cId="1182568617" sldId="279"/>
            <ac:picMk id="17410" creationId="{9E08302B-96AA-9150-78ED-6843BB824E1F}"/>
          </ac:picMkLst>
        </pc:picChg>
        <pc:picChg chg="add mod">
          <ac:chgData name="Archit Chadalawada" userId="891e73528ba8fd8f" providerId="LiveId" clId="{6F67D3C8-7FDA-40B8-9262-783015341374}" dt="2024-08-10T08:58:02.569" v="2809" actId="1076"/>
          <ac:picMkLst>
            <pc:docMk/>
            <pc:sldMk cId="1182568617" sldId="279"/>
            <ac:picMk id="17412" creationId="{6A95321E-3E11-7025-F4BE-DB6F3A772986}"/>
          </ac:picMkLst>
        </pc:picChg>
      </pc:sldChg>
      <pc:sldChg chg="modSp new del mod">
        <pc:chgData name="Archit Chadalawada" userId="891e73528ba8fd8f" providerId="LiveId" clId="{6F67D3C8-7FDA-40B8-9262-783015341374}" dt="2024-08-10T08:49:15.298" v="2597" actId="47"/>
        <pc:sldMkLst>
          <pc:docMk/>
          <pc:sldMk cId="3122504956" sldId="280"/>
        </pc:sldMkLst>
        <pc:spChg chg="mod">
          <ac:chgData name="Archit Chadalawada" userId="891e73528ba8fd8f" providerId="LiveId" clId="{6F67D3C8-7FDA-40B8-9262-783015341374}" dt="2024-08-10T06:55:38.268" v="1041" actId="20577"/>
          <ac:spMkLst>
            <pc:docMk/>
            <pc:sldMk cId="3122504956" sldId="280"/>
            <ac:spMk id="2" creationId="{971FBF9A-9A24-173E-A66A-7DABDD62BF18}"/>
          </ac:spMkLst>
        </pc:spChg>
      </pc:sldChg>
      <pc:sldChg chg="addSp delSp modSp new mod">
        <pc:chgData name="Archit Chadalawada" userId="891e73528ba8fd8f" providerId="LiveId" clId="{6F67D3C8-7FDA-40B8-9262-783015341374}" dt="2024-08-10T09:07:13.831" v="2960" actId="1076"/>
        <pc:sldMkLst>
          <pc:docMk/>
          <pc:sldMk cId="3357448567" sldId="281"/>
        </pc:sldMkLst>
        <pc:spChg chg="mod">
          <ac:chgData name="Archit Chadalawada" userId="891e73528ba8fd8f" providerId="LiveId" clId="{6F67D3C8-7FDA-40B8-9262-783015341374}" dt="2024-08-10T09:00:29.989" v="2860" actId="1076"/>
          <ac:spMkLst>
            <pc:docMk/>
            <pc:sldMk cId="3357448567" sldId="281"/>
            <ac:spMk id="2" creationId="{D4C2C6B7-DB10-201D-1BD6-7974B991D34E}"/>
          </ac:spMkLst>
        </pc:spChg>
        <pc:spChg chg="del">
          <ac:chgData name="Archit Chadalawada" userId="891e73528ba8fd8f" providerId="LiveId" clId="{6F67D3C8-7FDA-40B8-9262-783015341374}" dt="2024-08-10T08:59:10.613" v="2852" actId="478"/>
          <ac:spMkLst>
            <pc:docMk/>
            <pc:sldMk cId="3357448567" sldId="281"/>
            <ac:spMk id="3" creationId="{97E3E1A8-E994-E925-3767-74CA1F2A28BF}"/>
          </ac:spMkLst>
        </pc:spChg>
        <pc:picChg chg="add mod modCrop">
          <ac:chgData name="Archit Chadalawada" userId="891e73528ba8fd8f" providerId="LiveId" clId="{6F67D3C8-7FDA-40B8-9262-783015341374}" dt="2024-08-10T09:03:17.463" v="2932" actId="1076"/>
          <ac:picMkLst>
            <pc:docMk/>
            <pc:sldMk cId="3357448567" sldId="281"/>
            <ac:picMk id="6" creationId="{9ADAA1F2-F7F5-5190-7AD1-0496159BBA9D}"/>
          </ac:picMkLst>
        </pc:picChg>
        <pc:picChg chg="add mod">
          <ac:chgData name="Archit Chadalawada" userId="891e73528ba8fd8f" providerId="LiveId" clId="{6F67D3C8-7FDA-40B8-9262-783015341374}" dt="2024-08-10T09:07:11.221" v="2958" actId="1076"/>
          <ac:picMkLst>
            <pc:docMk/>
            <pc:sldMk cId="3357448567" sldId="281"/>
            <ac:picMk id="8" creationId="{7792B671-1E03-9855-841D-7982FE5E3D28}"/>
          </ac:picMkLst>
        </pc:picChg>
        <pc:picChg chg="add mod">
          <ac:chgData name="Archit Chadalawada" userId="891e73528ba8fd8f" providerId="LiveId" clId="{6F67D3C8-7FDA-40B8-9262-783015341374}" dt="2024-08-10T09:07:13.831" v="2960" actId="1076"/>
          <ac:picMkLst>
            <pc:docMk/>
            <pc:sldMk cId="3357448567" sldId="281"/>
            <ac:picMk id="9" creationId="{40901FB1-2D00-8495-253C-9DC8715FDC5A}"/>
          </ac:picMkLst>
        </pc:picChg>
        <pc:picChg chg="add mod">
          <ac:chgData name="Archit Chadalawada" userId="891e73528ba8fd8f" providerId="LiveId" clId="{6F67D3C8-7FDA-40B8-9262-783015341374}" dt="2024-08-10T09:07:12.663" v="2959" actId="1076"/>
          <ac:picMkLst>
            <pc:docMk/>
            <pc:sldMk cId="3357448567" sldId="281"/>
            <ac:picMk id="10" creationId="{BDF2D709-9126-FB82-9D8D-6A039BF75457}"/>
          </ac:picMkLst>
        </pc:picChg>
        <pc:picChg chg="add del mod">
          <ac:chgData name="Archit Chadalawada" userId="891e73528ba8fd8f" providerId="LiveId" clId="{6F67D3C8-7FDA-40B8-9262-783015341374}" dt="2024-08-10T09:01:14.690" v="2874" actId="478"/>
          <ac:picMkLst>
            <pc:docMk/>
            <pc:sldMk cId="3357448567" sldId="281"/>
            <ac:picMk id="11" creationId="{6E644DD6-9370-971F-66CA-0EA3B930C099}"/>
          </ac:picMkLst>
        </pc:picChg>
        <pc:picChg chg="add mod">
          <ac:chgData name="Archit Chadalawada" userId="891e73528ba8fd8f" providerId="LiveId" clId="{6F67D3C8-7FDA-40B8-9262-783015341374}" dt="2024-08-10T09:02:23.653" v="2912" actId="1076"/>
          <ac:picMkLst>
            <pc:docMk/>
            <pc:sldMk cId="3357448567" sldId="281"/>
            <ac:picMk id="12" creationId="{92C0B6D6-C946-AAFC-A876-ECFA3ABE79EA}"/>
          </ac:picMkLst>
        </pc:picChg>
        <pc:picChg chg="add mod">
          <ac:chgData name="Archit Chadalawada" userId="891e73528ba8fd8f" providerId="LiveId" clId="{6F67D3C8-7FDA-40B8-9262-783015341374}" dt="2024-08-10T09:02:23.653" v="2912" actId="1076"/>
          <ac:picMkLst>
            <pc:docMk/>
            <pc:sldMk cId="3357448567" sldId="281"/>
            <ac:picMk id="13" creationId="{D6FF13AE-DB94-2F09-1AB2-5EBE78CB9191}"/>
          </ac:picMkLst>
        </pc:picChg>
        <pc:picChg chg="add mod">
          <ac:chgData name="Archit Chadalawada" userId="891e73528ba8fd8f" providerId="LiveId" clId="{6F67D3C8-7FDA-40B8-9262-783015341374}" dt="2024-08-10T09:02:23.653" v="2912" actId="1076"/>
          <ac:picMkLst>
            <pc:docMk/>
            <pc:sldMk cId="3357448567" sldId="281"/>
            <ac:picMk id="14" creationId="{C8867372-8E5B-0887-CA6F-8F1CE8C79ABD}"/>
          </ac:picMkLst>
        </pc:picChg>
      </pc:sldChg>
      <pc:sldChg chg="addSp modSp new mod">
        <pc:chgData name="Archit Chadalawada" userId="891e73528ba8fd8f" providerId="LiveId" clId="{6F67D3C8-7FDA-40B8-9262-783015341374}" dt="2024-08-10T10:48:07.199" v="3259" actId="20577"/>
        <pc:sldMkLst>
          <pc:docMk/>
          <pc:sldMk cId="413531908" sldId="282"/>
        </pc:sldMkLst>
        <pc:spChg chg="mod">
          <ac:chgData name="Archit Chadalawada" userId="891e73528ba8fd8f" providerId="LiveId" clId="{6F67D3C8-7FDA-40B8-9262-783015341374}" dt="2024-08-10T10:48:07.199" v="3259" actId="20577"/>
          <ac:spMkLst>
            <pc:docMk/>
            <pc:sldMk cId="413531908" sldId="282"/>
            <ac:spMk id="2" creationId="{E11C6E46-CA17-B5B8-FE7E-278A47D90E93}"/>
          </ac:spMkLst>
        </pc:spChg>
        <pc:picChg chg="add mod">
          <ac:chgData name="Archit Chadalawada" userId="891e73528ba8fd8f" providerId="LiveId" clId="{6F67D3C8-7FDA-40B8-9262-783015341374}" dt="2024-08-10T09:04:00.812" v="2941" actId="1076"/>
          <ac:picMkLst>
            <pc:docMk/>
            <pc:sldMk cId="413531908" sldId="282"/>
            <ac:picMk id="6" creationId="{F461E857-7FA0-3875-54AB-2494DAE413C3}"/>
          </ac:picMkLst>
        </pc:picChg>
        <pc:picChg chg="add mod">
          <ac:chgData name="Archit Chadalawada" userId="891e73528ba8fd8f" providerId="LiveId" clId="{6F67D3C8-7FDA-40B8-9262-783015341374}" dt="2024-08-10T09:05:22.992" v="2945" actId="14100"/>
          <ac:picMkLst>
            <pc:docMk/>
            <pc:sldMk cId="413531908" sldId="282"/>
            <ac:picMk id="8" creationId="{754FFB41-43BF-D32A-FB39-7E1EED4B03E3}"/>
          </ac:picMkLst>
        </pc:picChg>
        <pc:picChg chg="add mod">
          <ac:chgData name="Archit Chadalawada" userId="891e73528ba8fd8f" providerId="LiveId" clId="{6F67D3C8-7FDA-40B8-9262-783015341374}" dt="2024-08-10T09:05:42.303" v="2948" actId="1076"/>
          <ac:picMkLst>
            <pc:docMk/>
            <pc:sldMk cId="413531908" sldId="282"/>
            <ac:picMk id="10" creationId="{06D3C03A-4E2C-ED61-7510-0266051C23DF}"/>
          </ac:picMkLst>
        </pc:picChg>
        <pc:picChg chg="add mod">
          <ac:chgData name="Archit Chadalawada" userId="891e73528ba8fd8f" providerId="LiveId" clId="{6F67D3C8-7FDA-40B8-9262-783015341374}" dt="2024-08-10T09:05:52.303" v="2950" actId="1076"/>
          <ac:picMkLst>
            <pc:docMk/>
            <pc:sldMk cId="413531908" sldId="282"/>
            <ac:picMk id="11" creationId="{DF7C9FCD-B0EF-0086-D016-48CECB0CFF83}"/>
          </ac:picMkLst>
        </pc:picChg>
      </pc:sldChg>
      <pc:sldChg chg="addSp modSp new mod">
        <pc:chgData name="Archit Chadalawada" userId="891e73528ba8fd8f" providerId="LiveId" clId="{6F67D3C8-7FDA-40B8-9262-783015341374}" dt="2024-08-10T09:07:31.293" v="2966"/>
        <pc:sldMkLst>
          <pc:docMk/>
          <pc:sldMk cId="859587320" sldId="283"/>
        </pc:sldMkLst>
        <pc:spChg chg="mod">
          <ac:chgData name="Archit Chadalawada" userId="891e73528ba8fd8f" providerId="LiveId" clId="{6F67D3C8-7FDA-40B8-9262-783015341374}" dt="2024-08-10T06:56:19.341" v="1091" actId="20577"/>
          <ac:spMkLst>
            <pc:docMk/>
            <pc:sldMk cId="859587320" sldId="283"/>
            <ac:spMk id="2" creationId="{865C2BD7-96BA-2975-5D0B-D5C4EFC1BF46}"/>
          </ac:spMkLst>
        </pc:spChg>
        <pc:picChg chg="add mod">
          <ac:chgData name="Archit Chadalawada" userId="891e73528ba8fd8f" providerId="LiveId" clId="{6F67D3C8-7FDA-40B8-9262-783015341374}" dt="2024-08-10T09:06:38.611" v="2953" actId="1076"/>
          <ac:picMkLst>
            <pc:docMk/>
            <pc:sldMk cId="859587320" sldId="283"/>
            <ac:picMk id="6" creationId="{D516077C-A764-0D95-38CC-D8BF3DEA1725}"/>
          </ac:picMkLst>
        </pc:picChg>
        <pc:picChg chg="add mod">
          <ac:chgData name="Archit Chadalawada" userId="891e73528ba8fd8f" providerId="LiveId" clId="{6F67D3C8-7FDA-40B8-9262-783015341374}" dt="2024-08-10T09:07:27.662" v="2965" actId="14100"/>
          <ac:picMkLst>
            <pc:docMk/>
            <pc:sldMk cId="859587320" sldId="283"/>
            <ac:picMk id="8" creationId="{E921ACD6-E8E2-D54C-D123-B4AABC4A3C79}"/>
          </ac:picMkLst>
        </pc:picChg>
        <pc:picChg chg="add mod">
          <ac:chgData name="Archit Chadalawada" userId="891e73528ba8fd8f" providerId="LiveId" clId="{6F67D3C8-7FDA-40B8-9262-783015341374}" dt="2024-08-10T09:07:20.723" v="2963" actId="1076"/>
          <ac:picMkLst>
            <pc:docMk/>
            <pc:sldMk cId="859587320" sldId="283"/>
            <ac:picMk id="9" creationId="{6EF01532-607C-9DBD-3464-CEBE1CF953CD}"/>
          </ac:picMkLst>
        </pc:picChg>
        <pc:picChg chg="add mod">
          <ac:chgData name="Archit Chadalawada" userId="891e73528ba8fd8f" providerId="LiveId" clId="{6F67D3C8-7FDA-40B8-9262-783015341374}" dt="2024-08-10T09:07:31.293" v="2966"/>
          <ac:picMkLst>
            <pc:docMk/>
            <pc:sldMk cId="859587320" sldId="283"/>
            <ac:picMk id="10" creationId="{6AF2FF5B-C357-6A0B-2B72-CFDDAF4A8E3C}"/>
          </ac:picMkLst>
        </pc:picChg>
      </pc:sldChg>
      <pc:sldChg chg="addSp modSp new mod">
        <pc:chgData name="Archit Chadalawada" userId="891e73528ba8fd8f" providerId="LiveId" clId="{6F67D3C8-7FDA-40B8-9262-783015341374}" dt="2024-08-10T09:09:21.026" v="2990" actId="1076"/>
        <pc:sldMkLst>
          <pc:docMk/>
          <pc:sldMk cId="2121917416" sldId="284"/>
        </pc:sldMkLst>
        <pc:spChg chg="mod">
          <ac:chgData name="Archit Chadalawada" userId="891e73528ba8fd8f" providerId="LiveId" clId="{6F67D3C8-7FDA-40B8-9262-783015341374}" dt="2024-08-10T06:56:33.066" v="1107" actId="20577"/>
          <ac:spMkLst>
            <pc:docMk/>
            <pc:sldMk cId="2121917416" sldId="284"/>
            <ac:spMk id="2" creationId="{D0DD1DDE-5387-B754-B820-5EFC1DB46742}"/>
          </ac:spMkLst>
        </pc:spChg>
        <pc:picChg chg="add mod">
          <ac:chgData name="Archit Chadalawada" userId="891e73528ba8fd8f" providerId="LiveId" clId="{6F67D3C8-7FDA-40B8-9262-783015341374}" dt="2024-08-10T09:08:13.273" v="2969" actId="1076"/>
          <ac:picMkLst>
            <pc:docMk/>
            <pc:sldMk cId="2121917416" sldId="284"/>
            <ac:picMk id="6" creationId="{17FCD61E-50B0-2A07-C491-03773D450874}"/>
          </ac:picMkLst>
        </pc:picChg>
        <pc:picChg chg="add mod">
          <ac:chgData name="Archit Chadalawada" userId="891e73528ba8fd8f" providerId="LiveId" clId="{6F67D3C8-7FDA-40B8-9262-783015341374}" dt="2024-08-10T09:09:16.119" v="2986" actId="1076"/>
          <ac:picMkLst>
            <pc:docMk/>
            <pc:sldMk cId="2121917416" sldId="284"/>
            <ac:picMk id="7" creationId="{6A4A42DE-94B7-06B0-2C36-3AF1934CFD7B}"/>
          </ac:picMkLst>
        </pc:picChg>
        <pc:picChg chg="add mod">
          <ac:chgData name="Archit Chadalawada" userId="891e73528ba8fd8f" providerId="LiveId" clId="{6F67D3C8-7FDA-40B8-9262-783015341374}" dt="2024-08-10T09:09:18.121" v="2988" actId="1076"/>
          <ac:picMkLst>
            <pc:docMk/>
            <pc:sldMk cId="2121917416" sldId="284"/>
            <ac:picMk id="8" creationId="{7D6E63DA-B616-5CAD-DAAC-8BD755B5E29D}"/>
          </ac:picMkLst>
        </pc:picChg>
        <pc:picChg chg="add mod">
          <ac:chgData name="Archit Chadalawada" userId="891e73528ba8fd8f" providerId="LiveId" clId="{6F67D3C8-7FDA-40B8-9262-783015341374}" dt="2024-08-10T09:09:17.194" v="2987" actId="1076"/>
          <ac:picMkLst>
            <pc:docMk/>
            <pc:sldMk cId="2121917416" sldId="284"/>
            <ac:picMk id="9" creationId="{47F1401C-C073-94DD-D138-0A379004575F}"/>
          </ac:picMkLst>
        </pc:picChg>
        <pc:picChg chg="add mod">
          <ac:chgData name="Archit Chadalawada" userId="891e73528ba8fd8f" providerId="LiveId" clId="{6F67D3C8-7FDA-40B8-9262-783015341374}" dt="2024-08-10T09:09:15.093" v="2985" actId="1076"/>
          <ac:picMkLst>
            <pc:docMk/>
            <pc:sldMk cId="2121917416" sldId="284"/>
            <ac:picMk id="11" creationId="{97F6CEB9-6864-D74E-19B8-D2B9076EE721}"/>
          </ac:picMkLst>
        </pc:picChg>
        <pc:picChg chg="add mod">
          <ac:chgData name="Archit Chadalawada" userId="891e73528ba8fd8f" providerId="LiveId" clId="{6F67D3C8-7FDA-40B8-9262-783015341374}" dt="2024-08-10T09:09:21.026" v="2990" actId="1076"/>
          <ac:picMkLst>
            <pc:docMk/>
            <pc:sldMk cId="2121917416" sldId="284"/>
            <ac:picMk id="12" creationId="{7315BCCC-3A14-CCE8-0A65-2E06A7E1BFE8}"/>
          </ac:picMkLst>
        </pc:picChg>
      </pc:sldChg>
      <pc:sldChg chg="addSp delSp modSp new mod">
        <pc:chgData name="Archit Chadalawada" userId="891e73528ba8fd8f" providerId="LiveId" clId="{6F67D3C8-7FDA-40B8-9262-783015341374}" dt="2024-08-10T07:46:54.946" v="1880" actId="113"/>
        <pc:sldMkLst>
          <pc:docMk/>
          <pc:sldMk cId="2878338202" sldId="285"/>
        </pc:sldMkLst>
        <pc:spChg chg="mod">
          <ac:chgData name="Archit Chadalawada" userId="891e73528ba8fd8f" providerId="LiveId" clId="{6F67D3C8-7FDA-40B8-9262-783015341374}" dt="2024-08-10T06:56:50.721" v="1129" actId="20577"/>
          <ac:spMkLst>
            <pc:docMk/>
            <pc:sldMk cId="2878338202" sldId="285"/>
            <ac:spMk id="2" creationId="{797C26E5-2EFA-9228-80B2-A5161BAFF034}"/>
          </ac:spMkLst>
        </pc:spChg>
        <pc:spChg chg="del">
          <ac:chgData name="Archit Chadalawada" userId="891e73528ba8fd8f" providerId="LiveId" clId="{6F67D3C8-7FDA-40B8-9262-783015341374}" dt="2024-08-10T07:45:41.031" v="1834" actId="478"/>
          <ac:spMkLst>
            <pc:docMk/>
            <pc:sldMk cId="2878338202" sldId="285"/>
            <ac:spMk id="3" creationId="{8E687440-63E4-D988-9012-B5EED45325B5}"/>
          </ac:spMkLst>
        </pc:spChg>
        <pc:spChg chg="add mod">
          <ac:chgData name="Archit Chadalawada" userId="891e73528ba8fd8f" providerId="LiveId" clId="{6F67D3C8-7FDA-40B8-9262-783015341374}" dt="2024-08-10T07:46:54.946" v="1880" actId="113"/>
          <ac:spMkLst>
            <pc:docMk/>
            <pc:sldMk cId="2878338202" sldId="285"/>
            <ac:spMk id="4" creationId="{77E48953-FBB6-9F0A-C3DE-538AB9EBC763}"/>
          </ac:spMkLst>
        </pc:spChg>
        <pc:picChg chg="add mod">
          <ac:chgData name="Archit Chadalawada" userId="891e73528ba8fd8f" providerId="LiveId" clId="{6F67D3C8-7FDA-40B8-9262-783015341374}" dt="2024-08-10T07:45:50.618" v="1837" actId="1076"/>
          <ac:picMkLst>
            <pc:docMk/>
            <pc:sldMk cId="2878338202" sldId="285"/>
            <ac:picMk id="7170" creationId="{1D76BF3C-0FC6-6C03-8E85-AF493B455A93}"/>
          </ac:picMkLst>
        </pc:picChg>
      </pc:sldChg>
      <pc:sldChg chg="addSp modSp new mod">
        <pc:chgData name="Archit Chadalawada" userId="891e73528ba8fd8f" providerId="LiveId" clId="{6F67D3C8-7FDA-40B8-9262-783015341374}" dt="2024-08-10T09:10:42.955" v="2998" actId="1076"/>
        <pc:sldMkLst>
          <pc:docMk/>
          <pc:sldMk cId="2098407370" sldId="286"/>
        </pc:sldMkLst>
        <pc:spChg chg="mod">
          <ac:chgData name="Archit Chadalawada" userId="891e73528ba8fd8f" providerId="LiveId" clId="{6F67D3C8-7FDA-40B8-9262-783015341374}" dt="2024-08-10T08:49:27.299" v="2618" actId="20577"/>
          <ac:spMkLst>
            <pc:docMk/>
            <pc:sldMk cId="2098407370" sldId="286"/>
            <ac:spMk id="2" creationId="{C3141DD6-9372-E2BB-D9F0-6F3D28FE90BC}"/>
          </ac:spMkLst>
        </pc:spChg>
        <pc:picChg chg="add mod">
          <ac:chgData name="Archit Chadalawada" userId="891e73528ba8fd8f" providerId="LiveId" clId="{6F67D3C8-7FDA-40B8-9262-783015341374}" dt="2024-08-10T09:10:07.029" v="2993" actId="1076"/>
          <ac:picMkLst>
            <pc:docMk/>
            <pc:sldMk cId="2098407370" sldId="286"/>
            <ac:picMk id="6" creationId="{65B89264-F3C3-1662-1DCB-9F006CAB6778}"/>
          </ac:picMkLst>
        </pc:picChg>
        <pc:picChg chg="add mod">
          <ac:chgData name="Archit Chadalawada" userId="891e73528ba8fd8f" providerId="LiveId" clId="{6F67D3C8-7FDA-40B8-9262-783015341374}" dt="2024-08-10T09:10:42.955" v="2998" actId="1076"/>
          <ac:picMkLst>
            <pc:docMk/>
            <pc:sldMk cId="2098407370" sldId="286"/>
            <ac:picMk id="18434" creationId="{1156612F-0A24-B65A-B2AE-E7ADC48D643F}"/>
          </ac:picMkLst>
        </pc:picChg>
      </pc:sldChg>
      <pc:sldChg chg="addSp modSp new mod">
        <pc:chgData name="Archit Chadalawada" userId="891e73528ba8fd8f" providerId="LiveId" clId="{6F67D3C8-7FDA-40B8-9262-783015341374}" dt="2024-08-10T09:12:17.788" v="3012" actId="1076"/>
        <pc:sldMkLst>
          <pc:docMk/>
          <pc:sldMk cId="894991148" sldId="287"/>
        </pc:sldMkLst>
        <pc:spChg chg="mod">
          <ac:chgData name="Archit Chadalawada" userId="891e73528ba8fd8f" providerId="LiveId" clId="{6F67D3C8-7FDA-40B8-9262-783015341374}" dt="2024-08-10T09:12:11.920" v="3008" actId="1076"/>
          <ac:spMkLst>
            <pc:docMk/>
            <pc:sldMk cId="894991148" sldId="287"/>
            <ac:spMk id="2" creationId="{A6EBB85A-31E9-E6DA-ECB3-6D4260300E21}"/>
          </ac:spMkLst>
        </pc:spChg>
        <pc:picChg chg="add mod">
          <ac:chgData name="Archit Chadalawada" userId="891e73528ba8fd8f" providerId="LiveId" clId="{6F67D3C8-7FDA-40B8-9262-783015341374}" dt="2024-08-10T09:12:13.335" v="3009" actId="1076"/>
          <ac:picMkLst>
            <pc:docMk/>
            <pc:sldMk cId="894991148" sldId="287"/>
            <ac:picMk id="6" creationId="{E13C2D01-F44B-18DC-A6D0-3D9D5812B6D3}"/>
          </ac:picMkLst>
        </pc:picChg>
        <pc:picChg chg="add mod">
          <ac:chgData name="Archit Chadalawada" userId="891e73528ba8fd8f" providerId="LiveId" clId="{6F67D3C8-7FDA-40B8-9262-783015341374}" dt="2024-08-10T09:12:17.788" v="3012" actId="1076"/>
          <ac:picMkLst>
            <pc:docMk/>
            <pc:sldMk cId="894991148" sldId="287"/>
            <ac:picMk id="23554" creationId="{78FE7261-4A73-78BC-363A-8744C22FEA60}"/>
          </ac:picMkLst>
        </pc:picChg>
      </pc:sldChg>
      <pc:sldChg chg="addSp delSp modSp new mod setBg modAnim">
        <pc:chgData name="Archit Chadalawada" userId="891e73528ba8fd8f" providerId="LiveId" clId="{6F67D3C8-7FDA-40B8-9262-783015341374}" dt="2024-08-10T07:57:36.160" v="1976" actId="1076"/>
        <pc:sldMkLst>
          <pc:docMk/>
          <pc:sldMk cId="2479285054" sldId="288"/>
        </pc:sldMkLst>
        <pc:spChg chg="mod">
          <ac:chgData name="Archit Chadalawada" userId="891e73528ba8fd8f" providerId="LiveId" clId="{6F67D3C8-7FDA-40B8-9262-783015341374}" dt="2024-08-10T07:56:37.308" v="1959" actId="1076"/>
          <ac:spMkLst>
            <pc:docMk/>
            <pc:sldMk cId="2479285054" sldId="288"/>
            <ac:spMk id="2" creationId="{AE4CE7A5-B0BE-CB78-91A7-151375FFBF7C}"/>
          </ac:spMkLst>
        </pc:spChg>
        <pc:spChg chg="del">
          <ac:chgData name="Archit Chadalawada" userId="891e73528ba8fd8f" providerId="LiveId" clId="{6F67D3C8-7FDA-40B8-9262-783015341374}" dt="2024-08-10T07:53:05.604" v="1915" actId="478"/>
          <ac:spMkLst>
            <pc:docMk/>
            <pc:sldMk cId="2479285054" sldId="288"/>
            <ac:spMk id="3" creationId="{38BB2B66-A27E-E42E-6E77-11FC38BC5AFE}"/>
          </ac:spMkLst>
        </pc:spChg>
        <pc:spChg chg="add mod">
          <ac:chgData name="Archit Chadalawada" userId="891e73528ba8fd8f" providerId="LiveId" clId="{6F67D3C8-7FDA-40B8-9262-783015341374}" dt="2024-08-10T07:56:39.404" v="1960" actId="1076"/>
          <ac:spMkLst>
            <pc:docMk/>
            <pc:sldMk cId="2479285054" sldId="288"/>
            <ac:spMk id="4" creationId="{066902A9-8CFA-9AFE-66DC-E41923A0D7E2}"/>
          </ac:spMkLst>
        </pc:spChg>
        <pc:spChg chg="add del">
          <ac:chgData name="Archit Chadalawada" userId="891e73528ba8fd8f" providerId="LiveId" clId="{6F67D3C8-7FDA-40B8-9262-783015341374}" dt="2024-08-10T07:54:06.751" v="1917" actId="22"/>
          <ac:spMkLst>
            <pc:docMk/>
            <pc:sldMk cId="2479285054" sldId="288"/>
            <ac:spMk id="6" creationId="{13A4F39A-0EA2-D59D-316F-5573A040F026}"/>
          </ac:spMkLst>
        </pc:spChg>
        <pc:spChg chg="add del">
          <ac:chgData name="Archit Chadalawada" userId="891e73528ba8fd8f" providerId="LiveId" clId="{6F67D3C8-7FDA-40B8-9262-783015341374}" dt="2024-08-10T07:54:49.585" v="1925" actId="26606"/>
          <ac:spMkLst>
            <pc:docMk/>
            <pc:sldMk cId="2479285054" sldId="288"/>
            <ac:spMk id="9223" creationId="{5D5E0904-721C-4D68-9EB8-1C9752E329A7}"/>
          </ac:spMkLst>
        </pc:spChg>
        <pc:spChg chg="add del">
          <ac:chgData name="Archit Chadalawada" userId="891e73528ba8fd8f" providerId="LiveId" clId="{6F67D3C8-7FDA-40B8-9262-783015341374}" dt="2024-08-10T07:54:49.585" v="1925" actId="26606"/>
          <ac:spMkLst>
            <pc:docMk/>
            <pc:sldMk cId="2479285054" sldId="288"/>
            <ac:spMk id="9225" creationId="{B298ECBA-3258-45DF-8FD4-7581736BCCBC}"/>
          </ac:spMkLst>
        </pc:spChg>
        <pc:spChg chg="add del">
          <ac:chgData name="Archit Chadalawada" userId="891e73528ba8fd8f" providerId="LiveId" clId="{6F67D3C8-7FDA-40B8-9262-783015341374}" dt="2024-08-10T07:54:49.585" v="1925" actId="26606"/>
          <ac:spMkLst>
            <pc:docMk/>
            <pc:sldMk cId="2479285054" sldId="288"/>
            <ac:spMk id="9227" creationId="{B62BF453-BD82-4B90-9FE7-51703133806E}"/>
          </ac:spMkLst>
        </pc:spChg>
        <pc:spChg chg="add del">
          <ac:chgData name="Archit Chadalawada" userId="891e73528ba8fd8f" providerId="LiveId" clId="{6F67D3C8-7FDA-40B8-9262-783015341374}" dt="2024-08-10T07:54:49.585" v="1925" actId="26606"/>
          <ac:spMkLst>
            <pc:docMk/>
            <pc:sldMk cId="2479285054" sldId="288"/>
            <ac:spMk id="9229" creationId="{072366D3-9B5C-42E1-9906-77FF6BB55EAB}"/>
          </ac:spMkLst>
        </pc:spChg>
        <pc:spChg chg="add del">
          <ac:chgData name="Archit Chadalawada" userId="891e73528ba8fd8f" providerId="LiveId" clId="{6F67D3C8-7FDA-40B8-9262-783015341374}" dt="2024-08-10T07:54:49.585" v="1925" actId="26606"/>
          <ac:spMkLst>
            <pc:docMk/>
            <pc:sldMk cId="2479285054" sldId="288"/>
            <ac:spMk id="9231" creationId="{121F5E60-4E89-4B16-A245-12BD9935998D}"/>
          </ac:spMkLst>
        </pc:spChg>
        <pc:picChg chg="add mod">
          <ac:chgData name="Archit Chadalawada" userId="891e73528ba8fd8f" providerId="LiveId" clId="{6F67D3C8-7FDA-40B8-9262-783015341374}" dt="2024-08-10T07:57:36.160" v="1976" actId="1076"/>
          <ac:picMkLst>
            <pc:docMk/>
            <pc:sldMk cId="2479285054" sldId="288"/>
            <ac:picMk id="9218" creationId="{74E78931-6CC5-0225-DFBD-E9829F0DF326}"/>
          </ac:picMkLst>
        </pc:picChg>
        <pc:picChg chg="add mod">
          <ac:chgData name="Archit Chadalawada" userId="891e73528ba8fd8f" providerId="LiveId" clId="{6F67D3C8-7FDA-40B8-9262-783015341374}" dt="2024-08-10T07:56:41.535" v="1961" actId="1076"/>
          <ac:picMkLst>
            <pc:docMk/>
            <pc:sldMk cId="2479285054" sldId="288"/>
            <ac:picMk id="9220" creationId="{DFAE22FB-2FBB-0438-CCD2-E17377C69881}"/>
          </ac:picMkLst>
        </pc:picChg>
      </pc:sldChg>
      <pc:sldChg chg="addSp delSp modSp new mod">
        <pc:chgData name="Archit Chadalawada" userId="891e73528ba8fd8f" providerId="LiveId" clId="{6F67D3C8-7FDA-40B8-9262-783015341374}" dt="2024-08-10T08:09:33.515" v="2102" actId="20577"/>
        <pc:sldMkLst>
          <pc:docMk/>
          <pc:sldMk cId="3127318080" sldId="289"/>
        </pc:sldMkLst>
        <pc:spChg chg="mod">
          <ac:chgData name="Archit Chadalawada" userId="891e73528ba8fd8f" providerId="LiveId" clId="{6F67D3C8-7FDA-40B8-9262-783015341374}" dt="2024-08-10T06:57:42.871" v="1178" actId="20577"/>
          <ac:spMkLst>
            <pc:docMk/>
            <pc:sldMk cId="3127318080" sldId="289"/>
            <ac:spMk id="2" creationId="{86638C39-1F4A-D57C-9818-8D68B2B7E080}"/>
          </ac:spMkLst>
        </pc:spChg>
        <pc:spChg chg="mod">
          <ac:chgData name="Archit Chadalawada" userId="891e73528ba8fd8f" providerId="LiveId" clId="{6F67D3C8-7FDA-40B8-9262-783015341374}" dt="2024-08-10T08:09:33.515" v="2102" actId="20577"/>
          <ac:spMkLst>
            <pc:docMk/>
            <pc:sldMk cId="3127318080" sldId="289"/>
            <ac:spMk id="3" creationId="{8CF2E39F-9ED7-0DCD-E506-AB3F477217FC}"/>
          </ac:spMkLst>
        </pc:spChg>
        <pc:spChg chg="add del mod">
          <ac:chgData name="Archit Chadalawada" userId="891e73528ba8fd8f" providerId="LiveId" clId="{6F67D3C8-7FDA-40B8-9262-783015341374}" dt="2024-08-10T08:07:06.280" v="2091"/>
          <ac:spMkLst>
            <pc:docMk/>
            <pc:sldMk cId="3127318080" sldId="289"/>
            <ac:spMk id="4" creationId="{46F2257B-5660-80FE-C14A-61EFE09A5FEC}"/>
          </ac:spMkLst>
        </pc:spChg>
        <pc:spChg chg="add del mod">
          <ac:chgData name="Archit Chadalawada" userId="891e73528ba8fd8f" providerId="LiveId" clId="{6F67D3C8-7FDA-40B8-9262-783015341374}" dt="2024-08-10T08:06:06.013" v="2002" actId="478"/>
          <ac:spMkLst>
            <pc:docMk/>
            <pc:sldMk cId="3127318080" sldId="289"/>
            <ac:spMk id="6" creationId="{86E4E67B-FCA2-C914-802A-794BBE501659}"/>
          </ac:spMkLst>
        </pc:spChg>
        <pc:picChg chg="add mod">
          <ac:chgData name="Archit Chadalawada" userId="891e73528ba8fd8f" providerId="LiveId" clId="{6F67D3C8-7FDA-40B8-9262-783015341374}" dt="2024-08-10T08:08:59.762" v="2094" actId="1076"/>
          <ac:picMkLst>
            <pc:docMk/>
            <pc:sldMk cId="3127318080" sldId="289"/>
            <ac:picMk id="10242" creationId="{24C4D3FC-93A6-38EE-9DD5-BD10F02E9EAC}"/>
          </ac:picMkLst>
        </pc:picChg>
        <pc:picChg chg="add del">
          <ac:chgData name="Archit Chadalawada" userId="891e73528ba8fd8f" providerId="LiveId" clId="{6F67D3C8-7FDA-40B8-9262-783015341374}" dt="2024-08-10T08:05:30.233" v="1983" actId="478"/>
          <ac:picMkLst>
            <pc:docMk/>
            <pc:sldMk cId="3127318080" sldId="289"/>
            <ac:picMk id="10244" creationId="{2BB8D690-E27C-8342-FA34-23BD9C6FD31F}"/>
          </ac:picMkLst>
        </pc:picChg>
      </pc:sldChg>
      <pc:sldChg chg="addSp modSp new mod">
        <pc:chgData name="Archit Chadalawada" userId="891e73528ba8fd8f" providerId="LiveId" clId="{6F67D3C8-7FDA-40B8-9262-783015341374}" dt="2024-08-10T09:15:04.972" v="3136" actId="1076"/>
        <pc:sldMkLst>
          <pc:docMk/>
          <pc:sldMk cId="1292370309" sldId="290"/>
        </pc:sldMkLst>
        <pc:spChg chg="mod">
          <ac:chgData name="Archit Chadalawada" userId="891e73528ba8fd8f" providerId="LiveId" clId="{6F67D3C8-7FDA-40B8-9262-783015341374}" dt="2024-08-10T06:58:02.317" v="1207" actId="20577"/>
          <ac:spMkLst>
            <pc:docMk/>
            <pc:sldMk cId="1292370309" sldId="290"/>
            <ac:spMk id="2" creationId="{BEBE6FDB-20B8-D3E4-9EE9-B206C87368B6}"/>
          </ac:spMkLst>
        </pc:spChg>
        <pc:spChg chg="mod">
          <ac:chgData name="Archit Chadalawada" userId="891e73528ba8fd8f" providerId="LiveId" clId="{6F67D3C8-7FDA-40B8-9262-783015341374}" dt="2024-08-10T09:15:02.660" v="3135" actId="20577"/>
          <ac:spMkLst>
            <pc:docMk/>
            <pc:sldMk cId="1292370309" sldId="290"/>
            <ac:spMk id="3" creationId="{BE4C196E-6B32-000C-3AB3-2D967F3F7E65}"/>
          </ac:spMkLst>
        </pc:spChg>
        <pc:picChg chg="add mod">
          <ac:chgData name="Archit Chadalawada" userId="891e73528ba8fd8f" providerId="LiveId" clId="{6F67D3C8-7FDA-40B8-9262-783015341374}" dt="2024-08-10T09:15:04.972" v="3136" actId="1076"/>
          <ac:picMkLst>
            <pc:docMk/>
            <pc:sldMk cId="1292370309" sldId="290"/>
            <ac:picMk id="24578" creationId="{EA35A9F3-BA27-FDD1-EEB9-3EE7C71E8A74}"/>
          </ac:picMkLst>
        </pc:picChg>
      </pc:sldChg>
      <pc:sldChg chg="addSp modSp new mod setBg">
        <pc:chgData name="Archit Chadalawada" userId="891e73528ba8fd8f" providerId="LiveId" clId="{6F67D3C8-7FDA-40B8-9262-783015341374}" dt="2024-08-10T06:59:10.643" v="1298" actId="20577"/>
        <pc:sldMkLst>
          <pc:docMk/>
          <pc:sldMk cId="298835194" sldId="291"/>
        </pc:sldMkLst>
        <pc:spChg chg="mod">
          <ac:chgData name="Archit Chadalawada" userId="891e73528ba8fd8f" providerId="LiveId" clId="{6F67D3C8-7FDA-40B8-9262-783015341374}" dt="2024-08-10T06:58:54.872" v="1263" actId="26606"/>
          <ac:spMkLst>
            <pc:docMk/>
            <pc:sldMk cId="298835194" sldId="291"/>
            <ac:spMk id="2" creationId="{EADE3A37-1651-65EA-2321-D9491116FBFB}"/>
          </ac:spMkLst>
        </pc:spChg>
        <pc:spChg chg="mod">
          <ac:chgData name="Archit Chadalawada" userId="891e73528ba8fd8f" providerId="LiveId" clId="{6F67D3C8-7FDA-40B8-9262-783015341374}" dt="2024-08-10T06:59:10.643" v="1298" actId="20577"/>
          <ac:spMkLst>
            <pc:docMk/>
            <pc:sldMk cId="298835194" sldId="291"/>
            <ac:spMk id="3" creationId="{2D5A8AB0-D344-69CA-C710-17393F298AE3}"/>
          </ac:spMkLst>
        </pc:spChg>
        <pc:spChg chg="add">
          <ac:chgData name="Archit Chadalawada" userId="891e73528ba8fd8f" providerId="LiveId" clId="{6F67D3C8-7FDA-40B8-9262-783015341374}" dt="2024-08-10T06:58:54.872" v="1263" actId="26606"/>
          <ac:spMkLst>
            <pc:docMk/>
            <pc:sldMk cId="298835194" sldId="291"/>
            <ac:spMk id="8" creationId="{A6F05DDE-5F2C-44F5-BACC-DED4737B11B8}"/>
          </ac:spMkLst>
        </pc:spChg>
        <pc:spChg chg="add">
          <ac:chgData name="Archit Chadalawada" userId="891e73528ba8fd8f" providerId="LiveId" clId="{6F67D3C8-7FDA-40B8-9262-783015341374}" dt="2024-08-10T06:58:54.872" v="1263" actId="26606"/>
          <ac:spMkLst>
            <pc:docMk/>
            <pc:sldMk cId="298835194" sldId="291"/>
            <ac:spMk id="10" creationId="{B6BC6A0D-8979-47FF-B606-70528EF8E548}"/>
          </ac:spMkLst>
        </pc:spChg>
        <pc:spChg chg="add">
          <ac:chgData name="Archit Chadalawada" userId="891e73528ba8fd8f" providerId="LiveId" clId="{6F67D3C8-7FDA-40B8-9262-783015341374}" dt="2024-08-10T06:58:54.872" v="1263" actId="26606"/>
          <ac:spMkLst>
            <pc:docMk/>
            <pc:sldMk cId="298835194" sldId="291"/>
            <ac:spMk id="12" creationId="{3B92CCBF-1641-4D35-9B74-6E4981730FF5}"/>
          </ac:spMkLst>
        </pc:spChg>
      </pc:sldChg>
      <pc:sldChg chg="modSp new del mod">
        <pc:chgData name="Archit Chadalawada" userId="891e73528ba8fd8f" providerId="LiveId" clId="{6F67D3C8-7FDA-40B8-9262-783015341374}" dt="2024-08-10T09:18:12.724" v="3195" actId="47"/>
        <pc:sldMkLst>
          <pc:docMk/>
          <pc:sldMk cId="336910234" sldId="292"/>
        </pc:sldMkLst>
        <pc:spChg chg="mod">
          <ac:chgData name="Archit Chadalawada" userId="891e73528ba8fd8f" providerId="LiveId" clId="{6F67D3C8-7FDA-40B8-9262-783015341374}" dt="2024-08-10T06:59:24.335" v="1315" actId="20577"/>
          <ac:spMkLst>
            <pc:docMk/>
            <pc:sldMk cId="336910234" sldId="292"/>
            <ac:spMk id="2" creationId="{64B23849-104D-3A86-7005-D4C2DA429E77}"/>
          </ac:spMkLst>
        </pc:spChg>
      </pc:sldChg>
      <pc:sldChg chg="modSp new del mod">
        <pc:chgData name="Archit Chadalawada" userId="891e73528ba8fd8f" providerId="LiveId" clId="{6F67D3C8-7FDA-40B8-9262-783015341374}" dt="2024-08-10T09:18:25.778" v="3196" actId="47"/>
        <pc:sldMkLst>
          <pc:docMk/>
          <pc:sldMk cId="3805230037" sldId="293"/>
        </pc:sldMkLst>
        <pc:spChg chg="mod">
          <ac:chgData name="Archit Chadalawada" userId="891e73528ba8fd8f" providerId="LiveId" clId="{6F67D3C8-7FDA-40B8-9262-783015341374}" dt="2024-08-10T06:59:32.856" v="1334" actId="20577"/>
          <ac:spMkLst>
            <pc:docMk/>
            <pc:sldMk cId="3805230037" sldId="293"/>
            <ac:spMk id="2" creationId="{461691D1-2823-8235-8FDC-9A719603A3E8}"/>
          </ac:spMkLst>
        </pc:spChg>
        <pc:spChg chg="mod">
          <ac:chgData name="Archit Chadalawada" userId="891e73528ba8fd8f" providerId="LiveId" clId="{6F67D3C8-7FDA-40B8-9262-783015341374}" dt="2024-08-10T07:00:01.134" v="1417" actId="20577"/>
          <ac:spMkLst>
            <pc:docMk/>
            <pc:sldMk cId="3805230037" sldId="293"/>
            <ac:spMk id="3" creationId="{76E83D5D-1A09-E5E9-40C8-364F6615F536}"/>
          </ac:spMkLst>
        </pc:spChg>
      </pc:sldChg>
      <pc:sldChg chg="modSp new del mod">
        <pc:chgData name="Archit Chadalawada" userId="891e73528ba8fd8f" providerId="LiveId" clId="{6F67D3C8-7FDA-40B8-9262-783015341374}" dt="2024-08-10T09:18:26.915" v="3197" actId="47"/>
        <pc:sldMkLst>
          <pc:docMk/>
          <pc:sldMk cId="4227519190" sldId="294"/>
        </pc:sldMkLst>
        <pc:spChg chg="mod">
          <ac:chgData name="Archit Chadalawada" userId="891e73528ba8fd8f" providerId="LiveId" clId="{6F67D3C8-7FDA-40B8-9262-783015341374}" dt="2024-08-10T07:00:10.321" v="1449" actId="20577"/>
          <ac:spMkLst>
            <pc:docMk/>
            <pc:sldMk cId="4227519190" sldId="294"/>
            <ac:spMk id="2" creationId="{F25C0E50-FD9C-1A00-8055-FF595CFFD919}"/>
          </ac:spMkLst>
        </pc:spChg>
      </pc:sldChg>
      <pc:sldChg chg="modSp new del mod">
        <pc:chgData name="Archit Chadalawada" userId="891e73528ba8fd8f" providerId="LiveId" clId="{6F67D3C8-7FDA-40B8-9262-783015341374}" dt="2024-08-10T09:18:28.309" v="3198" actId="47"/>
        <pc:sldMkLst>
          <pc:docMk/>
          <pc:sldMk cId="2259276601" sldId="295"/>
        </pc:sldMkLst>
        <pc:spChg chg="mod">
          <ac:chgData name="Archit Chadalawada" userId="891e73528ba8fd8f" providerId="LiveId" clId="{6F67D3C8-7FDA-40B8-9262-783015341374}" dt="2024-08-10T07:00:24.622" v="1490" actId="20577"/>
          <ac:spMkLst>
            <pc:docMk/>
            <pc:sldMk cId="2259276601" sldId="295"/>
            <ac:spMk id="2" creationId="{0E1F0137-BD4C-8F1E-0CDB-43447ADE39F8}"/>
          </ac:spMkLst>
        </pc:spChg>
      </pc:sldChg>
      <pc:sldChg chg="addSp delSp modSp new mod ord setBg setClrOvrMap">
        <pc:chgData name="Archit Chadalawada" userId="891e73528ba8fd8f" providerId="LiveId" clId="{6F67D3C8-7FDA-40B8-9262-783015341374}" dt="2024-08-10T09:18:33.114" v="3200"/>
        <pc:sldMkLst>
          <pc:docMk/>
          <pc:sldMk cId="2926905505" sldId="296"/>
        </pc:sldMkLst>
        <pc:spChg chg="mod">
          <ac:chgData name="Archit Chadalawada" userId="891e73528ba8fd8f" providerId="LiveId" clId="{6F67D3C8-7FDA-40B8-9262-783015341374}" dt="2024-08-10T07:04:04.055" v="1499" actId="20577"/>
          <ac:spMkLst>
            <pc:docMk/>
            <pc:sldMk cId="2926905505" sldId="296"/>
            <ac:spMk id="2" creationId="{AB568D92-CBA8-5E98-D89C-3AD8C59A1713}"/>
          </ac:spMkLst>
        </pc:spChg>
        <pc:spChg chg="del">
          <ac:chgData name="Archit Chadalawada" userId="891e73528ba8fd8f" providerId="LiveId" clId="{6F67D3C8-7FDA-40B8-9262-783015341374}" dt="2024-08-10T07:04:01.653" v="1497" actId="26606"/>
          <ac:spMkLst>
            <pc:docMk/>
            <pc:sldMk cId="2926905505" sldId="296"/>
            <ac:spMk id="3" creationId="{69639F89-15D1-CF11-C31F-F35DD4F4746A}"/>
          </ac:spMkLst>
        </pc:spChg>
        <pc:spChg chg="add">
          <ac:chgData name="Archit Chadalawada" userId="891e73528ba8fd8f" providerId="LiveId" clId="{6F67D3C8-7FDA-40B8-9262-783015341374}" dt="2024-08-10T07:04:01.653" v="1497" actId="26606"/>
          <ac:spMkLst>
            <pc:docMk/>
            <pc:sldMk cId="2926905505" sldId="296"/>
            <ac:spMk id="9" creationId="{F1ACBE00-0221-433D-8EA5-D9D7B45F35BE}"/>
          </ac:spMkLst>
        </pc:spChg>
        <pc:spChg chg="add">
          <ac:chgData name="Archit Chadalawada" userId="891e73528ba8fd8f" providerId="LiveId" clId="{6F67D3C8-7FDA-40B8-9262-783015341374}" dt="2024-08-10T07:04:01.653" v="1497" actId="26606"/>
          <ac:spMkLst>
            <pc:docMk/>
            <pc:sldMk cId="2926905505" sldId="296"/>
            <ac:spMk id="11" creationId="{EFB0C39A-F8CA-4A79-AFFC-E9780FB1991A}"/>
          </ac:spMkLst>
        </pc:spChg>
        <pc:picChg chg="add">
          <ac:chgData name="Archit Chadalawada" userId="891e73528ba8fd8f" providerId="LiveId" clId="{6F67D3C8-7FDA-40B8-9262-783015341374}" dt="2024-08-10T07:04:01.653" v="1497" actId="26606"/>
          <ac:picMkLst>
            <pc:docMk/>
            <pc:sldMk cId="2926905505" sldId="296"/>
            <ac:picMk id="5" creationId="{F7A57008-F121-699E-8D6C-2AC74FA2276D}"/>
          </ac:picMkLst>
        </pc:picChg>
      </pc:sldChg>
      <pc:sldChg chg="modSp new mod">
        <pc:chgData name="Archit Chadalawada" userId="891e73528ba8fd8f" providerId="LiveId" clId="{6F67D3C8-7FDA-40B8-9262-783015341374}" dt="2024-08-10T07:12:31.367" v="1590"/>
        <pc:sldMkLst>
          <pc:docMk/>
          <pc:sldMk cId="2859305118" sldId="297"/>
        </pc:sldMkLst>
        <pc:spChg chg="mod">
          <ac:chgData name="Archit Chadalawada" userId="891e73528ba8fd8f" providerId="LiveId" clId="{6F67D3C8-7FDA-40B8-9262-783015341374}" dt="2024-08-10T07:04:45.209" v="1518" actId="20577"/>
          <ac:spMkLst>
            <pc:docMk/>
            <pc:sldMk cId="2859305118" sldId="297"/>
            <ac:spMk id="2" creationId="{49CC97BD-1FC8-406E-F9C1-EBA23267C8AC}"/>
          </ac:spMkLst>
        </pc:spChg>
        <pc:spChg chg="mod">
          <ac:chgData name="Archit Chadalawada" userId="891e73528ba8fd8f" providerId="LiveId" clId="{6F67D3C8-7FDA-40B8-9262-783015341374}" dt="2024-08-10T07:12:31.367" v="1590"/>
          <ac:spMkLst>
            <pc:docMk/>
            <pc:sldMk cId="2859305118" sldId="297"/>
            <ac:spMk id="3" creationId="{BACEAF61-A5AC-E74C-530D-4AE4984B35E1}"/>
          </ac:spMkLst>
        </pc:spChg>
      </pc:sldChg>
      <pc:sldChg chg="addSp delSp modSp new mod setBg modAnim">
        <pc:chgData name="Archit Chadalawada" userId="891e73528ba8fd8f" providerId="LiveId" clId="{6F67D3C8-7FDA-40B8-9262-783015341374}" dt="2024-08-10T07:25:21.108" v="1760"/>
        <pc:sldMkLst>
          <pc:docMk/>
          <pc:sldMk cId="864695195" sldId="298"/>
        </pc:sldMkLst>
        <pc:spChg chg="del mod">
          <ac:chgData name="Archit Chadalawada" userId="891e73528ba8fd8f" providerId="LiveId" clId="{6F67D3C8-7FDA-40B8-9262-783015341374}" dt="2024-08-10T07:20:24.672" v="1680" actId="478"/>
          <ac:spMkLst>
            <pc:docMk/>
            <pc:sldMk cId="864695195" sldId="298"/>
            <ac:spMk id="2" creationId="{3A8B8258-5B7C-4AD7-0DD5-D349A7BDEAF2}"/>
          </ac:spMkLst>
        </pc:spChg>
        <pc:spChg chg="add del mod">
          <ac:chgData name="Archit Chadalawada" userId="891e73528ba8fd8f" providerId="LiveId" clId="{6F67D3C8-7FDA-40B8-9262-783015341374}" dt="2024-08-10T07:25:08.524" v="1757" actId="1076"/>
          <ac:spMkLst>
            <pc:docMk/>
            <pc:sldMk cId="864695195" sldId="298"/>
            <ac:spMk id="3" creationId="{45056864-C598-9D71-9064-572D710524D9}"/>
          </ac:spMkLst>
        </pc:spChg>
        <pc:spChg chg="add mod">
          <ac:chgData name="Archit Chadalawada" userId="891e73528ba8fd8f" providerId="LiveId" clId="{6F67D3C8-7FDA-40B8-9262-783015341374}" dt="2024-08-10T07:24:24.619" v="1719" actId="478"/>
          <ac:spMkLst>
            <pc:docMk/>
            <pc:sldMk cId="864695195" sldId="298"/>
            <ac:spMk id="4" creationId="{4361B717-4F34-19F1-7080-4BC255305B97}"/>
          </ac:spMkLst>
        </pc:spChg>
        <pc:spChg chg="add mod">
          <ac:chgData name="Archit Chadalawada" userId="891e73528ba8fd8f" providerId="LiveId" clId="{6F67D3C8-7FDA-40B8-9262-783015341374}" dt="2024-08-10T07:25:10.934" v="1758" actId="1076"/>
          <ac:spMkLst>
            <pc:docMk/>
            <pc:sldMk cId="864695195" sldId="298"/>
            <ac:spMk id="5" creationId="{ACBBEC5A-927F-81D0-E34C-1160FF97500C}"/>
          </ac:spMkLst>
        </pc:spChg>
        <pc:picChg chg="add mod">
          <ac:chgData name="Archit Chadalawada" userId="891e73528ba8fd8f" providerId="LiveId" clId="{6F67D3C8-7FDA-40B8-9262-783015341374}" dt="2024-08-10T07:24:11.192" v="1717" actId="1076"/>
          <ac:picMkLst>
            <pc:docMk/>
            <pc:sldMk cId="864695195" sldId="298"/>
            <ac:picMk id="3074" creationId="{E49466E2-72A9-92B3-6BE8-9C04E78CFD86}"/>
          </ac:picMkLst>
        </pc:picChg>
        <pc:picChg chg="add mod">
          <ac:chgData name="Archit Chadalawada" userId="891e73528ba8fd8f" providerId="LiveId" clId="{6F67D3C8-7FDA-40B8-9262-783015341374}" dt="2024-08-10T07:24:09.133" v="1716" actId="1076"/>
          <ac:picMkLst>
            <pc:docMk/>
            <pc:sldMk cId="864695195" sldId="298"/>
            <ac:picMk id="3076" creationId="{D1EE3906-832F-5B51-6242-D40E869A0177}"/>
          </ac:picMkLst>
        </pc:picChg>
        <pc:picChg chg="add del">
          <ac:chgData name="Archit Chadalawada" userId="891e73528ba8fd8f" providerId="LiveId" clId="{6F67D3C8-7FDA-40B8-9262-783015341374}" dt="2024-08-10T07:24:29.113" v="1721" actId="478"/>
          <ac:picMkLst>
            <pc:docMk/>
            <pc:sldMk cId="864695195" sldId="298"/>
            <ac:picMk id="3078" creationId="{34C8FB9C-C5C3-BF2D-8263-5652927207EB}"/>
          </ac:picMkLst>
        </pc:picChg>
      </pc:sldChg>
      <pc:sldChg chg="addSp delSp modSp add mod">
        <pc:chgData name="Archit Chadalawada" userId="891e73528ba8fd8f" providerId="LiveId" clId="{6F67D3C8-7FDA-40B8-9262-783015341374}" dt="2024-08-10T08:39:41.506" v="2349" actId="478"/>
        <pc:sldMkLst>
          <pc:docMk/>
          <pc:sldMk cId="2009244980" sldId="299"/>
        </pc:sldMkLst>
        <pc:spChg chg="del">
          <ac:chgData name="Archit Chadalawada" userId="891e73528ba8fd8f" providerId="LiveId" clId="{6F67D3C8-7FDA-40B8-9262-783015341374}" dt="2024-08-10T08:39:35.747" v="2347" actId="478"/>
          <ac:spMkLst>
            <pc:docMk/>
            <pc:sldMk cId="2009244980" sldId="299"/>
            <ac:spMk id="3" creationId="{1EC1586B-F9DF-0F45-96ED-02F0D2A386BA}"/>
          </ac:spMkLst>
        </pc:spChg>
        <pc:spChg chg="add del mod">
          <ac:chgData name="Archit Chadalawada" userId="891e73528ba8fd8f" providerId="LiveId" clId="{6F67D3C8-7FDA-40B8-9262-783015341374}" dt="2024-08-10T08:39:41.506" v="2349" actId="478"/>
          <ac:spMkLst>
            <pc:docMk/>
            <pc:sldMk cId="2009244980" sldId="299"/>
            <ac:spMk id="6" creationId="{C6EA6F53-9E47-044C-9C17-DAE987250233}"/>
          </ac:spMkLst>
        </pc:spChg>
        <pc:picChg chg="mod">
          <ac:chgData name="Archit Chadalawada" userId="891e73528ba8fd8f" providerId="LiveId" clId="{6F67D3C8-7FDA-40B8-9262-783015341374}" dt="2024-08-10T08:39:37.811" v="2348" actId="1076"/>
          <ac:picMkLst>
            <pc:docMk/>
            <pc:sldMk cId="2009244980" sldId="299"/>
            <ac:picMk id="5" creationId="{2643C254-3C14-04FC-9EF2-875D2C0B4660}"/>
          </ac:picMkLst>
        </pc:picChg>
        <pc:picChg chg="del">
          <ac:chgData name="Archit Chadalawada" userId="891e73528ba8fd8f" providerId="LiveId" clId="{6F67D3C8-7FDA-40B8-9262-783015341374}" dt="2024-08-10T08:39:31.695" v="2345" actId="478"/>
          <ac:picMkLst>
            <pc:docMk/>
            <pc:sldMk cId="2009244980" sldId="299"/>
            <ac:picMk id="7" creationId="{51026AD7-ADE0-93B1-09A2-D1BF58791A19}"/>
          </ac:picMkLst>
        </pc:picChg>
        <pc:picChg chg="del">
          <ac:chgData name="Archit Chadalawada" userId="891e73528ba8fd8f" providerId="LiveId" clId="{6F67D3C8-7FDA-40B8-9262-783015341374}" dt="2024-08-10T08:39:32.647" v="2346" actId="478"/>
          <ac:picMkLst>
            <pc:docMk/>
            <pc:sldMk cId="2009244980" sldId="299"/>
            <ac:picMk id="9" creationId="{6796E82E-5964-C24F-2369-5A7B4EA002D4}"/>
          </ac:picMkLst>
        </pc:picChg>
      </pc:sldChg>
      <pc:sldChg chg="addSp delSp modSp new mod modAnim">
        <pc:chgData name="Archit Chadalawada" userId="891e73528ba8fd8f" providerId="LiveId" clId="{6F67D3C8-7FDA-40B8-9262-783015341374}" dt="2024-08-10T10:44:41.223" v="3244" actId="20577"/>
        <pc:sldMkLst>
          <pc:docMk/>
          <pc:sldMk cId="2815917879" sldId="300"/>
        </pc:sldMkLst>
        <pc:spChg chg="mod">
          <ac:chgData name="Archit Chadalawada" userId="891e73528ba8fd8f" providerId="LiveId" clId="{6F67D3C8-7FDA-40B8-9262-783015341374}" dt="2024-08-10T09:15:09.852" v="3148" actId="20577"/>
          <ac:spMkLst>
            <pc:docMk/>
            <pc:sldMk cId="2815917879" sldId="300"/>
            <ac:spMk id="2" creationId="{8F11EF4F-61AA-0A09-7461-BD02B438729B}"/>
          </ac:spMkLst>
        </pc:spChg>
        <pc:spChg chg="mod">
          <ac:chgData name="Archit Chadalawada" userId="891e73528ba8fd8f" providerId="LiveId" clId="{6F67D3C8-7FDA-40B8-9262-783015341374}" dt="2024-08-10T10:44:41.223" v="3244" actId="20577"/>
          <ac:spMkLst>
            <pc:docMk/>
            <pc:sldMk cId="2815917879" sldId="300"/>
            <ac:spMk id="3" creationId="{DA70C1BE-08B5-BDFE-CFE9-E9B95E070783}"/>
          </ac:spMkLst>
        </pc:spChg>
        <pc:picChg chg="add del mod">
          <ac:chgData name="Archit Chadalawada" userId="891e73528ba8fd8f" providerId="LiveId" clId="{6F67D3C8-7FDA-40B8-9262-783015341374}" dt="2024-08-10T09:16:57.760" v="3166" actId="478"/>
          <ac:picMkLst>
            <pc:docMk/>
            <pc:sldMk cId="2815917879" sldId="300"/>
            <ac:picMk id="5" creationId="{983256AE-67CC-D909-389F-970F1388A828}"/>
          </ac:picMkLst>
        </pc:picChg>
        <pc:picChg chg="add mod">
          <ac:chgData name="Archit Chadalawada" userId="891e73528ba8fd8f" providerId="LiveId" clId="{6F67D3C8-7FDA-40B8-9262-783015341374}" dt="2024-08-10T09:17:43.229" v="3191" actId="1076"/>
          <ac:picMkLst>
            <pc:docMk/>
            <pc:sldMk cId="2815917879" sldId="300"/>
            <ac:picMk id="6" creationId="{F0A3B8C2-D0B8-ACC8-D774-BB3D01F5FFED}"/>
          </ac:picMkLst>
        </pc:picChg>
        <pc:picChg chg="add mod">
          <ac:chgData name="Archit Chadalawada" userId="891e73528ba8fd8f" providerId="LiveId" clId="{6F67D3C8-7FDA-40B8-9262-783015341374}" dt="2024-08-10T09:17:37.036" v="3187" actId="1076"/>
          <ac:picMkLst>
            <pc:docMk/>
            <pc:sldMk cId="2815917879" sldId="300"/>
            <ac:picMk id="7" creationId="{A55364D2-9F05-E57A-4580-170D10EC92A3}"/>
          </ac:picMkLst>
        </pc:picChg>
        <pc:picChg chg="add mod">
          <ac:chgData name="Archit Chadalawada" userId="891e73528ba8fd8f" providerId="LiveId" clId="{6F67D3C8-7FDA-40B8-9262-783015341374}" dt="2024-08-10T09:17:15.092" v="3177" actId="1076"/>
          <ac:picMkLst>
            <pc:docMk/>
            <pc:sldMk cId="2815917879" sldId="300"/>
            <ac:picMk id="8" creationId="{C8D49C3F-42F3-B6C6-EBEF-B45216A17B47}"/>
          </ac:picMkLst>
        </pc:picChg>
        <pc:picChg chg="add mod">
          <ac:chgData name="Archit Chadalawada" userId="891e73528ba8fd8f" providerId="LiveId" clId="{6F67D3C8-7FDA-40B8-9262-783015341374}" dt="2024-08-10T09:17:36.033" v="3186" actId="1076"/>
          <ac:picMkLst>
            <pc:docMk/>
            <pc:sldMk cId="2815917879" sldId="300"/>
            <ac:picMk id="9" creationId="{F3B43537-9801-92BE-9081-F1A8EC12FC80}"/>
          </ac:picMkLst>
        </pc:picChg>
        <pc:picChg chg="add mod">
          <ac:chgData name="Archit Chadalawada" userId="891e73528ba8fd8f" providerId="LiveId" clId="{6F67D3C8-7FDA-40B8-9262-783015341374}" dt="2024-08-10T09:17:40.636" v="3190" actId="1076"/>
          <ac:picMkLst>
            <pc:docMk/>
            <pc:sldMk cId="2815917879" sldId="300"/>
            <ac:picMk id="10" creationId="{9B830396-8DC9-F991-78B1-A1E33B78C515}"/>
          </ac:picMkLst>
        </pc:picChg>
        <pc:picChg chg="add mod">
          <ac:chgData name="Archit Chadalawada" userId="891e73528ba8fd8f" providerId="LiveId" clId="{6F67D3C8-7FDA-40B8-9262-783015341374}" dt="2024-08-10T09:17:45.521" v="3192" actId="1076"/>
          <ac:picMkLst>
            <pc:docMk/>
            <pc:sldMk cId="2815917879" sldId="300"/>
            <ac:picMk id="25602" creationId="{00FCA5B0-C702-8146-DB54-9D13A59F34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4005-4098-4446-B605-069A2014D4C3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1AAC-DE1F-4DB7-A395-999AD7EF8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2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1AAC-DE1F-4DB7-A395-999AD7EF83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8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F0488E-E65A-41FE-BF87-59146777EEE1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32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E93-D394-4AA7-822E-CA79A97753DB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B59-3CF6-410B-B03E-CA40DED06B15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AA2-579E-4A2B-8AD0-827C06EE4D44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D23C-0128-48F5-95C1-8CA0A42C0CA2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14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1AE9-207B-441B-B241-FE6211D11C54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E0AE-E090-4E4A-9D44-68D24F319BF1}" type="datetime1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D1F6-7A28-4547-9BAD-7E8456515F26}" type="datetime1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E0BC-9FB0-4B76-BAB5-C53592B6496D}" type="datetime1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891B-E5EA-4B06-81AA-33913868A281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77C6-16B0-4A1A-9EF1-85C8AE86C202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06D2EB-2BE8-4567-A82C-30EF726AA22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gif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gif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gif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gif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F904B5D-6150-0ACE-E5A4-FD51AECD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89" r="3559" b="-1"/>
          <a:stretch/>
        </p:blipFill>
        <p:spPr>
          <a:xfrm>
            <a:off x="4653981" y="0"/>
            <a:ext cx="7746124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53049-6403-02A3-F4FD-A2D7D432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55" y="231216"/>
            <a:ext cx="5273566" cy="3063240"/>
          </a:xfrm>
        </p:spPr>
        <p:txBody>
          <a:bodyPr>
            <a:noAutofit/>
          </a:bodyPr>
          <a:lstStyle/>
          <a:p>
            <a:r>
              <a:rPr lang="en-IN" sz="6000" dirty="0"/>
              <a:t>An Introduction to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F0310-2591-8F2F-C111-5CEEF537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48" y="5514526"/>
            <a:ext cx="3277432" cy="1291195"/>
          </a:xfrm>
        </p:spPr>
        <p:txBody>
          <a:bodyPr>
            <a:normAutofit/>
          </a:bodyPr>
          <a:lstStyle/>
          <a:p>
            <a:r>
              <a:rPr lang="en-IN" dirty="0"/>
              <a:t>Archit Chadalawada</a:t>
            </a:r>
          </a:p>
          <a:p>
            <a:r>
              <a:rPr lang="en-IN" dirty="0"/>
              <a:t>General Secretary of </a:t>
            </a:r>
            <a:r>
              <a:rPr lang="en-IN" dirty="0" err="1"/>
              <a:t>QuantUs</a:t>
            </a:r>
            <a:r>
              <a:rPr lang="en-IN" dirty="0"/>
              <a:t>, MITB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DD75-A82E-3D03-B144-5BFAC7D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26E5-2EFA-9228-80B2-A5161BAF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Basis Vectors</a:t>
            </a:r>
          </a:p>
        </p:txBody>
      </p:sp>
      <p:pic>
        <p:nvPicPr>
          <p:cNvPr id="7170" name="Picture 2" descr="Basis (linear algebra) - Wikipedia">
            <a:extLst>
              <a:ext uri="{FF2B5EF4-FFF2-40B4-BE49-F238E27FC236}">
                <a16:creationId xmlns:a16="http://schemas.microsoft.com/office/drawing/2014/main" id="{1D76BF3C-0FC6-6C03-8E85-AF493B455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20" y="2039292"/>
            <a:ext cx="6062567" cy="348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48953-FBB6-9F0A-C3DE-538AB9EBC763}"/>
                  </a:ext>
                </a:extLst>
              </p:cNvPr>
              <p:cNvSpPr txBox="1"/>
              <p:nvPr/>
            </p:nvSpPr>
            <p:spPr>
              <a:xfrm>
                <a:off x="8285206" y="3780232"/>
                <a:ext cx="1863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=−2∗ </m:t>
                      </m:r>
                      <m:acc>
                        <m:accPr>
                          <m:chr m:val="̂"/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+1∗</m:t>
                      </m:r>
                      <m:acc>
                        <m:accPr>
                          <m:chr m:val="̂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E48953-FBB6-9F0A-C3DE-538AB9EB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206" y="3780232"/>
                <a:ext cx="1863779" cy="276999"/>
              </a:xfrm>
              <a:prstGeom prst="rect">
                <a:avLst/>
              </a:prstGeom>
              <a:blipFill>
                <a:blip r:embed="rId3"/>
                <a:stretch>
                  <a:fillRect l="-2288" t="-19565" r="-16993" b="-28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260B4-CEE7-EC17-20DF-B43BF21C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C26-D5CE-2780-6547-F85ED8F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Multiplication</a:t>
            </a:r>
          </a:p>
        </p:txBody>
      </p:sp>
      <p:pic>
        <p:nvPicPr>
          <p:cNvPr id="8194" name="Picture 2" descr="Matrix-vector multiplication - Matthew N. Bernstein">
            <a:extLst>
              <a:ext uri="{FF2B5EF4-FFF2-40B4-BE49-F238E27FC236}">
                <a16:creationId xmlns:a16="http://schemas.microsoft.com/office/drawing/2014/main" id="{E7990A6C-BE31-A728-CDD6-2908EA11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20" y="2372492"/>
            <a:ext cx="9464066" cy="29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BC6B-73FF-2BDD-9CCF-1E0E330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4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CC48-34A8-DC89-C6E1-AF19F2ED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 as Linear Transformations</a:t>
            </a:r>
          </a:p>
        </p:txBody>
      </p:sp>
      <p:pic>
        <p:nvPicPr>
          <p:cNvPr id="6146" name="Picture 2" descr="numpy representation a column vector ...">
            <a:extLst>
              <a:ext uri="{FF2B5EF4-FFF2-40B4-BE49-F238E27FC236}">
                <a16:creationId xmlns:a16="http://schemas.microsoft.com/office/drawing/2014/main" id="{36B2F413-3DCB-8FE4-396A-0D49F569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969173"/>
            <a:ext cx="3533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B74F5-93A4-2428-86AD-03A84117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19" y="2025868"/>
            <a:ext cx="4501715" cy="36970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861A-7139-D1A0-5F31-B6A456B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1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E7A5-B0BE-CB78-91A7-151375F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2" y="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Unitary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902A9-8CFA-9AFE-66DC-E41923A0D7E2}"/>
                  </a:ext>
                </a:extLst>
              </p:cNvPr>
              <p:cNvSpPr txBox="1"/>
              <p:nvPr/>
            </p:nvSpPr>
            <p:spPr>
              <a:xfrm>
                <a:off x="764274" y="1768322"/>
                <a:ext cx="3690425" cy="38549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182880" defTabSz="914400"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pc="1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pc="1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500" spc="10"/>
                            <m:t>†</m:t>
                          </m:r>
                        </m:sup>
                      </m:sSup>
                      <m:r>
                        <a:rPr lang="en-US" sz="2500" b="0" i="1" spc="1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500" b="0" i="1" spc="1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pc="1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500" spc="10" dirty="0"/>
              </a:p>
              <a:p>
                <a:pPr indent="-182880" algn="ctr" defTabSz="914400"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</a:pPr>
                <a:r>
                  <a:rPr lang="en-US" sz="2500" b="1" spc="10" dirty="0"/>
                  <a:t>Conjugate transpose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902A9-8CFA-9AFE-66DC-E41923A0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4" y="1768322"/>
                <a:ext cx="3690425" cy="3854979"/>
              </a:xfrm>
              <a:prstGeom prst="rect">
                <a:avLst/>
              </a:prstGeom>
              <a:blipFill>
                <a:blip r:embed="rId2"/>
                <a:stretch>
                  <a:fillRect l="-1485" r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Unitary matrix">
            <a:extLst>
              <a:ext uri="{FF2B5EF4-FFF2-40B4-BE49-F238E27FC236}">
                <a16:creationId xmlns:a16="http://schemas.microsoft.com/office/drawing/2014/main" id="{74E78931-6CC5-0225-DFBD-E9829F0D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05" y="636266"/>
            <a:ext cx="6090456" cy="55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atrices and Operations — Linear Algebra for QC | Quantum Untangled">
            <a:extLst>
              <a:ext uri="{FF2B5EF4-FFF2-40B4-BE49-F238E27FC236}">
                <a16:creationId xmlns:a16="http://schemas.microsoft.com/office/drawing/2014/main" id="{DFAE22FB-2FBB-0438-CCD2-E17377C6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4" y="3326524"/>
            <a:ext cx="5334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D5E30-01F9-5AC5-97C7-2027B717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8C39-1F4A-D57C-9818-8D68B2B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Hermitian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2E39F-9ED7-0DCD-E506-AB3F47721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5286" y="2140903"/>
                <a:ext cx="8595360" cy="43513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pc="1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500" b="0" i="1" spc="1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N" sz="2500" b="0" i="1" spc="1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b="0" i="1" spc="1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500" spc="10"/>
                          <m:t>†</m:t>
                        </m:r>
                      </m:sup>
                    </m:sSup>
                  </m:oMath>
                </a14:m>
                <a:endParaRPr lang="en-US" sz="2500" dirty="0"/>
              </a:p>
              <a:p>
                <a:endParaRPr lang="en-US" sz="2500" spc="10" dirty="0"/>
              </a:p>
              <a:p>
                <a:r>
                  <a:rPr lang="en-US" sz="2500" dirty="0"/>
                  <a:t>If </a:t>
                </a:r>
                <a:r>
                  <a:rPr lang="en-US" sz="2500" b="1" dirty="0"/>
                  <a:t>both</a:t>
                </a:r>
                <a:r>
                  <a:rPr lang="en-US" sz="2500" dirty="0"/>
                  <a:t>, Unitary and Hermitian?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pc="1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pc="1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500" spc="10"/>
                          <m:t>†</m:t>
                        </m:r>
                      </m:sup>
                    </m:sSup>
                    <m:r>
                      <a:rPr lang="en-US" sz="2500" b="0" i="1" spc="1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500" b="0" i="1" spc="1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pc="1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500" spc="10" dirty="0"/>
              </a:p>
              <a:p>
                <a:r>
                  <a:rPr lang="en-US" sz="2500" dirty="0"/>
                  <a:t>UU = I</a:t>
                </a:r>
              </a:p>
              <a:p>
                <a:r>
                  <a:rPr lang="en-US" sz="2500" b="1" spc="10" dirty="0"/>
                  <a:t>U is its own </a:t>
                </a:r>
                <a:r>
                  <a:rPr lang="en-US" sz="2500" b="1" dirty="0"/>
                  <a:t>inverse!</a:t>
                </a:r>
                <a:endParaRPr lang="en-US" sz="2500" b="1" spc="10" dirty="0"/>
              </a:p>
              <a:p>
                <a:endParaRPr lang="en-IN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2E39F-9ED7-0DCD-E506-AB3F47721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286" y="2140903"/>
                <a:ext cx="8595360" cy="435133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Inverse of a 2x2 Matrix | ChiliMath">
            <a:extLst>
              <a:ext uri="{FF2B5EF4-FFF2-40B4-BE49-F238E27FC236}">
                <a16:creationId xmlns:a16="http://schemas.microsoft.com/office/drawing/2014/main" id="{24C4D3FC-93A6-38EE-9DD5-BD10F02E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96" y="1945403"/>
            <a:ext cx="4072618" cy="29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CE56-17D3-496C-0306-05DD9347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5B161-4DCB-AE7A-B783-53DA0037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3679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Qubits</a:t>
            </a:r>
          </a:p>
        </p:txBody>
      </p:sp>
      <p:pic>
        <p:nvPicPr>
          <p:cNvPr id="5" name="Picture 4" descr="Processeur avec des nombres binaires et un plan d'aménagement">
            <a:extLst>
              <a:ext uri="{FF2B5EF4-FFF2-40B4-BE49-F238E27FC236}">
                <a16:creationId xmlns:a16="http://schemas.microsoft.com/office/drawing/2014/main" id="{ECB67500-8309-10EC-3B62-EE720DD5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07" r="23907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C3013-E07C-E183-A6F3-848F9D6D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B97F-F28B-D3A7-3A89-AD50CF21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CC2C-BCCC-8AA0-5A75-C3B852B1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500" dirty="0"/>
              <a:t>P(0) = </a:t>
            </a:r>
          </a:p>
          <a:p>
            <a:r>
              <a:rPr lang="en-IN" sz="2500" dirty="0"/>
              <a:t>P(1)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5B955-CDEE-79A0-593E-6E51E0E4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33" y="2148245"/>
            <a:ext cx="3911801" cy="768389"/>
          </a:xfrm>
          <a:prstGeom prst="rect">
            <a:avLst/>
          </a:prstGeom>
        </p:spPr>
      </p:pic>
      <p:pic>
        <p:nvPicPr>
          <p:cNvPr id="13314" name="Picture 2" descr="Qubit concept representation visualization Vector Image">
            <a:extLst>
              <a:ext uri="{FF2B5EF4-FFF2-40B4-BE49-F238E27FC236}">
                <a16:creationId xmlns:a16="http://schemas.microsoft.com/office/drawing/2014/main" id="{F0D63406-7EA7-FD57-2AA9-427D43FEC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" t="8524" r="-2113" b="13857"/>
          <a:stretch/>
        </p:blipFill>
        <p:spPr bwMode="auto">
          <a:xfrm>
            <a:off x="5862073" y="1828800"/>
            <a:ext cx="5226594" cy="42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29E41-7FEA-BBB7-726A-D680B25A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417" y="5059728"/>
            <a:ext cx="3321221" cy="1016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5436AE-FE8B-6A69-B35B-333204D85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49" y="3137345"/>
            <a:ext cx="635033" cy="577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17C1E-4C30-3743-3567-F21492CFB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659" y="3723972"/>
            <a:ext cx="615982" cy="5905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D1D6DCC-4C9F-B5CC-BFA7-6962B768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42A6-0103-096D-D675-443D0879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Dirac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586B-F9DF-0F45-96ED-02F0D2A3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500" b="1" dirty="0"/>
          </a:p>
          <a:p>
            <a:r>
              <a:rPr lang="en-IN" sz="2500" b="1" dirty="0"/>
              <a:t>Ket                                                      Bra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6E82E-5964-C24F-2369-5A7B4EA0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08537"/>
            <a:ext cx="4857856" cy="1934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26AD7-ADE0-93B1-09A2-D1BF5879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95" y="2866940"/>
            <a:ext cx="3071183" cy="19765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A8F032-8D17-AD40-4192-BDD251B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42A6-0103-096D-D675-443D0879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Dirac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3C254-3C14-04FC-9EF2-875D2C0B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93" y="1952617"/>
            <a:ext cx="4559534" cy="396895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1131BD-3D7F-7FDE-5326-5C41284B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965-2FE2-3C39-B010-63911611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88" y="421366"/>
            <a:ext cx="9692640" cy="1325562"/>
          </a:xfrm>
        </p:spPr>
        <p:txBody>
          <a:bodyPr/>
          <a:lstStyle/>
          <a:p>
            <a:pPr algn="ctr"/>
            <a:r>
              <a:rPr lang="en-IN" dirty="0"/>
              <a:t>The Bloch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CE36-BED3-E08C-81D4-ADD54141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58" y="2261191"/>
            <a:ext cx="8595360" cy="4351337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IN" sz="3000" b="1" dirty="0"/>
              <a:t>Amplitudes (Probabilities)</a:t>
            </a:r>
          </a:p>
          <a:p>
            <a:pPr marL="342900" indent="-342900" algn="ctr">
              <a:buFont typeface="+mj-lt"/>
              <a:buAutoNum type="arabicPeriod"/>
            </a:pPr>
            <a:endParaRPr lang="en-IN" sz="3000" b="1" dirty="0"/>
          </a:p>
          <a:p>
            <a:pPr marL="342900" indent="-342900" algn="ctr">
              <a:buFont typeface="+mj-lt"/>
              <a:buAutoNum type="arabicPeriod"/>
            </a:pPr>
            <a:endParaRPr lang="en-IN" sz="3000" b="1" dirty="0"/>
          </a:p>
          <a:p>
            <a:pPr marL="342900" indent="-342900" algn="ctr">
              <a:buFont typeface="+mj-lt"/>
              <a:buAutoNum type="arabicPeriod"/>
            </a:pPr>
            <a:r>
              <a:rPr lang="en-IN" sz="3000" b="1" dirty="0"/>
              <a:t>Phases (Between |0&gt; and |1&gt;)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B571-6451-E1E9-5925-74D40B28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5738-6F60-5A24-55D8-BD2F4A2D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26D8-628B-0590-FAB6-38237459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Quantum Computing?</a:t>
            </a:r>
          </a:p>
          <a:p>
            <a:r>
              <a:rPr lang="en-IN" dirty="0"/>
              <a:t>Essential Maths Crash Course</a:t>
            </a:r>
          </a:p>
          <a:p>
            <a:r>
              <a:rPr lang="en-IN" dirty="0"/>
              <a:t>Qubits</a:t>
            </a:r>
          </a:p>
          <a:p>
            <a:r>
              <a:rPr lang="en-IN" dirty="0"/>
              <a:t>Quantum Gates &amp; Circuits</a:t>
            </a:r>
          </a:p>
          <a:p>
            <a:r>
              <a:rPr lang="en-IN" dirty="0"/>
              <a:t>Basics of Qiskit</a:t>
            </a:r>
          </a:p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F3E6-49C2-C6A6-F47D-F0B263A9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A00D-9C3A-E84C-5172-9D23B65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Representing Amplitudes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31012-F79E-26EA-437A-B9CABF372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29" b="42928"/>
          <a:stretch/>
        </p:blipFill>
        <p:spPr>
          <a:xfrm>
            <a:off x="3934045" y="2323387"/>
            <a:ext cx="3565452" cy="3329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DA3EE-B700-D51F-F01F-488944A459B8}"/>
                  </a:ext>
                </a:extLst>
              </p:cNvPr>
              <p:cNvSpPr txBox="1"/>
              <p:nvPr/>
            </p:nvSpPr>
            <p:spPr>
              <a:xfrm>
                <a:off x="4349435" y="1936800"/>
                <a:ext cx="349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m:rPr>
                          <m:nor/>
                        </m:rPr>
                        <a:rPr lang="en-IN"/>
                        <m:t>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DA3EE-B700-D51F-F01F-488944A4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35" y="1936800"/>
                <a:ext cx="349455" cy="276999"/>
              </a:xfrm>
              <a:prstGeom prst="rect">
                <a:avLst/>
              </a:prstGeom>
              <a:blipFill>
                <a:blip r:embed="rId3"/>
                <a:stretch>
                  <a:fillRect l="-22414" r="-20690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A2AA9-3357-32A5-68BB-5AC3323FECAD}"/>
                  </a:ext>
                </a:extLst>
              </p:cNvPr>
              <p:cNvSpPr txBox="1"/>
              <p:nvPr/>
            </p:nvSpPr>
            <p:spPr>
              <a:xfrm>
                <a:off x="7571248" y="5075451"/>
                <a:ext cx="349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/>
                        <m:t>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5A2AA9-3357-32A5-68BB-5AC3323F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248" y="5075451"/>
                <a:ext cx="349455" cy="276999"/>
              </a:xfrm>
              <a:prstGeom prst="rect">
                <a:avLst/>
              </a:prstGeom>
              <a:blipFill>
                <a:blip r:embed="rId4"/>
                <a:stretch>
                  <a:fillRect l="-22807" r="-22807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6DB8-9930-0E11-6F9D-7E71FD77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B23-D5C3-B7F2-0C45-B9770733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Representing Phase</a:t>
            </a:r>
            <a:br>
              <a:rPr lang="en-IN" dirty="0"/>
            </a:br>
            <a:r>
              <a:rPr lang="en-IN" dirty="0"/>
              <a:t>(Global vs Relative Phase)</a:t>
            </a:r>
          </a:p>
        </p:txBody>
      </p:sp>
      <p:pic>
        <p:nvPicPr>
          <p:cNvPr id="11266" name="Picture 2" descr="Phasor Diagrams and Phasor Algebra - Electronics-Lab.com">
            <a:extLst>
              <a:ext uri="{FF2B5EF4-FFF2-40B4-BE49-F238E27FC236}">
                <a16:creationId xmlns:a16="http://schemas.microsoft.com/office/drawing/2014/main" id="{82837350-5686-233A-988A-1C2185B5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55" y="1543552"/>
            <a:ext cx="5355597" cy="481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8FE8-486F-9B73-E275-A02ECB85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007C85-8FA3-5297-C156-1D08575F9DB2}"/>
                  </a:ext>
                </a:extLst>
              </p:cNvPr>
              <p:cNvSpPr txBox="1"/>
              <p:nvPr/>
            </p:nvSpPr>
            <p:spPr>
              <a:xfrm>
                <a:off x="7197668" y="4074568"/>
                <a:ext cx="349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m:rPr>
                          <m:nor/>
                        </m:rPr>
                        <a:rPr lang="en-IN"/>
                        <m:t>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007C85-8FA3-5297-C156-1D08575F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68" y="4074568"/>
                <a:ext cx="349455" cy="276999"/>
              </a:xfrm>
              <a:prstGeom prst="rect">
                <a:avLst/>
              </a:prstGeom>
              <a:blipFill>
                <a:blip r:embed="rId3"/>
                <a:stretch>
                  <a:fillRect l="-22807" r="-22807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0427C9-72F9-3D25-FF25-B89C7171D1A8}"/>
                  </a:ext>
                </a:extLst>
              </p:cNvPr>
              <p:cNvSpPr txBox="1"/>
              <p:nvPr/>
            </p:nvSpPr>
            <p:spPr>
              <a:xfrm>
                <a:off x="5148425" y="1819446"/>
                <a:ext cx="349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N"/>
                        <m:t>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0427C9-72F9-3D25-FF25-B89C7171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25" y="1819446"/>
                <a:ext cx="349455" cy="276999"/>
              </a:xfrm>
              <a:prstGeom prst="rect">
                <a:avLst/>
              </a:prstGeom>
              <a:blipFill>
                <a:blip r:embed="rId4"/>
                <a:stretch>
                  <a:fillRect l="-22807" r="-22807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3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BADB-2100-A99F-7221-C4D26877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Putting it together </a:t>
            </a:r>
            <a:br>
              <a:rPr lang="en-IN" dirty="0"/>
            </a:br>
            <a:r>
              <a:rPr lang="en-IN" dirty="0"/>
              <a:t>(the formal Bloch sphere)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38973-DA12-128E-25A6-78751D09A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8192" y="3102935"/>
                <a:ext cx="8595360" cy="43513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/>
                      <m:t>|</m:t>
                    </m:r>
                    <m:r>
                      <m:rPr>
                        <m:nor/>
                      </m:rPr>
                      <a:rPr lang="el-GR" b="1"/>
                      <m:t>ψ</m:t>
                    </m:r>
                    <m:r>
                      <m:rPr>
                        <m:nor/>
                      </m:rPr>
                      <a:rPr lang="el-GR" b="1"/>
                      <m:t>〉</m:t>
                    </m:r>
                    <m:r>
                      <m:rPr>
                        <m:nor/>
                      </m:rPr>
                      <a:rPr lang="el-GR"/>
                      <m:t>=</m:t>
                    </m:r>
                    <m:r>
                      <m:rPr>
                        <m:nor/>
                      </m:rPr>
                      <a:rPr lang="en-IN" b="0" i="0" smtClean="0"/>
                      <m:t> </m:t>
                    </m:r>
                    <m:r>
                      <m:rPr>
                        <m:nor/>
                      </m:rPr>
                      <a:rPr lang="en-IN"/>
                      <m:t>cos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/>
                              <m:t>θ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/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l-GR" b="1" smtClean="0"/>
                      <m:t>|0</m:t>
                    </m:r>
                    <m:r>
                      <m:rPr>
                        <m:nor/>
                      </m:rPr>
                      <a:rPr lang="el-GR" b="1"/>
                      <m:t>〉</m:t>
                    </m:r>
                    <m:r>
                      <m:rPr>
                        <m:nor/>
                      </m:rPr>
                      <a:rPr lang="el-GR"/>
                      <m:t>+</m:t>
                    </m:r>
                    <m:sSup>
                      <m:sSup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nor/>
                          </m:rPr>
                          <a:rPr lang="en-IN" b="1">
                            <a:solidFill>
                              <a:srgbClr val="FF000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l-GR" b="1">
                            <a:solidFill>
                              <a:srgbClr val="FF0000"/>
                            </a:solidFill>
                          </a:rPr>
                          <m:t>ϕ</m:t>
                        </m:r>
                      </m:sup>
                    </m:sSup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/>
                              <m:t>θ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/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l-GR" b="1"/>
                      <m:t>|1〉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38973-DA12-128E-25A6-78751D09A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8192" y="3102935"/>
                <a:ext cx="8595360" cy="4351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Bloch sphere - Wikipedia">
            <a:extLst>
              <a:ext uri="{FF2B5EF4-FFF2-40B4-BE49-F238E27FC236}">
                <a16:creationId xmlns:a16="http://schemas.microsoft.com/office/drawing/2014/main" id="{D5D276A2-D8CA-2157-7A23-4098BD78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87" y="1691322"/>
            <a:ext cx="4496860" cy="476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B0345-5002-0506-ED19-93B5A17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17CB-B2E6-6E68-40F3-4EFDB8F6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qubits? Tensor products</a:t>
            </a:r>
          </a:p>
        </p:txBody>
      </p:sp>
      <p:pic>
        <p:nvPicPr>
          <p:cNvPr id="14338" name="Picture 2" descr="Solved Tensor Product for Two Qubits • The probability | Chegg.com">
            <a:extLst>
              <a:ext uri="{FF2B5EF4-FFF2-40B4-BE49-F238E27FC236}">
                <a16:creationId xmlns:a16="http://schemas.microsoft.com/office/drawing/2014/main" id="{F229AA26-8404-FEF2-B0BA-F9A7EEB3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67" y="1717419"/>
            <a:ext cx="3893911" cy="47748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9900E-628F-EDCD-2AB5-39AC73F5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9" y="2849527"/>
            <a:ext cx="6013954" cy="23108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92FD-E800-5587-26E7-317BAEF1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2EB9-E92F-0CFF-F3A5-78ABF562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282" y="3749041"/>
            <a:ext cx="10134678" cy="163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300" dirty="0"/>
              <a:t>Quantum Gates &amp; Circuits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1B8773A7-80C7-96BC-639F-9C4E0EAD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15" y="643467"/>
            <a:ext cx="2841413" cy="2841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BF090-F8F1-5BC5-1E4C-7F6491F1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37E9-549E-CDCD-6AB3-3F806163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Quantum Gates/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295B-D684-ED62-F861-4BA8D7FD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Unitary operation on qubit state vectors (normalization)</a:t>
            </a:r>
          </a:p>
          <a:p>
            <a:r>
              <a:rPr lang="en-IN" dirty="0"/>
              <a:t>Transform one qubit state into another (Bloch sphere)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63EA6-823C-05EC-3FB6-4F06B59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BA274-5570-A031-CC76-694A3759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07" y="2866872"/>
            <a:ext cx="3616069" cy="3457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B3B5C-A899-8BF1-DC02-DD0CB47E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36" y="2892204"/>
            <a:ext cx="3421442" cy="3432396"/>
          </a:xfrm>
          <a:prstGeom prst="rect">
            <a:avLst/>
          </a:prstGeom>
        </p:spPr>
      </p:pic>
      <p:pic>
        <p:nvPicPr>
          <p:cNvPr id="17410" name="Picture 2" descr="Right Arrow, Silhouette | ClipArt ETC">
            <a:extLst>
              <a:ext uri="{FF2B5EF4-FFF2-40B4-BE49-F238E27FC236}">
                <a16:creationId xmlns:a16="http://schemas.microsoft.com/office/drawing/2014/main" id="{9E08302B-96AA-9150-78ED-6843BB82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59" y="4309536"/>
            <a:ext cx="1249136" cy="59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Printable Letter U Silhouette - Print Solid Black Letter U">
            <a:extLst>
              <a:ext uri="{FF2B5EF4-FFF2-40B4-BE49-F238E27FC236}">
                <a16:creationId xmlns:a16="http://schemas.microsoft.com/office/drawing/2014/main" id="{6A95321E-3E11-7025-F4BE-DB6F3A772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 bwMode="auto">
          <a:xfrm>
            <a:off x="5258414" y="3301904"/>
            <a:ext cx="837586" cy="9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6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C6B7-DB10-201D-1BD6-7974B991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93" y="0"/>
            <a:ext cx="9692640" cy="1325562"/>
          </a:xfrm>
        </p:spPr>
        <p:txBody>
          <a:bodyPr/>
          <a:lstStyle/>
          <a:p>
            <a:pPr algn="ctr"/>
            <a:r>
              <a:rPr lang="en-IN" dirty="0"/>
              <a:t>X Gate (Bit Flip/ NOT Gate)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72861-D835-80FB-6D17-2DF004EA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AA1F2-F7F5-5190-7AD1-0496159B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24" t="7502" r="2511" b="-7502"/>
          <a:stretch/>
        </p:blipFill>
        <p:spPr>
          <a:xfrm>
            <a:off x="1600200" y="1553479"/>
            <a:ext cx="9500492" cy="1665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2B671-1E03-9855-841D-7982FE5E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59" y="3218992"/>
            <a:ext cx="2588774" cy="276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01FB1-2D00-8495-253C-9DC8715F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136" y="3242508"/>
            <a:ext cx="2775336" cy="2653810"/>
          </a:xfrm>
          <a:prstGeom prst="rect">
            <a:avLst/>
          </a:prstGeom>
        </p:spPr>
      </p:pic>
      <p:pic>
        <p:nvPicPr>
          <p:cNvPr id="10" name="Picture 2" descr="Right Arrow, Silhouette | ClipArt ETC">
            <a:extLst>
              <a:ext uri="{FF2B5EF4-FFF2-40B4-BE49-F238E27FC236}">
                <a16:creationId xmlns:a16="http://schemas.microsoft.com/office/drawing/2014/main" id="{BDF2D709-9126-FB82-9D8D-6A039BF7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3" y="4482655"/>
            <a:ext cx="504354" cy="2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4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6E46-CA17-B5B8-FE7E-278A47D9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Gate (</a:t>
            </a:r>
            <a:r>
              <a:rPr lang="en-IN"/>
              <a:t>Phase Flip)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68CF-AECF-35EA-F4CB-F84F14EA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F3A2-9428-163E-06EE-D9E80B20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1E857-7FA0-3875-54AB-2494DAE4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31" y="1828800"/>
            <a:ext cx="7397792" cy="1143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FFB41-43BF-D32A-FB39-7E1EED4B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02" y="3388307"/>
            <a:ext cx="2778642" cy="2850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D3C03A-4E2C-ED61-7510-0266051C2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34" y="3307601"/>
            <a:ext cx="2956077" cy="2971952"/>
          </a:xfrm>
          <a:prstGeom prst="rect">
            <a:avLst/>
          </a:prstGeom>
        </p:spPr>
      </p:pic>
      <p:pic>
        <p:nvPicPr>
          <p:cNvPr id="11" name="Picture 2" descr="Right Arrow, Silhouette | ClipArt ETC">
            <a:extLst>
              <a:ext uri="{FF2B5EF4-FFF2-40B4-BE49-F238E27FC236}">
                <a16:creationId xmlns:a16="http://schemas.microsoft.com/office/drawing/2014/main" id="{DF7C9FCD-B0EF-0086-D016-48CECB0C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71" y="4692912"/>
            <a:ext cx="504354" cy="2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2BD7-96BA-2975-5D0B-D5C4EFC1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D447-1C0F-50A7-2C4D-36BEF439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0AD0-B713-218B-15D2-16CFAAEC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6077C-A764-0D95-38CC-D8BF3DEA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48" y="1935125"/>
            <a:ext cx="7101288" cy="105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1ACD6-E8E2-D54C-D123-B4AABC4A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42" y="3260195"/>
            <a:ext cx="2775336" cy="295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01532-607C-9DBD-3464-CEBE1CF9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768" y="3429000"/>
            <a:ext cx="2775336" cy="2653810"/>
          </a:xfrm>
          <a:prstGeom prst="rect">
            <a:avLst/>
          </a:prstGeom>
        </p:spPr>
      </p:pic>
      <p:pic>
        <p:nvPicPr>
          <p:cNvPr id="10" name="Picture 2" descr="Right Arrow, Silhouette | ClipArt ETC">
            <a:extLst>
              <a:ext uri="{FF2B5EF4-FFF2-40B4-BE49-F238E27FC236}">
                <a16:creationId xmlns:a16="http://schemas.microsoft.com/office/drawing/2014/main" id="{6AF2FF5B-C357-6A0B-2B72-CFDDAF4A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71" y="4692912"/>
            <a:ext cx="504354" cy="2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87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1DDE-5387-B754-B820-5EFC1DB4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Hadamard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68D7-608B-4360-77B4-78B844A8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B3D67-DC00-5EEA-1EFE-88BFF1A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CD61E-50B0-2A07-C491-03773D45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413645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A42DE-94B7-06B0-2C36-3AF1934C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6" y="3292974"/>
            <a:ext cx="2993087" cy="28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6E63DA-B616-5CAD-DAAC-8BD755B5E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38" y="3339079"/>
            <a:ext cx="2831991" cy="2841058"/>
          </a:xfrm>
          <a:prstGeom prst="rect">
            <a:avLst/>
          </a:prstGeom>
        </p:spPr>
      </p:pic>
      <p:pic>
        <p:nvPicPr>
          <p:cNvPr id="9" name="Picture 2" descr="Right Arrow, Silhouette | ClipArt ETC">
            <a:extLst>
              <a:ext uri="{FF2B5EF4-FFF2-40B4-BE49-F238E27FC236}">
                <a16:creationId xmlns:a16="http://schemas.microsoft.com/office/drawing/2014/main" id="{47F1401C-C073-94DD-D138-0A379004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23" y="4471631"/>
            <a:ext cx="1033933" cy="4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F6CEB9-6864-D74E-19B8-D2B9076EE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063" y="3429000"/>
            <a:ext cx="2762399" cy="2789660"/>
          </a:xfrm>
          <a:prstGeom prst="rect">
            <a:avLst/>
          </a:prstGeom>
        </p:spPr>
      </p:pic>
      <p:pic>
        <p:nvPicPr>
          <p:cNvPr id="12" name="Picture 2" descr="Right Arrow, Silhouette | ClipArt ETC">
            <a:extLst>
              <a:ext uri="{FF2B5EF4-FFF2-40B4-BE49-F238E27FC236}">
                <a16:creationId xmlns:a16="http://schemas.microsoft.com/office/drawing/2014/main" id="{7315BCCC-3A14-CCE8-0A65-2E06A7E1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15" y="4576453"/>
            <a:ext cx="1033933" cy="4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EA8D-5320-6198-50C2-3E264410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/>
              <a:t>What is Quantum Computing?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FBBD8A20-28E9-0B3D-46FE-81003202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83" y="848542"/>
            <a:ext cx="5151817" cy="51518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AA5F-1DD2-C8CF-8A13-93FF7EC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1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1DD6-9372-E2BB-D9F0-6F3D28FE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CNOT Gate (Entanglement)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DA99-850D-B556-3A78-E8406F49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231B-A7B0-D0AF-C04F-BFE7B915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89264-F3C3-1662-1DCB-9F006CAB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56" y="1691322"/>
            <a:ext cx="7409191" cy="1485103"/>
          </a:xfrm>
          <a:prstGeom prst="rect">
            <a:avLst/>
          </a:prstGeom>
        </p:spPr>
      </p:pic>
      <p:pic>
        <p:nvPicPr>
          <p:cNvPr id="18434" name="Picture 2" descr="The CNOT gate: (a) truth table, (b) reversible circuit representation. |  Download Scientific Diagram">
            <a:extLst>
              <a:ext uri="{FF2B5EF4-FFF2-40B4-BE49-F238E27FC236}">
                <a16:creationId xmlns:a16="http://schemas.microsoft.com/office/drawing/2014/main" id="{1156612F-0A24-B65A-B2AE-E7ADC48D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05" y="3267546"/>
            <a:ext cx="5819938" cy="3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0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B85A-31E9-E6DA-ECB3-6D426030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94" y="-99604"/>
            <a:ext cx="9692640" cy="1325562"/>
          </a:xfrm>
        </p:spPr>
        <p:txBody>
          <a:bodyPr/>
          <a:lstStyle/>
          <a:p>
            <a:r>
              <a:rPr lang="en-IN" dirty="0"/>
              <a:t>Toffoli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0A1F-D7E2-9AEE-370B-CA9C0FDF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58C8-19B9-6440-4525-EA3D671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C2D01-F44B-18DC-A6D0-3D9D5812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21" y="1150937"/>
            <a:ext cx="7459261" cy="2038372"/>
          </a:xfrm>
          <a:prstGeom prst="rect">
            <a:avLst/>
          </a:prstGeom>
        </p:spPr>
      </p:pic>
      <p:pic>
        <p:nvPicPr>
          <p:cNvPr id="23554" name="Picture 2" descr="Truth table for Toffoli gate and its circuit implementation. | Download  Scientific Diagram">
            <a:extLst>
              <a:ext uri="{FF2B5EF4-FFF2-40B4-BE49-F238E27FC236}">
                <a16:creationId xmlns:a16="http://schemas.microsoft.com/office/drawing/2014/main" id="{78FE7261-4A73-78BC-363A-8744C22FE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1"/>
          <a:stretch/>
        </p:blipFill>
        <p:spPr bwMode="auto">
          <a:xfrm>
            <a:off x="4567748" y="3668692"/>
            <a:ext cx="3056504" cy="28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9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EF4F-61AA-0A09-7461-BD02B438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C1BE-08B5-BDFE-CFE9-E9B95E0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Reversible vs </a:t>
            </a:r>
            <a:r>
              <a:rPr lang="en-IN" dirty="0" err="1"/>
              <a:t>irreverible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6C10-65DB-8AD7-D6E2-54B0CFD7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32</a:t>
            </a:fld>
            <a:endParaRPr lang="en-US"/>
          </a:p>
        </p:txBody>
      </p:sp>
      <p:pic>
        <p:nvPicPr>
          <p:cNvPr id="25602" name="Picture 2" descr="Measuring Qubits and the Z Gate">
            <a:extLst>
              <a:ext uri="{FF2B5EF4-FFF2-40B4-BE49-F238E27FC236}">
                <a16:creationId xmlns:a16="http://schemas.microsoft.com/office/drawing/2014/main" id="{00FCA5B0-C702-8146-DB54-9D13A59F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1" y="273088"/>
            <a:ext cx="5326514" cy="23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Arrow, Silhouette | ClipArt ETC">
            <a:extLst>
              <a:ext uri="{FF2B5EF4-FFF2-40B4-BE49-F238E27FC236}">
                <a16:creationId xmlns:a16="http://schemas.microsoft.com/office/drawing/2014/main" id="{F0A3B8C2-D0B8-ACC8-D774-BB3D01F5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0168">
            <a:off x="5279488" y="3356094"/>
            <a:ext cx="1033933" cy="4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Arrow, Silhouette | ClipArt ETC">
            <a:extLst>
              <a:ext uri="{FF2B5EF4-FFF2-40B4-BE49-F238E27FC236}">
                <a16:creationId xmlns:a16="http://schemas.microsoft.com/office/drawing/2014/main" id="{A55364D2-9F05-E57A-4580-170D10EC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34" y="4853141"/>
            <a:ext cx="1033933" cy="4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49C3F-42F3-B6C6-EBEF-B45216A1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14" y="3039415"/>
            <a:ext cx="3130699" cy="314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43537-9801-92BE-9081-F1A8EC12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58" y="2286484"/>
            <a:ext cx="1915871" cy="183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30396-8DC9-F991-78B1-A1E33B78C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888" y="4223638"/>
            <a:ext cx="1915871" cy="20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FDB-20B8-D3E4-9EE9-B206C87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Quantum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96E-6B32-000C-3AB3-2D967F3F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Combination of Quantum gates applied on qubits: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722-F166-2050-848B-856E8A79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33</a:t>
            </a:fld>
            <a:endParaRPr lang="en-US"/>
          </a:p>
        </p:txBody>
      </p:sp>
      <p:pic>
        <p:nvPicPr>
          <p:cNvPr id="24578" name="Picture 2" descr="What is… a Quantum Circuit Transpiler? | by Amelie Schreiber | Towards Data  Science">
            <a:extLst>
              <a:ext uri="{FF2B5EF4-FFF2-40B4-BE49-F238E27FC236}">
                <a16:creationId xmlns:a16="http://schemas.microsoft.com/office/drawing/2014/main" id="{EA35A9F3-BA27-FDD1-EEB9-3EE7C71E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42" y="2625799"/>
            <a:ext cx="77152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70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E3A37-1651-65EA-2321-D9491116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94" y="758952"/>
            <a:ext cx="905687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Introduction to Qiskit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8AB0-D344-69CA-C710-17393F29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94" y="4800600"/>
            <a:ext cx="9056876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LET’S CODE!!!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511B0-A5CC-2F60-448A-1F58FD8B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7A57008-F121-699E-8D6C-2AC74FA227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68D92-CBA8-5E98-D89C-3AD8C59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1685-5C5E-4152-E43E-689B5992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97BD-1FC8-406E-F9C1-EBA23267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AF61-A5AC-E74C-530D-4AE4984B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google.com/url?sa=i&amp;url=https%3A%2F%2Fwww.intel.com%2Fcontent%2Fwww%2Fus%2Fen%2Fnewsroom%2Fresources%2Fmoores-law.html&amp;psig=AOvVaw2VwJIf8DnL8uv_kanNM-8T&amp;ust=1723358598846000&amp;source=images&amp;cd=vfe&amp;opi=89978449&amp;ved=0CBEQjRxqFwoTCNjBg5zp6YcDFQAAAAAdAAAAABA0</a:t>
            </a:r>
          </a:p>
          <a:p>
            <a:r>
              <a:rPr lang="en-IN" dirty="0"/>
              <a:t>https://assets.rbl.ms/25573589/origin.jpg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B8E21-DDC4-E68C-E63D-818336BD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A618-C3F1-72C3-9684-31576FF2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Limits of Classical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BBB3-17FB-6CDA-FDA6-046B93A3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57400"/>
            <a:ext cx="8595360" cy="4351337"/>
          </a:xfrm>
        </p:spPr>
        <p:txBody>
          <a:bodyPr>
            <a:normAutofit/>
          </a:bodyPr>
          <a:lstStyle/>
          <a:p>
            <a:endParaRPr lang="en-IN" sz="2500" dirty="0"/>
          </a:p>
          <a:p>
            <a:pPr marL="0" indent="0">
              <a:buNone/>
            </a:pPr>
            <a:endParaRPr lang="en-IN" sz="2500" dirty="0"/>
          </a:p>
          <a:p>
            <a:r>
              <a:rPr lang="en-IN" sz="2500" dirty="0"/>
              <a:t>Moore’s law</a:t>
            </a:r>
          </a:p>
          <a:p>
            <a:r>
              <a:rPr lang="en-IN" sz="2500" dirty="0"/>
              <a:t>Quantum tunnelling</a:t>
            </a:r>
          </a:p>
          <a:p>
            <a:pPr marL="0" indent="0">
              <a:buNone/>
            </a:pPr>
            <a:r>
              <a:rPr lang="en-IN" sz="2500" dirty="0"/>
              <a:t> (1nm)</a:t>
            </a:r>
          </a:p>
          <a:p>
            <a:r>
              <a:rPr lang="en-IN" sz="2500" dirty="0"/>
              <a:t>Feynman’s idea</a:t>
            </a:r>
          </a:p>
          <a:p>
            <a:pPr marL="0" indent="0">
              <a:buNone/>
            </a:pPr>
            <a:r>
              <a:rPr lang="en-IN" sz="2500" dirty="0"/>
              <a:t> (1981)</a:t>
            </a:r>
          </a:p>
        </p:txBody>
      </p:sp>
      <p:pic>
        <p:nvPicPr>
          <p:cNvPr id="1026" name="Picture 2" descr="Moore's Law">
            <a:extLst>
              <a:ext uri="{FF2B5EF4-FFF2-40B4-BE49-F238E27FC236}">
                <a16:creationId xmlns:a16="http://schemas.microsoft.com/office/drawing/2014/main" id="{F0A6CEDD-250A-807F-6CE1-DF8F1360A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11636" r="27582" b="18538"/>
          <a:stretch/>
        </p:blipFill>
        <p:spPr bwMode="auto">
          <a:xfrm>
            <a:off x="4920996" y="2125362"/>
            <a:ext cx="6161940" cy="36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Tunneling Transistor - IEEE Spectrum">
            <a:extLst>
              <a:ext uri="{FF2B5EF4-FFF2-40B4-BE49-F238E27FC236}">
                <a16:creationId xmlns:a16="http://schemas.microsoft.com/office/drawing/2014/main" id="{43246C38-61DC-8A2D-BDD0-F441F4F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96" y="2125361"/>
            <a:ext cx="6161940" cy="36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86C0-4287-81B8-9FEC-0E9AE486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DCC-5B39-609F-818F-5815C159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35" y="564450"/>
            <a:ext cx="9153312" cy="886641"/>
          </a:xfrm>
        </p:spPr>
        <p:txBody>
          <a:bodyPr>
            <a:normAutofit/>
          </a:bodyPr>
          <a:lstStyle/>
          <a:p>
            <a:r>
              <a:rPr lang="en-IN" sz="2700" dirty="0"/>
              <a:t>Differences Between Classical and Quantum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16CD-0690-E200-E708-841813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73" y="2764637"/>
            <a:ext cx="3690425" cy="3854979"/>
          </a:xfrm>
        </p:spPr>
        <p:txBody>
          <a:bodyPr>
            <a:normAutofit/>
          </a:bodyPr>
          <a:lstStyle/>
          <a:p>
            <a:r>
              <a:rPr lang="en-IN" sz="2500" dirty="0"/>
              <a:t>Bits vs Qubits</a:t>
            </a:r>
          </a:p>
          <a:p>
            <a:r>
              <a:rPr lang="en-IN" sz="2500" dirty="0"/>
              <a:t>Deterministic vs probabilistic measurement</a:t>
            </a:r>
          </a:p>
        </p:txBody>
      </p:sp>
      <p:pic>
        <p:nvPicPr>
          <p:cNvPr id="2050" name="Picture 2" descr="Qubit Photos, Images &amp; Pictures | Shutterstock">
            <a:extLst>
              <a:ext uri="{FF2B5EF4-FFF2-40B4-BE49-F238E27FC236}">
                <a16:creationId xmlns:a16="http://schemas.microsoft.com/office/drawing/2014/main" id="{3331AF0D-B903-22E1-89B7-4F45E8207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" b="10330"/>
          <a:stretch/>
        </p:blipFill>
        <p:spPr bwMode="auto">
          <a:xfrm>
            <a:off x="3774688" y="1871898"/>
            <a:ext cx="7347233" cy="39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1EA2A-9880-E6F8-5ED9-983D7A5C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6864-C598-9D71-9064-572D7105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501" y="1066041"/>
            <a:ext cx="4954920" cy="3724805"/>
          </a:xfrm>
        </p:spPr>
        <p:txBody>
          <a:bodyPr>
            <a:normAutofit/>
          </a:bodyPr>
          <a:lstStyle/>
          <a:p>
            <a:r>
              <a:rPr lang="en-IN" dirty="0"/>
              <a:t>Quantum parallelism</a:t>
            </a:r>
          </a:p>
        </p:txBody>
      </p:sp>
      <p:pic>
        <p:nvPicPr>
          <p:cNvPr id="3074" name="Picture 2" descr="The comparison of classical and quantum computation. The inherent... |  Download Scientific Diagram">
            <a:extLst>
              <a:ext uri="{FF2B5EF4-FFF2-40B4-BE49-F238E27FC236}">
                <a16:creationId xmlns:a16="http://schemas.microsoft.com/office/drawing/2014/main" id="{E49466E2-72A9-92B3-6BE8-9C04E78C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40" y="1725635"/>
            <a:ext cx="4661150" cy="39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-qubit quantum search and qubit representation. The algorithm... |  Download Scientific Diagram">
            <a:extLst>
              <a:ext uri="{FF2B5EF4-FFF2-40B4-BE49-F238E27FC236}">
                <a16:creationId xmlns:a16="http://schemas.microsoft.com/office/drawing/2014/main" id="{D1EE3906-832F-5B51-6242-D40E869A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6776" y="1979006"/>
            <a:ext cx="5334381" cy="34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BBEC5A-927F-81D0-E34C-1160FF97500C}"/>
              </a:ext>
            </a:extLst>
          </p:cNvPr>
          <p:cNvSpPr txBox="1">
            <a:spLocks/>
          </p:cNvSpPr>
          <p:nvPr/>
        </p:nvSpPr>
        <p:spPr>
          <a:xfrm>
            <a:off x="6053651" y="1066040"/>
            <a:ext cx="4954920" cy="372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Interference: Playing with probabilities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5BFE-2ADB-8437-BBDF-18C56656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0BBE5-04D0-D704-A7A3-89D0A888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dirty="0">
                <a:solidFill>
                  <a:srgbClr val="FFFFFF"/>
                </a:solidFill>
              </a:rPr>
              <a:t>Math Crash Course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F31E4233-1B0B-5577-FA25-E3AD9CED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83" y="853091"/>
            <a:ext cx="5151817" cy="51518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A7610-DB58-DB10-9CB8-0262354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0D5A-5D81-A471-1C05-087A53D8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Numbers</a:t>
            </a:r>
          </a:p>
        </p:txBody>
      </p:sp>
      <p:sp>
        <p:nvSpPr>
          <p:cNvPr id="4" name="AutoShape 2" descr="Argand Diagram -- from Wolfram MathWorld">
            <a:extLst>
              <a:ext uri="{FF2B5EF4-FFF2-40B4-BE49-F238E27FC236}">
                <a16:creationId xmlns:a16="http://schemas.microsoft.com/office/drawing/2014/main" id="{6C42D44C-1EEE-5CA7-A3E9-8E42F118D3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Argand Diagram -- from Wolfram MathWorld">
            <a:extLst>
              <a:ext uri="{FF2B5EF4-FFF2-40B4-BE49-F238E27FC236}">
                <a16:creationId xmlns:a16="http://schemas.microsoft.com/office/drawing/2014/main" id="{62BD38F3-F51B-2ED5-9F7C-D138CD55F5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685270" cy="46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2" name="Picture 6" descr="Plotting Complex Numbers as &quot;Arrows&quot; on the Complex Plane - Mathematica  Stack Exchange">
            <a:extLst>
              <a:ext uri="{FF2B5EF4-FFF2-40B4-BE49-F238E27FC236}">
                <a16:creationId xmlns:a16="http://schemas.microsoft.com/office/drawing/2014/main" id="{A9AAB2F3-8A47-B856-003D-5556438F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32" y="2110660"/>
            <a:ext cx="4468823" cy="281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olved Using Euler's formula, e^i theta = cos theta + i sin | Chegg.com">
            <a:extLst>
              <a:ext uri="{FF2B5EF4-FFF2-40B4-BE49-F238E27FC236}">
                <a16:creationId xmlns:a16="http://schemas.microsoft.com/office/drawing/2014/main" id="{508F0D8A-D8AF-9DAB-7B95-118FF0704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6" t="13288" r="519" b="63842"/>
          <a:stretch/>
        </p:blipFill>
        <p:spPr bwMode="auto">
          <a:xfrm>
            <a:off x="4595944" y="5501275"/>
            <a:ext cx="2847713" cy="7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olar coordinates">
            <a:extLst>
              <a:ext uri="{FF2B5EF4-FFF2-40B4-BE49-F238E27FC236}">
                <a16:creationId xmlns:a16="http://schemas.microsoft.com/office/drawing/2014/main" id="{25A488CB-4C53-4EC1-C5A7-06D5846A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33625"/>
            <a:ext cx="34956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A283-22A2-C8AF-4DD6-BFCF7211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054-0661-AD3C-A87B-A288684B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</a:t>
            </a:r>
          </a:p>
        </p:txBody>
      </p:sp>
      <p:pic>
        <p:nvPicPr>
          <p:cNvPr id="5126" name="Picture 6" descr="VECTOR IN SPACE (Defination,example) | NOTE BAHADUR">
            <a:extLst>
              <a:ext uri="{FF2B5EF4-FFF2-40B4-BE49-F238E27FC236}">
                <a16:creationId xmlns:a16="http://schemas.microsoft.com/office/drawing/2014/main" id="{229F2950-C2C0-667E-3FBF-8B00FE0D1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5" y="2610417"/>
            <a:ext cx="44672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040C0-38BE-6314-E5A3-FD56F149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570" y="2256870"/>
            <a:ext cx="1258173" cy="2650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0D63B-B375-685B-2991-47E43DB1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668" y="1654586"/>
            <a:ext cx="3861134" cy="38954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3179A8-9267-A751-D09B-3139C20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8A8A1B-4E1E-43EF-8A39-7D4A3879B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50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279</TotalTime>
  <Words>417</Words>
  <Application>Microsoft Office PowerPoint</Application>
  <PresentationFormat>Widescreen</PresentationFormat>
  <Paragraphs>128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Arial</vt:lpstr>
      <vt:lpstr>Cambria Math</vt:lpstr>
      <vt:lpstr>Century Schoolbook</vt:lpstr>
      <vt:lpstr>Wingdings 2</vt:lpstr>
      <vt:lpstr>View</vt:lpstr>
      <vt:lpstr>An Introduction to Quantum Computing</vt:lpstr>
      <vt:lpstr>Contents</vt:lpstr>
      <vt:lpstr>What is Quantum Computing?</vt:lpstr>
      <vt:lpstr>The Limits of Classical Computation</vt:lpstr>
      <vt:lpstr>Differences Between Classical and Quantum Computers</vt:lpstr>
      <vt:lpstr>PowerPoint Presentation</vt:lpstr>
      <vt:lpstr>Math Crash Course</vt:lpstr>
      <vt:lpstr>Complex Numbers</vt:lpstr>
      <vt:lpstr>Vectors</vt:lpstr>
      <vt:lpstr>Basis Vectors</vt:lpstr>
      <vt:lpstr>Matrix Multiplication</vt:lpstr>
      <vt:lpstr>Matrices as Linear Transformations</vt:lpstr>
      <vt:lpstr>Unitary Matrices</vt:lpstr>
      <vt:lpstr>Hermitian Matrices</vt:lpstr>
      <vt:lpstr>Qubits</vt:lpstr>
      <vt:lpstr>What is a Qubit</vt:lpstr>
      <vt:lpstr>Dirac Notation</vt:lpstr>
      <vt:lpstr>Dirac Notation</vt:lpstr>
      <vt:lpstr>The Bloch Sphere</vt:lpstr>
      <vt:lpstr>Representing Amplitudes</vt:lpstr>
      <vt:lpstr>Representing Phase (Global vs Relative Phase)</vt:lpstr>
      <vt:lpstr>Putting it together  (the formal Bloch sphere)</vt:lpstr>
      <vt:lpstr>Multiple qubits? Tensor products</vt:lpstr>
      <vt:lpstr>Quantum Gates &amp; Circuits</vt:lpstr>
      <vt:lpstr>Quantum Gates/ Operations</vt:lpstr>
      <vt:lpstr>X Gate (Bit Flip/ NOT Gate)</vt:lpstr>
      <vt:lpstr>Z Gate (Phase Flip)</vt:lpstr>
      <vt:lpstr>Y Gate</vt:lpstr>
      <vt:lpstr>Hadamard Gate</vt:lpstr>
      <vt:lpstr>CNOT Gate (Entanglement)</vt:lpstr>
      <vt:lpstr>Toffoli Gate</vt:lpstr>
      <vt:lpstr>Measurement</vt:lpstr>
      <vt:lpstr>Quantum Circuits</vt:lpstr>
      <vt:lpstr>Introduction to Qiskit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 Chadalawada</dc:creator>
  <cp:lastModifiedBy>Archit Chadalawada</cp:lastModifiedBy>
  <cp:revision>1</cp:revision>
  <dcterms:created xsi:type="dcterms:W3CDTF">2024-08-10T06:08:14Z</dcterms:created>
  <dcterms:modified xsi:type="dcterms:W3CDTF">2024-08-10T10:48:08Z</dcterms:modified>
</cp:coreProperties>
</file>