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sldIdLst>
    <p:sldId id="256" r:id="rId2"/>
    <p:sldId id="259" r:id="rId3"/>
    <p:sldId id="314" r:id="rId4"/>
    <p:sldId id="315" r:id="rId5"/>
    <p:sldId id="263" r:id="rId6"/>
    <p:sldId id="264" r:id="rId7"/>
    <p:sldId id="266" r:id="rId8"/>
    <p:sldId id="260" r:id="rId9"/>
    <p:sldId id="267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80729" autoAdjust="0"/>
  </p:normalViewPr>
  <p:slideViewPr>
    <p:cSldViewPr>
      <p:cViewPr varScale="1">
        <p:scale>
          <a:sx n="129" d="100"/>
          <a:sy n="129" d="100"/>
        </p:scale>
        <p:origin x="197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529C2-2740-49AF-AD85-11B5D3921039}" type="datetimeFigureOut">
              <a:rPr lang="en-US" smtClean="0"/>
              <a:pPr/>
              <a:t>4/8/21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765A4-D309-444E-9276-0B2CD25A6C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8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29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Tại</a:t>
            </a:r>
            <a:r>
              <a:rPr lang="en-US" baseline="0" dirty="0"/>
              <a:t> </a:t>
            </a:r>
            <a:r>
              <a:rPr lang="en-US" baseline="0" dirty="0" err="1"/>
              <a:t>sao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boostrap</a:t>
            </a:r>
            <a:r>
              <a:rPr lang="en-US" baseline="0" dirty="0"/>
              <a:t> </a:t>
            </a:r>
            <a:r>
              <a:rPr lang="en-US" baseline="0" dirty="0" err="1"/>
              <a:t>lại</a:t>
            </a:r>
            <a:r>
              <a:rPr lang="en-US" baseline="0" dirty="0"/>
              <a:t> </a:t>
            </a:r>
            <a:r>
              <a:rPr lang="en-US" baseline="0" dirty="0" err="1"/>
              <a:t>sinh</a:t>
            </a:r>
            <a:r>
              <a:rPr lang="en-US" baseline="0" dirty="0"/>
              <a:t> </a:t>
            </a:r>
            <a:r>
              <a:rPr lang="en-US" baseline="0" dirty="0" err="1"/>
              <a:t>ra</a:t>
            </a:r>
            <a:r>
              <a:rPr lang="en-US" baseline="0" dirty="0"/>
              <a:t> </a:t>
            </a:r>
            <a:r>
              <a:rPr lang="en-US" baseline="0" dirty="0" err="1"/>
              <a:t>bootstrap.min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làm</a:t>
            </a:r>
            <a:r>
              <a:rPr lang="en-US" baseline="0" dirty="0"/>
              <a:t> </a:t>
            </a:r>
            <a:r>
              <a:rPr lang="en-US" baseline="0" dirty="0" err="1"/>
              <a:t>gì</a:t>
            </a:r>
            <a:endParaRPr lang="en-US" baseline="0" dirty="0"/>
          </a:p>
          <a:p>
            <a:r>
              <a:rPr lang="en-US" baseline="0" dirty="0"/>
              <a:t>. </a:t>
            </a:r>
            <a:r>
              <a:rPr lang="en-US" baseline="0" dirty="0" err="1"/>
              <a:t>Bản</a:t>
            </a:r>
            <a:r>
              <a:rPr lang="en-US" baseline="0" dirty="0"/>
              <a:t> minified version </a:t>
            </a:r>
            <a:r>
              <a:rPr lang="en-US" baseline="0" dirty="0" err="1"/>
              <a:t>loại</a:t>
            </a:r>
            <a:r>
              <a:rPr lang="en-US" baseline="0" dirty="0"/>
              <a:t> </a:t>
            </a:r>
            <a:r>
              <a:rPr lang="en-US" baseline="0" dirty="0" err="1"/>
              <a:t>bỏ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whitespace, </a:t>
            </a:r>
            <a:r>
              <a:rPr lang="en-US" baseline="0" dirty="0" err="1"/>
              <a:t>đặt</a:t>
            </a:r>
            <a:r>
              <a:rPr lang="en-US" baseline="0" dirty="0"/>
              <a:t> </a:t>
            </a:r>
            <a:r>
              <a:rPr lang="en-US" baseline="0" dirty="0" err="1"/>
              <a:t>tên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ngắn</a:t>
            </a:r>
            <a:r>
              <a:rPr lang="en-US" baseline="0" dirty="0"/>
              <a:t> </a:t>
            </a:r>
            <a:r>
              <a:rPr lang="en-US" baseline="0" dirty="0" err="1"/>
              <a:t>gọn</a:t>
            </a:r>
            <a:r>
              <a:rPr lang="en-US" baseline="0" dirty="0"/>
              <a:t>,  </a:t>
            </a:r>
            <a:r>
              <a:rPr lang="en-US" baseline="0" dirty="0" err="1"/>
              <a:t>loại</a:t>
            </a:r>
            <a:r>
              <a:rPr lang="en-US" baseline="0" dirty="0"/>
              <a:t> </a:t>
            </a:r>
            <a:r>
              <a:rPr lang="en-US" baseline="0" dirty="0" err="1"/>
              <a:t>bỏ</a:t>
            </a:r>
            <a:r>
              <a:rPr lang="en-US" baseline="0" dirty="0"/>
              <a:t> comment </a:t>
            </a:r>
            <a:r>
              <a:rPr lang="en-US" baseline="0" dirty="0" err="1"/>
              <a:t>hơn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giảm</a:t>
            </a:r>
            <a:r>
              <a:rPr lang="en-US" baseline="0" dirty="0"/>
              <a:t> </a:t>
            </a:r>
            <a:r>
              <a:rPr lang="en-US" baseline="0" dirty="0" err="1"/>
              <a:t>thiểu</a:t>
            </a:r>
            <a:r>
              <a:rPr lang="en-US" baseline="0" dirty="0"/>
              <a:t> file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03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https://scotch.io/tutorials/understanding-the-bootstrap-3-grid-system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91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4/8/21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4/8/21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4/8/21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4/8/21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4/8/21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4/8/21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pPr/>
              <a:t>4/8/21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getting-started/introducti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getting-starte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8458200" cy="2304288"/>
          </a:xfrm>
        </p:spPr>
        <p:txBody>
          <a:bodyPr/>
          <a:lstStyle/>
          <a:p>
            <a:pPr algn="r"/>
            <a:r>
              <a:rPr lang="en-US" sz="5400" dirty="0" err="1">
                <a:solidFill>
                  <a:schemeClr val="accent3">
                    <a:lumMod val="50000"/>
                  </a:schemeClr>
                </a:solidFill>
              </a:rPr>
              <a:t>Khóa</a:t>
            </a:r>
            <a:r>
              <a:rPr lang="en-US" sz="5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accent3">
                    <a:lumMod val="50000"/>
                  </a:schemeClr>
                </a:solidFill>
              </a:rPr>
              <a:t>đào</a:t>
            </a:r>
            <a:r>
              <a:rPr lang="en-US" sz="5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5400" dirty="0" err="1">
                <a:solidFill>
                  <a:schemeClr val="accent3">
                    <a:lumMod val="50000"/>
                  </a:schemeClr>
                </a:solidFill>
              </a:rPr>
              <a:t>tạo</a:t>
            </a:r>
            <a:br>
              <a:rPr lang="en-US" sz="5400" dirty="0"/>
            </a:br>
            <a:r>
              <a:rPr lang="en-US" sz="4800" b="1" dirty="0" err="1"/>
              <a:t>Lập</a:t>
            </a:r>
            <a:r>
              <a:rPr lang="en-US" sz="4800" b="1" dirty="0"/>
              <a:t> </a:t>
            </a:r>
            <a:r>
              <a:rPr lang="en-US" sz="4800" b="1" dirty="0" err="1"/>
              <a:t>trình</a:t>
            </a:r>
            <a:r>
              <a:rPr lang="en-US" sz="4800" b="1" dirty="0"/>
              <a:t> Web </a:t>
            </a:r>
            <a:r>
              <a:rPr lang="en-US" sz="4800" b="1" dirty="0" err="1"/>
              <a:t>sử</a:t>
            </a:r>
            <a:r>
              <a:rPr lang="en-US" sz="4800" b="1" dirty="0"/>
              <a:t> </a:t>
            </a:r>
            <a:r>
              <a:rPr lang="en-US" sz="4800" b="1" dirty="0" err="1"/>
              <a:t>dụng</a:t>
            </a:r>
            <a:r>
              <a:rPr lang="en-US" sz="4800" b="1" dirty="0"/>
              <a:t> PHP</a:t>
            </a:r>
            <a:endParaRPr lang="en-US" sz="32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600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3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Gọi</a:t>
            </a:r>
            <a:r>
              <a:rPr lang="en-US" dirty="0"/>
              <a:t> class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grid,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muốn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2 columns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extra small device</a:t>
            </a:r>
          </a:p>
          <a:p>
            <a:pPr>
              <a:buFontTx/>
              <a:buChar char="-"/>
            </a:pPr>
            <a:r>
              <a:rPr lang="en-US" dirty="0"/>
              <a:t>3 columns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small device</a:t>
            </a:r>
          </a:p>
          <a:p>
            <a:pPr>
              <a:buFontTx/>
              <a:buChar char="-"/>
            </a:pPr>
            <a:r>
              <a:rPr lang="en-US" dirty="0"/>
              <a:t>4 columns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medium device</a:t>
            </a:r>
          </a:p>
          <a:p>
            <a:pPr>
              <a:buFontTx/>
              <a:buChar char="-"/>
            </a:pPr>
            <a:r>
              <a:rPr lang="en-US" dirty="0"/>
              <a:t>6 columns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large device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53058"/>
            <a:ext cx="4572000" cy="32094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7800" y="4890456"/>
            <a:ext cx="2971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Chia </a:t>
            </a:r>
            <a:r>
              <a:rPr lang="en-US" sz="3000" dirty="0" err="1"/>
              <a:t>ra</a:t>
            </a:r>
            <a:r>
              <a:rPr lang="en-US" sz="3000" dirty="0"/>
              <a:t> </a:t>
            </a:r>
            <a:r>
              <a:rPr lang="en-US" sz="3000" dirty="0" err="1"/>
              <a:t>để</a:t>
            </a:r>
            <a:r>
              <a:rPr lang="en-US" sz="3000" dirty="0"/>
              <a:t> </a:t>
            </a:r>
            <a:r>
              <a:rPr lang="en-US" sz="3000" dirty="0" err="1"/>
              <a:t>tính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18216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class </a:t>
            </a:r>
            <a:r>
              <a:rPr lang="en-US" dirty="0" err="1"/>
              <a:t>tại</a:t>
            </a:r>
            <a:endParaRPr lang="en-US" dirty="0"/>
          </a:p>
          <a:p>
            <a:endParaRPr lang="en-US" dirty="0"/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https://getbootstrap.com/docs/4.5/getting-started/introduction/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Declare class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documents ở </a:t>
            </a:r>
            <a:r>
              <a:rPr lang="en-US" dirty="0" err="1"/>
              <a:t>trên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3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Bootstrap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455"/>
            <a:ext cx="7620000" cy="4800600"/>
          </a:xfrm>
        </p:spPr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framework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website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,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“responsive”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1" y="2438400"/>
            <a:ext cx="7467600" cy="1618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31" y="4895560"/>
            <a:ext cx="3845169" cy="13137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6400" y="4114800"/>
            <a:ext cx="495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 width &gt;=768px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9600" y="5361914"/>
            <a:ext cx="495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 width &lt;768px</a:t>
            </a:r>
          </a:p>
        </p:txBody>
      </p:sp>
    </p:spTree>
    <p:extLst>
      <p:ext uri="{BB962C8B-B14F-4D97-AF65-F5344CB8AC3E}">
        <p14:creationId xmlns:p14="http://schemas.microsoft.com/office/powerpoint/2010/main" val="223673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66DE225-7488-994B-B1FC-F9BF96B87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/>
              <a:t>Responsive là gì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8BD07A8-E6A9-504C-A2F4-73AD8722AA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87" y="1169988"/>
            <a:ext cx="9129713" cy="56880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en-US" sz="2000" dirty="0" err="1"/>
              <a:t>Thể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hiện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cho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tính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tương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thích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của</a:t>
            </a:r>
            <a:r>
              <a:rPr lang="en-US" altLang="en-US" sz="2000" dirty="0"/>
              <a:t> 1 website </a:t>
            </a:r>
            <a:r>
              <a:rPr lang="en-US" altLang="en-US" sz="2000" dirty="0" err="1"/>
              <a:t>trên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nhiều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thiết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bị</a:t>
            </a:r>
            <a:endParaRPr lang="vi-VN" altLang="en-US" sz="2000" dirty="0"/>
          </a:p>
          <a:p>
            <a:pPr>
              <a:lnSpc>
                <a:spcPct val="150000"/>
              </a:lnSpc>
              <a:defRPr/>
            </a:pPr>
            <a:endParaRPr lang="en-US" altLang="en-US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en-US" sz="16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en-US" sz="18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en-US" sz="18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en-US" sz="2400" dirty="0"/>
          </a:p>
          <a:p>
            <a:pPr>
              <a:lnSpc>
                <a:spcPct val="150000"/>
              </a:lnSpc>
              <a:defRPr/>
            </a:pPr>
            <a:endParaRPr lang="en-US" altLang="en-US" sz="2400" dirty="0"/>
          </a:p>
          <a:p>
            <a:pPr>
              <a:lnSpc>
                <a:spcPct val="150000"/>
              </a:lnSpc>
              <a:defRPr/>
            </a:pPr>
            <a:endParaRPr lang="en-US" altLang="en-US" sz="2400" dirty="0"/>
          </a:p>
          <a:p>
            <a:pPr>
              <a:lnSpc>
                <a:spcPct val="150000"/>
              </a:lnSpc>
              <a:defRPr/>
            </a:pPr>
            <a:endParaRPr lang="en-US" altLang="en-US" sz="2400" dirty="0"/>
          </a:p>
          <a:p>
            <a:pPr>
              <a:lnSpc>
                <a:spcPct val="150000"/>
              </a:lnSpc>
              <a:defRPr/>
            </a:pPr>
            <a:endParaRPr lang="en-US" altLang="en-US" sz="2400" dirty="0"/>
          </a:p>
          <a:p>
            <a:pPr marL="0" indent="0">
              <a:buFont typeface="Wingdings" pitchFamily="2" charset="2"/>
              <a:buNone/>
              <a:defRPr/>
            </a:pPr>
            <a:endParaRPr lang="en-US" sz="1600" dirty="0"/>
          </a:p>
          <a:p>
            <a:pPr marL="0" indent="0">
              <a:buFont typeface="Wingdings" pitchFamily="2" charset="2"/>
              <a:buNone/>
              <a:defRPr/>
            </a:pPr>
            <a:endParaRPr lang="en-US" sz="1600" dirty="0"/>
          </a:p>
          <a:p>
            <a:pPr marL="0" indent="0">
              <a:buFont typeface="Wingdings" pitchFamily="2" charset="2"/>
              <a:buNone/>
              <a:defRPr/>
            </a:pPr>
            <a:br>
              <a:rPr lang="en-US" sz="2400" dirty="0"/>
            </a:br>
            <a:endParaRPr lang="en-US" altLang="en-US" sz="2400" dirty="0"/>
          </a:p>
          <a:p>
            <a:pPr>
              <a:lnSpc>
                <a:spcPct val="150000"/>
              </a:lnSpc>
              <a:defRPr/>
            </a:pPr>
            <a:endParaRPr lang="en-US" altLang="en-US" sz="24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en-US" sz="24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en-US" sz="24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en-US" sz="24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en-US" sz="24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en-US" sz="2400" dirty="0">
              <a:solidFill>
                <a:schemeClr val="tx2"/>
              </a:solidFill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en-US" sz="1800" dirty="0">
              <a:solidFill>
                <a:schemeClr val="tx2"/>
              </a:solidFill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en-US" sz="1800" dirty="0">
              <a:solidFill>
                <a:schemeClr val="tx2"/>
              </a:solidFill>
            </a:endParaRPr>
          </a:p>
        </p:txBody>
      </p:sp>
      <p:pic>
        <p:nvPicPr>
          <p:cNvPr id="5124" name="Picture 5">
            <a:extLst>
              <a:ext uri="{FF2B5EF4-FFF2-40B4-BE49-F238E27FC236}">
                <a16:creationId xmlns:a16="http://schemas.microsoft.com/office/drawing/2014/main" id="{60904FF7-7890-6544-A73F-ABE8FA18A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689" y="2133600"/>
            <a:ext cx="6530622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32BB3A-6897-0B48-9F61-3C859C17F852}"/>
              </a:ext>
            </a:extLst>
          </p:cNvPr>
          <p:cNvSpPr txBox="1"/>
          <p:nvPr/>
        </p:nvSpPr>
        <p:spPr>
          <a:xfrm>
            <a:off x="2667000" y="5486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Desktop</a:t>
            </a:r>
          </a:p>
        </p:txBody>
      </p:sp>
    </p:spTree>
    <p:extLst>
      <p:ext uri="{BB962C8B-B14F-4D97-AF65-F5344CB8AC3E}">
        <p14:creationId xmlns:p14="http://schemas.microsoft.com/office/powerpoint/2010/main" val="150663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A06F0-9F8C-3B41-85ED-3D96A7E8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Tablet </a:t>
            </a:r>
          </a:p>
        </p:txBody>
      </p:sp>
      <p:pic>
        <p:nvPicPr>
          <p:cNvPr id="4" name="Picture 24">
            <a:extLst>
              <a:ext uri="{FF2B5EF4-FFF2-40B4-BE49-F238E27FC236}">
                <a16:creationId xmlns:a16="http://schemas.microsoft.com/office/drawing/2014/main" id="{F00FDE7A-E9D8-9A46-AA52-F342CEE4D5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86282"/>
            <a:ext cx="4340225" cy="588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548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bootstrap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về</a:t>
            </a:r>
            <a:endParaRPr lang="en-US" dirty="0"/>
          </a:p>
          <a:p>
            <a:pPr marL="114300" indent="0">
              <a:buNone/>
            </a:pPr>
            <a:r>
              <a:rPr lang="en-US" dirty="0">
                <a:hlinkClick r:id="rId3"/>
              </a:rPr>
              <a:t>http://getbootstrap.com/getting-started/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3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(</a:t>
            </a:r>
            <a:r>
              <a:rPr lang="en-US" dirty="0" err="1"/>
              <a:t>css</a:t>
            </a:r>
            <a:r>
              <a:rPr lang="en-US" dirty="0"/>
              <a:t>, font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)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Mở</a:t>
            </a:r>
            <a:r>
              <a:rPr lang="en-US" dirty="0"/>
              <a:t> file index.html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3505200"/>
            <a:ext cx="55435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bootstrap.min.js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45B25-8C58-204E-A3AB-6B0A2E68E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85" y="152400"/>
            <a:ext cx="8636429" cy="53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2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2: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package bootstrap,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link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,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CDN (content delivery network)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33DC5F-30D2-CE48-9011-356305DCBE34}"/>
              </a:ext>
            </a:extLst>
          </p:cNvPr>
          <p:cNvSpPr txBox="1"/>
          <p:nvPr/>
        </p:nvSpPr>
        <p:spPr>
          <a:xfrm>
            <a:off x="685800" y="2895600"/>
            <a:ext cx="7162800" cy="14773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="stylesheet"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stackpath.bootstrapcdn.com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/bootstrap/4.5.2/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bootstrap.min.css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integrity="sha384-JcKb8q3iqJ61gNV9KGb8thSsNjpSL0n8PARn9HuZOnIxN0hoP+VmmDGMN5t9UJ0Z"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crossorigin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="anonymous”/&gt;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D65290-5AB6-8642-A814-1959736EC119}"/>
              </a:ext>
            </a:extLst>
          </p:cNvPr>
          <p:cNvSpPr/>
          <p:nvPr/>
        </p:nvSpPr>
        <p:spPr>
          <a:xfrm>
            <a:off x="685800" y="4552037"/>
            <a:ext cx="7162800" cy="14773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="https://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stackpath.bootstrapcdn.com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/bootstrap/4.5.2/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bootstrap.bundle.min.js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integrity="sha384-LtrjvnR4Twt/qOuYxE721u19sVFLVSA4hf/rRt6PrZTmiPltdZcI7q7PXQBYTKyf"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crossorigin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="anonymous"&gt;&lt;/script&gt;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10971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Chia </a:t>
            </a:r>
            <a:r>
              <a:rPr lang="en-US" dirty="0" err="1"/>
              <a:t>thành</a:t>
            </a:r>
            <a:r>
              <a:rPr lang="en-US" dirty="0"/>
              <a:t> 12 </a:t>
            </a:r>
            <a:r>
              <a:rPr lang="en-US" dirty="0" err="1"/>
              <a:t>cột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9" y="2971800"/>
            <a:ext cx="8931982" cy="14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9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grid chi </a:t>
            </a:r>
            <a:r>
              <a:rPr lang="en-US"/>
              <a:t>tiết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130050"/>
            <a:ext cx="9144001" cy="404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90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6864</TotalTime>
  <Words>360</Words>
  <Application>Microsoft Macintosh PowerPoint</Application>
  <PresentationFormat>On-screen Show (4:3)</PresentationFormat>
  <Paragraphs>84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</vt:lpstr>
      <vt:lpstr>Courier New</vt:lpstr>
      <vt:lpstr>Wingdings</vt:lpstr>
      <vt:lpstr>Adjacency</vt:lpstr>
      <vt:lpstr>Khóa đào tạo Lập trình Web sử dụng PHP</vt:lpstr>
      <vt:lpstr>1. Bootstrap là gì</vt:lpstr>
      <vt:lpstr>Responsive là gì</vt:lpstr>
      <vt:lpstr>Tablet </vt:lpstr>
      <vt:lpstr>Sử dụng bootstrap như thế nào</vt:lpstr>
      <vt:lpstr>PowerPoint Presentation</vt:lpstr>
      <vt:lpstr>Cách 2: Sử dụng CDN</vt:lpstr>
      <vt:lpstr>Grid system</vt:lpstr>
      <vt:lpstr>Bảng kê grid chi tiết</vt:lpstr>
      <vt:lpstr>Gọi class như thế nào</vt:lpstr>
      <vt:lpstr>Tra cứu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nguyen_huu cam</cp:lastModifiedBy>
  <cp:revision>1602</cp:revision>
  <dcterms:created xsi:type="dcterms:W3CDTF">2014-12-22T07:12:12Z</dcterms:created>
  <dcterms:modified xsi:type="dcterms:W3CDTF">2021-04-08T09:27:46Z</dcterms:modified>
</cp:coreProperties>
</file>