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79" r:id="rId5"/>
    <p:sldId id="280" r:id="rId6"/>
    <p:sldId id="293" r:id="rId7"/>
    <p:sldId id="281" r:id="rId8"/>
    <p:sldId id="282" r:id="rId9"/>
    <p:sldId id="294" r:id="rId10"/>
    <p:sldId id="298" r:id="rId11"/>
    <p:sldId id="283" r:id="rId12"/>
    <p:sldId id="299" r:id="rId13"/>
    <p:sldId id="289" r:id="rId14"/>
    <p:sldId id="284" r:id="rId15"/>
    <p:sldId id="285" r:id="rId16"/>
    <p:sldId id="288" r:id="rId17"/>
    <p:sldId id="290" r:id="rId18"/>
    <p:sldId id="292" r:id="rId19"/>
    <p:sldId id="295" r:id="rId20"/>
    <p:sldId id="291" r:id="rId21"/>
    <p:sldId id="296" r:id="rId22"/>
    <p:sldId id="297" r:id="rId23"/>
    <p:sldId id="300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7" d="100"/>
          <a:sy n="87" d="100"/>
        </p:scale>
        <p:origin x="90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8BA9E-4C90-4627-AA84-0D11EE1B080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DA59F-5A36-4D0E-AF79-BA8DE1F38281}">
      <dgm:prSet phldrT="[Text]"/>
      <dgm:spPr/>
      <dgm:t>
        <a:bodyPr/>
        <a:lstStyle/>
        <a:p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0464AB08-930C-44E8-A9FF-7C15E5E144A0}" type="parTrans" cxnId="{84146D3D-1642-4D1D-A343-314BB872D9AA}">
      <dgm:prSet/>
      <dgm:spPr/>
      <dgm:t>
        <a:bodyPr/>
        <a:lstStyle/>
        <a:p>
          <a:endParaRPr lang="en-US"/>
        </a:p>
      </dgm:t>
    </dgm:pt>
    <dgm:pt modelId="{4C432423-EB80-4EC5-B688-0F388E4B4B8F}" type="sibTrans" cxnId="{84146D3D-1642-4D1D-A343-314BB872D9AA}">
      <dgm:prSet/>
      <dgm:spPr/>
      <dgm:t>
        <a:bodyPr/>
        <a:lstStyle/>
        <a:p>
          <a:endParaRPr lang="en-US"/>
        </a:p>
      </dgm:t>
    </dgm:pt>
    <dgm:pt modelId="{7E34D690-86AC-4211-A7FD-668FFA305E39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mở</a:t>
          </a:r>
          <a:r>
            <a:rPr lang="en-US" dirty="0"/>
            <a:t> </a:t>
          </a:r>
          <a:r>
            <a:rPr lang="en-US" dirty="0" err="1"/>
            <a:t>rộng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IPv6 </a:t>
          </a:r>
          <a:r>
            <a:rPr lang="en-US" dirty="0" err="1"/>
            <a:t>và</a:t>
          </a:r>
          <a:r>
            <a:rPr lang="en-US" dirty="0"/>
            <a:t> NATs</a:t>
          </a:r>
        </a:p>
      </dgm:t>
    </dgm:pt>
    <dgm:pt modelId="{17B7A6F4-762C-4F89-AF77-90C7C1A8835A}" type="parTrans" cxnId="{76971395-696C-4014-B785-C114F7DA0026}">
      <dgm:prSet/>
      <dgm:spPr/>
      <dgm:t>
        <a:bodyPr/>
        <a:lstStyle/>
        <a:p>
          <a:endParaRPr lang="en-US"/>
        </a:p>
      </dgm:t>
    </dgm:pt>
    <dgm:pt modelId="{C2E3DC73-EBC8-4260-BB59-8143BF0FB96E}" type="sibTrans" cxnId="{76971395-696C-4014-B785-C114F7DA0026}">
      <dgm:prSet/>
      <dgm:spPr/>
      <dgm:t>
        <a:bodyPr/>
        <a:lstStyle/>
        <a:p>
          <a:endParaRPr lang="en-US"/>
        </a:p>
      </dgm:t>
    </dgm:pt>
    <dgm:pt modelId="{E9B7F60B-39AF-4A9B-AF0F-0E56911F12E8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mở</a:t>
          </a:r>
          <a:r>
            <a:rPr lang="en-US" dirty="0"/>
            <a:t> </a:t>
          </a:r>
          <a:r>
            <a:rPr lang="en-US" dirty="0" err="1"/>
            <a:t>rộng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endParaRPr lang="en-US" dirty="0"/>
        </a:p>
      </dgm:t>
    </dgm:pt>
    <dgm:pt modelId="{165ED5D8-28FD-462B-B5C5-B043B5F25B4F}" type="parTrans" cxnId="{5541941C-7E87-430E-90A0-2B9A38099B0B}">
      <dgm:prSet/>
      <dgm:spPr/>
      <dgm:t>
        <a:bodyPr/>
        <a:lstStyle/>
        <a:p>
          <a:endParaRPr lang="en-US"/>
        </a:p>
      </dgm:t>
    </dgm:pt>
    <dgm:pt modelId="{4A5AF7C6-76B4-4EB6-B6D4-80434B45ED45}" type="sibTrans" cxnId="{5541941C-7E87-430E-90A0-2B9A38099B0B}">
      <dgm:prSet/>
      <dgm:spPr/>
      <dgm:t>
        <a:bodyPr/>
        <a:lstStyle/>
        <a:p>
          <a:endParaRPr lang="en-US"/>
        </a:p>
      </dgm:t>
    </dgm:pt>
    <dgm:pt modelId="{5C3C50DC-D4E3-4FB9-9955-3DBCCC33B110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FTP Client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nhóm</a:t>
          </a:r>
          <a:endParaRPr lang="en-US" dirty="0"/>
        </a:p>
      </dgm:t>
    </dgm:pt>
    <dgm:pt modelId="{AD1E05FC-B007-496B-99A5-B2770F767D30}" type="parTrans" cxnId="{35B00DBA-D5CA-4AD4-8CFB-4C8A800DF449}">
      <dgm:prSet/>
      <dgm:spPr/>
      <dgm:t>
        <a:bodyPr/>
        <a:lstStyle/>
        <a:p>
          <a:endParaRPr lang="en-US"/>
        </a:p>
      </dgm:t>
    </dgm:pt>
    <dgm:pt modelId="{6F0DDFF4-F9FE-4539-BD6E-207EBFEECB1D}" type="sibTrans" cxnId="{35B00DBA-D5CA-4AD4-8CFB-4C8A800DF449}">
      <dgm:prSet/>
      <dgm:spPr/>
      <dgm:t>
        <a:bodyPr/>
        <a:lstStyle/>
        <a:p>
          <a:endParaRPr lang="en-US"/>
        </a:p>
      </dgm:t>
    </dgm:pt>
    <dgm:pt modelId="{EA7FFB0D-0564-4CB5-A07C-6BAE5B462DC0}" type="pres">
      <dgm:prSet presAssocID="{EEA8BA9E-4C90-4627-AA84-0D11EE1B0802}" presName="Name0" presStyleCnt="0">
        <dgm:presLayoutVars>
          <dgm:chMax val="7"/>
          <dgm:chPref val="7"/>
          <dgm:dir/>
        </dgm:presLayoutVars>
      </dgm:prSet>
      <dgm:spPr/>
    </dgm:pt>
    <dgm:pt modelId="{F9C1DAF6-6C69-4046-A5A3-1CE8C7637BCE}" type="pres">
      <dgm:prSet presAssocID="{EEA8BA9E-4C90-4627-AA84-0D11EE1B0802}" presName="Name1" presStyleCnt="0"/>
      <dgm:spPr/>
    </dgm:pt>
    <dgm:pt modelId="{FB0E3E35-1052-4356-9506-ED352EFA4DCD}" type="pres">
      <dgm:prSet presAssocID="{EEA8BA9E-4C90-4627-AA84-0D11EE1B0802}" presName="cycle" presStyleCnt="0"/>
      <dgm:spPr/>
    </dgm:pt>
    <dgm:pt modelId="{39BF369D-5B5F-42A8-B753-3879728ED7A5}" type="pres">
      <dgm:prSet presAssocID="{EEA8BA9E-4C90-4627-AA84-0D11EE1B0802}" presName="srcNode" presStyleLbl="node1" presStyleIdx="0" presStyleCnt="4"/>
      <dgm:spPr/>
    </dgm:pt>
    <dgm:pt modelId="{797030A5-AC26-4367-9DEB-3FCA6DBE17CC}" type="pres">
      <dgm:prSet presAssocID="{EEA8BA9E-4C90-4627-AA84-0D11EE1B0802}" presName="conn" presStyleLbl="parChTrans1D2" presStyleIdx="0" presStyleCnt="1"/>
      <dgm:spPr/>
    </dgm:pt>
    <dgm:pt modelId="{2CCA1479-B228-4CBA-8BB4-8D4FD140AEBD}" type="pres">
      <dgm:prSet presAssocID="{EEA8BA9E-4C90-4627-AA84-0D11EE1B0802}" presName="extraNode" presStyleLbl="node1" presStyleIdx="0" presStyleCnt="4"/>
      <dgm:spPr/>
    </dgm:pt>
    <dgm:pt modelId="{16F3914B-36D0-4BEE-B697-2CA6A74CA6D8}" type="pres">
      <dgm:prSet presAssocID="{EEA8BA9E-4C90-4627-AA84-0D11EE1B0802}" presName="dstNode" presStyleLbl="node1" presStyleIdx="0" presStyleCnt="4"/>
      <dgm:spPr/>
    </dgm:pt>
    <dgm:pt modelId="{4AD958A0-90F9-49C2-A520-4B29EEF6DDA6}" type="pres">
      <dgm:prSet presAssocID="{68ADA59F-5A36-4D0E-AF79-BA8DE1F38281}" presName="text_1" presStyleLbl="node1" presStyleIdx="0" presStyleCnt="4">
        <dgm:presLayoutVars>
          <dgm:bulletEnabled val="1"/>
        </dgm:presLayoutVars>
      </dgm:prSet>
      <dgm:spPr/>
    </dgm:pt>
    <dgm:pt modelId="{1CEAA5BD-52E7-4721-B7B0-760E77C02825}" type="pres">
      <dgm:prSet presAssocID="{68ADA59F-5A36-4D0E-AF79-BA8DE1F38281}" presName="accent_1" presStyleCnt="0"/>
      <dgm:spPr/>
    </dgm:pt>
    <dgm:pt modelId="{5679F70F-4A9C-4F8B-99AC-E34EEB4D17CF}" type="pres">
      <dgm:prSet presAssocID="{68ADA59F-5A36-4D0E-AF79-BA8DE1F38281}" presName="accentRepeatNode" presStyleLbl="solidFgAcc1" presStyleIdx="0" presStyleCnt="4"/>
      <dgm:spPr/>
    </dgm:pt>
    <dgm:pt modelId="{21E4FD8A-DBBF-4123-B0EA-6DD0CA25254E}" type="pres">
      <dgm:prSet presAssocID="{7E34D690-86AC-4211-A7FD-668FFA305E39}" presName="text_2" presStyleLbl="node1" presStyleIdx="1" presStyleCnt="4">
        <dgm:presLayoutVars>
          <dgm:bulletEnabled val="1"/>
        </dgm:presLayoutVars>
      </dgm:prSet>
      <dgm:spPr/>
    </dgm:pt>
    <dgm:pt modelId="{E033AA80-0E15-408A-A8C5-7828DA6E8899}" type="pres">
      <dgm:prSet presAssocID="{7E34D690-86AC-4211-A7FD-668FFA305E39}" presName="accent_2" presStyleCnt="0"/>
      <dgm:spPr/>
    </dgm:pt>
    <dgm:pt modelId="{C641DD8F-1FBE-492F-A4FA-2243E400D885}" type="pres">
      <dgm:prSet presAssocID="{7E34D690-86AC-4211-A7FD-668FFA305E39}" presName="accentRepeatNode" presStyleLbl="solidFgAcc1" presStyleIdx="1" presStyleCnt="4"/>
      <dgm:spPr/>
    </dgm:pt>
    <dgm:pt modelId="{27463263-F73C-4CD5-A72F-FA98534DD1C9}" type="pres">
      <dgm:prSet presAssocID="{E9B7F60B-39AF-4A9B-AF0F-0E56911F12E8}" presName="text_3" presStyleLbl="node1" presStyleIdx="2" presStyleCnt="4">
        <dgm:presLayoutVars>
          <dgm:bulletEnabled val="1"/>
        </dgm:presLayoutVars>
      </dgm:prSet>
      <dgm:spPr/>
    </dgm:pt>
    <dgm:pt modelId="{4D3F410D-1294-4E68-938D-3AC2D79C8F88}" type="pres">
      <dgm:prSet presAssocID="{E9B7F60B-39AF-4A9B-AF0F-0E56911F12E8}" presName="accent_3" presStyleCnt="0"/>
      <dgm:spPr/>
    </dgm:pt>
    <dgm:pt modelId="{261367FA-0588-4996-8AD0-AFBFBD6FC192}" type="pres">
      <dgm:prSet presAssocID="{E9B7F60B-39AF-4A9B-AF0F-0E56911F12E8}" presName="accentRepeatNode" presStyleLbl="solidFgAcc1" presStyleIdx="2" presStyleCnt="4"/>
      <dgm:spPr/>
    </dgm:pt>
    <dgm:pt modelId="{A3AC3EFF-D4A6-4361-B987-FB1482D79418}" type="pres">
      <dgm:prSet presAssocID="{5C3C50DC-D4E3-4FB9-9955-3DBCCC33B110}" presName="text_4" presStyleLbl="node1" presStyleIdx="3" presStyleCnt="4">
        <dgm:presLayoutVars>
          <dgm:bulletEnabled val="1"/>
        </dgm:presLayoutVars>
      </dgm:prSet>
      <dgm:spPr/>
    </dgm:pt>
    <dgm:pt modelId="{643A3184-35BF-45BB-BC20-D55DAA2C98FC}" type="pres">
      <dgm:prSet presAssocID="{5C3C50DC-D4E3-4FB9-9955-3DBCCC33B110}" presName="accent_4" presStyleCnt="0"/>
      <dgm:spPr/>
    </dgm:pt>
    <dgm:pt modelId="{EC29751D-2A96-44DC-961B-D6E94AE12E26}" type="pres">
      <dgm:prSet presAssocID="{5C3C50DC-D4E3-4FB9-9955-3DBCCC33B110}" presName="accentRepeatNode" presStyleLbl="solidFgAcc1" presStyleIdx="3" presStyleCnt="4"/>
      <dgm:spPr/>
    </dgm:pt>
  </dgm:ptLst>
  <dgm:cxnLst>
    <dgm:cxn modelId="{5541941C-7E87-430E-90A0-2B9A38099B0B}" srcId="{EEA8BA9E-4C90-4627-AA84-0D11EE1B0802}" destId="{E9B7F60B-39AF-4A9B-AF0F-0E56911F12E8}" srcOrd="2" destOrd="0" parTransId="{165ED5D8-28FD-462B-B5C5-B043B5F25B4F}" sibTransId="{4A5AF7C6-76B4-4EB6-B6D4-80434B45ED45}"/>
    <dgm:cxn modelId="{CF66A739-8FB5-46CE-ACDE-3F32EA544509}" type="presOf" srcId="{4C432423-EB80-4EC5-B688-0F388E4B4B8F}" destId="{797030A5-AC26-4367-9DEB-3FCA6DBE17CC}" srcOrd="0" destOrd="0" presId="urn:microsoft.com/office/officeart/2008/layout/VerticalCurvedList"/>
    <dgm:cxn modelId="{84146D3D-1642-4D1D-A343-314BB872D9AA}" srcId="{EEA8BA9E-4C90-4627-AA84-0D11EE1B0802}" destId="{68ADA59F-5A36-4D0E-AF79-BA8DE1F38281}" srcOrd="0" destOrd="0" parTransId="{0464AB08-930C-44E8-A9FF-7C15E5E144A0}" sibTransId="{4C432423-EB80-4EC5-B688-0F388E4B4B8F}"/>
    <dgm:cxn modelId="{448F9774-6659-4818-9F7F-95287D319759}" type="presOf" srcId="{7E34D690-86AC-4211-A7FD-668FFA305E39}" destId="{21E4FD8A-DBBF-4123-B0EA-6DD0CA25254E}" srcOrd="0" destOrd="0" presId="urn:microsoft.com/office/officeart/2008/layout/VerticalCurvedList"/>
    <dgm:cxn modelId="{76971395-696C-4014-B785-C114F7DA0026}" srcId="{EEA8BA9E-4C90-4627-AA84-0D11EE1B0802}" destId="{7E34D690-86AC-4211-A7FD-668FFA305E39}" srcOrd="1" destOrd="0" parTransId="{17B7A6F4-762C-4F89-AF77-90C7C1A8835A}" sibTransId="{C2E3DC73-EBC8-4260-BB59-8143BF0FB96E}"/>
    <dgm:cxn modelId="{35B00DBA-D5CA-4AD4-8CFB-4C8A800DF449}" srcId="{EEA8BA9E-4C90-4627-AA84-0D11EE1B0802}" destId="{5C3C50DC-D4E3-4FB9-9955-3DBCCC33B110}" srcOrd="3" destOrd="0" parTransId="{AD1E05FC-B007-496B-99A5-B2770F767D30}" sibTransId="{6F0DDFF4-F9FE-4539-BD6E-207EBFEECB1D}"/>
    <dgm:cxn modelId="{30D5D7BD-43FC-4F43-973F-3FF89174E91C}" type="presOf" srcId="{5C3C50DC-D4E3-4FB9-9955-3DBCCC33B110}" destId="{A3AC3EFF-D4A6-4361-B987-FB1482D79418}" srcOrd="0" destOrd="0" presId="urn:microsoft.com/office/officeart/2008/layout/VerticalCurvedList"/>
    <dgm:cxn modelId="{4F5BBBC1-A593-4D8A-80CA-083DD46B228A}" type="presOf" srcId="{E9B7F60B-39AF-4A9B-AF0F-0E56911F12E8}" destId="{27463263-F73C-4CD5-A72F-FA98534DD1C9}" srcOrd="0" destOrd="0" presId="urn:microsoft.com/office/officeart/2008/layout/VerticalCurvedList"/>
    <dgm:cxn modelId="{989BDBD9-923E-45B1-8C27-C4ABA25D744B}" type="presOf" srcId="{EEA8BA9E-4C90-4627-AA84-0D11EE1B0802}" destId="{EA7FFB0D-0564-4CB5-A07C-6BAE5B462DC0}" srcOrd="0" destOrd="0" presId="urn:microsoft.com/office/officeart/2008/layout/VerticalCurvedList"/>
    <dgm:cxn modelId="{5B568EF5-5255-4BE0-B74B-C378642CE651}" type="presOf" srcId="{68ADA59F-5A36-4D0E-AF79-BA8DE1F38281}" destId="{4AD958A0-90F9-49C2-A520-4B29EEF6DDA6}" srcOrd="0" destOrd="0" presId="urn:microsoft.com/office/officeart/2008/layout/VerticalCurvedList"/>
    <dgm:cxn modelId="{EAA69949-C345-43EA-AB4B-B2B7B60DC9A6}" type="presParOf" srcId="{EA7FFB0D-0564-4CB5-A07C-6BAE5B462DC0}" destId="{F9C1DAF6-6C69-4046-A5A3-1CE8C7637BCE}" srcOrd="0" destOrd="0" presId="urn:microsoft.com/office/officeart/2008/layout/VerticalCurvedList"/>
    <dgm:cxn modelId="{9711F2C5-E924-4002-A07D-392DCD070BF9}" type="presParOf" srcId="{F9C1DAF6-6C69-4046-A5A3-1CE8C7637BCE}" destId="{FB0E3E35-1052-4356-9506-ED352EFA4DCD}" srcOrd="0" destOrd="0" presId="urn:microsoft.com/office/officeart/2008/layout/VerticalCurvedList"/>
    <dgm:cxn modelId="{C1AAFF66-8888-417C-8FF3-3E62AD4D985B}" type="presParOf" srcId="{FB0E3E35-1052-4356-9506-ED352EFA4DCD}" destId="{39BF369D-5B5F-42A8-B753-3879728ED7A5}" srcOrd="0" destOrd="0" presId="urn:microsoft.com/office/officeart/2008/layout/VerticalCurvedList"/>
    <dgm:cxn modelId="{19EC9B26-FCD6-4795-8A29-B81824C3A7F3}" type="presParOf" srcId="{FB0E3E35-1052-4356-9506-ED352EFA4DCD}" destId="{797030A5-AC26-4367-9DEB-3FCA6DBE17CC}" srcOrd="1" destOrd="0" presId="urn:microsoft.com/office/officeart/2008/layout/VerticalCurvedList"/>
    <dgm:cxn modelId="{DA79AFF2-A4A4-4C46-9810-D5EFB8DAE5DE}" type="presParOf" srcId="{FB0E3E35-1052-4356-9506-ED352EFA4DCD}" destId="{2CCA1479-B228-4CBA-8BB4-8D4FD140AEBD}" srcOrd="2" destOrd="0" presId="urn:microsoft.com/office/officeart/2008/layout/VerticalCurvedList"/>
    <dgm:cxn modelId="{ADF6BD3E-FDEE-4935-A68F-38F2A24CD00F}" type="presParOf" srcId="{FB0E3E35-1052-4356-9506-ED352EFA4DCD}" destId="{16F3914B-36D0-4BEE-B697-2CA6A74CA6D8}" srcOrd="3" destOrd="0" presId="urn:microsoft.com/office/officeart/2008/layout/VerticalCurvedList"/>
    <dgm:cxn modelId="{43A418BF-C39A-4646-885D-0BF238A6586A}" type="presParOf" srcId="{F9C1DAF6-6C69-4046-A5A3-1CE8C7637BCE}" destId="{4AD958A0-90F9-49C2-A520-4B29EEF6DDA6}" srcOrd="1" destOrd="0" presId="urn:microsoft.com/office/officeart/2008/layout/VerticalCurvedList"/>
    <dgm:cxn modelId="{C15493A0-5949-4927-A662-1CC095F79B43}" type="presParOf" srcId="{F9C1DAF6-6C69-4046-A5A3-1CE8C7637BCE}" destId="{1CEAA5BD-52E7-4721-B7B0-760E77C02825}" srcOrd="2" destOrd="0" presId="urn:microsoft.com/office/officeart/2008/layout/VerticalCurvedList"/>
    <dgm:cxn modelId="{70A3265D-128B-4B69-9923-D584E05ADC10}" type="presParOf" srcId="{1CEAA5BD-52E7-4721-B7B0-760E77C02825}" destId="{5679F70F-4A9C-4F8B-99AC-E34EEB4D17CF}" srcOrd="0" destOrd="0" presId="urn:microsoft.com/office/officeart/2008/layout/VerticalCurvedList"/>
    <dgm:cxn modelId="{6400ACB2-112D-4952-A9BD-B4F94F2861B2}" type="presParOf" srcId="{F9C1DAF6-6C69-4046-A5A3-1CE8C7637BCE}" destId="{21E4FD8A-DBBF-4123-B0EA-6DD0CA25254E}" srcOrd="3" destOrd="0" presId="urn:microsoft.com/office/officeart/2008/layout/VerticalCurvedList"/>
    <dgm:cxn modelId="{99005B9E-E5F3-454D-8E5D-01EF1CD071F1}" type="presParOf" srcId="{F9C1DAF6-6C69-4046-A5A3-1CE8C7637BCE}" destId="{E033AA80-0E15-408A-A8C5-7828DA6E8899}" srcOrd="4" destOrd="0" presId="urn:microsoft.com/office/officeart/2008/layout/VerticalCurvedList"/>
    <dgm:cxn modelId="{DAE6755C-302D-42B3-858A-0C681C80D6E0}" type="presParOf" srcId="{E033AA80-0E15-408A-A8C5-7828DA6E8899}" destId="{C641DD8F-1FBE-492F-A4FA-2243E400D885}" srcOrd="0" destOrd="0" presId="urn:microsoft.com/office/officeart/2008/layout/VerticalCurvedList"/>
    <dgm:cxn modelId="{B31EF981-2F2B-44B4-8BAC-9091BD09DA22}" type="presParOf" srcId="{F9C1DAF6-6C69-4046-A5A3-1CE8C7637BCE}" destId="{27463263-F73C-4CD5-A72F-FA98534DD1C9}" srcOrd="5" destOrd="0" presId="urn:microsoft.com/office/officeart/2008/layout/VerticalCurvedList"/>
    <dgm:cxn modelId="{72C24200-7FB0-4C08-A1C7-3587CFD677A7}" type="presParOf" srcId="{F9C1DAF6-6C69-4046-A5A3-1CE8C7637BCE}" destId="{4D3F410D-1294-4E68-938D-3AC2D79C8F88}" srcOrd="6" destOrd="0" presId="urn:microsoft.com/office/officeart/2008/layout/VerticalCurvedList"/>
    <dgm:cxn modelId="{07213E51-7897-4BCF-A3B9-C9CE61FB3B85}" type="presParOf" srcId="{4D3F410D-1294-4E68-938D-3AC2D79C8F88}" destId="{261367FA-0588-4996-8AD0-AFBFBD6FC192}" srcOrd="0" destOrd="0" presId="urn:microsoft.com/office/officeart/2008/layout/VerticalCurvedList"/>
    <dgm:cxn modelId="{D2737EB8-343B-4203-9C54-A8981EC2ED3D}" type="presParOf" srcId="{F9C1DAF6-6C69-4046-A5A3-1CE8C7637BCE}" destId="{A3AC3EFF-D4A6-4361-B987-FB1482D79418}" srcOrd="7" destOrd="0" presId="urn:microsoft.com/office/officeart/2008/layout/VerticalCurvedList"/>
    <dgm:cxn modelId="{E6688501-1A83-4EBE-85BD-7579D2E0080C}" type="presParOf" srcId="{F9C1DAF6-6C69-4046-A5A3-1CE8C7637BCE}" destId="{643A3184-35BF-45BB-BC20-D55DAA2C98FC}" srcOrd="8" destOrd="0" presId="urn:microsoft.com/office/officeart/2008/layout/VerticalCurvedList"/>
    <dgm:cxn modelId="{81010C45-502A-452D-B489-48EC3B6BF14E}" type="presParOf" srcId="{643A3184-35BF-45BB-BC20-D55DAA2C98FC}" destId="{EC29751D-2A96-44DC-961B-D6E94AE12E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7CC85-FD78-46D6-8D20-C520B6E3415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C69F5-3849-4396-B0A9-225CAB2A1460}">
      <dgm:prSet phldrT="[Text]"/>
      <dgm:spPr/>
      <dgm:t>
        <a:bodyPr/>
        <a:lstStyle/>
        <a:p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8D65C98A-6CB7-4788-93F9-6143B5878C9B}" type="parTrans" cxnId="{306E5323-907D-4C94-9C9D-7875DF5038C9}">
      <dgm:prSet/>
      <dgm:spPr/>
      <dgm:t>
        <a:bodyPr/>
        <a:lstStyle/>
        <a:p>
          <a:endParaRPr lang="en-US"/>
        </a:p>
      </dgm:t>
    </dgm:pt>
    <dgm:pt modelId="{D9203FAA-AEE6-46C5-B850-08EA50806C26}" type="sibTrans" cxnId="{306E5323-907D-4C94-9C9D-7875DF5038C9}">
      <dgm:prSet/>
      <dgm:spPr/>
      <dgm:t>
        <a:bodyPr/>
        <a:lstStyle/>
        <a:p>
          <a:endParaRPr lang="en-US"/>
        </a:p>
      </dgm:t>
    </dgm:pt>
    <dgm:pt modelId="{327BDC90-C06C-438E-A167-3150A7E0D882}">
      <dgm:prSet phldrT="[Text]"/>
      <dgm:spPr/>
      <dgm:t>
        <a:bodyPr/>
        <a:lstStyle/>
        <a:p>
          <a:r>
            <a:rPr lang="en-US" dirty="0" err="1"/>
            <a:t>Khởi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xuống</a:t>
          </a:r>
          <a:endParaRPr lang="en-US" dirty="0"/>
        </a:p>
      </dgm:t>
    </dgm:pt>
    <dgm:pt modelId="{93849324-16A3-416C-8B31-612FE0829F6E}" type="parTrans" cxnId="{509C48F7-B001-4A89-A7B6-7CA7DDBB1C06}">
      <dgm:prSet/>
      <dgm:spPr/>
      <dgm:t>
        <a:bodyPr/>
        <a:lstStyle/>
        <a:p>
          <a:endParaRPr lang="en-US"/>
        </a:p>
      </dgm:t>
    </dgm:pt>
    <dgm:pt modelId="{CDC0DE31-BB2A-4C80-8DAE-A5156572BC2B}" type="sibTrans" cxnId="{509C48F7-B001-4A89-A7B6-7CA7DDBB1C06}">
      <dgm:prSet/>
      <dgm:spPr/>
      <dgm:t>
        <a:bodyPr/>
        <a:lstStyle/>
        <a:p>
          <a:endParaRPr lang="en-US"/>
        </a:p>
      </dgm:t>
    </dgm:pt>
    <dgm:pt modelId="{9C68DBE1-D10E-4063-B043-4816983F161B}">
      <dgm:prSet phldrT="[Text]"/>
      <dgm:spPr/>
      <dgm:t>
        <a:bodyPr/>
        <a:lstStyle/>
        <a:p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xuống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lên</a:t>
          </a:r>
          <a:endParaRPr lang="en-US" dirty="0"/>
        </a:p>
      </dgm:t>
    </dgm:pt>
    <dgm:pt modelId="{834BC0C2-9E56-40C7-B100-484C4BD219EB}" type="parTrans" cxnId="{E801E586-0CD6-4348-8FF4-367B9D4F4A5A}">
      <dgm:prSet/>
      <dgm:spPr/>
      <dgm:t>
        <a:bodyPr/>
        <a:lstStyle/>
        <a:p>
          <a:endParaRPr lang="en-US"/>
        </a:p>
      </dgm:t>
    </dgm:pt>
    <dgm:pt modelId="{5C7161FD-C33D-4362-A37D-AC46CAABE36E}" type="sibTrans" cxnId="{E801E586-0CD6-4348-8FF4-367B9D4F4A5A}">
      <dgm:prSet/>
      <dgm:spPr/>
      <dgm:t>
        <a:bodyPr/>
        <a:lstStyle/>
        <a:p>
          <a:endParaRPr lang="en-US"/>
        </a:p>
      </dgm:t>
    </dgm:pt>
    <dgm:pt modelId="{75194B64-66C4-4FC0-9A4D-072EFA9871AC}">
      <dgm:prSet phldrT="[Text]"/>
      <dgm:spPr/>
      <dgm:t>
        <a:bodyPr/>
        <a:lstStyle/>
        <a:p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tệp</a:t>
          </a:r>
          <a:endParaRPr lang="en-US" dirty="0"/>
        </a:p>
      </dgm:t>
    </dgm:pt>
    <dgm:pt modelId="{0C627A5A-190A-4935-9415-4D69EF786D59}" type="parTrans" cxnId="{6EFE8CE5-345A-4878-AE50-945B307055B7}">
      <dgm:prSet/>
      <dgm:spPr/>
      <dgm:t>
        <a:bodyPr/>
        <a:lstStyle/>
        <a:p>
          <a:endParaRPr lang="en-US"/>
        </a:p>
      </dgm:t>
    </dgm:pt>
    <dgm:pt modelId="{25C56FF3-D1E9-412A-87A9-E2B43409F377}" type="sibTrans" cxnId="{6EFE8CE5-345A-4878-AE50-945B307055B7}">
      <dgm:prSet/>
      <dgm:spPr/>
      <dgm:t>
        <a:bodyPr/>
        <a:lstStyle/>
        <a:p>
          <a:endParaRPr lang="en-US"/>
        </a:p>
      </dgm:t>
    </dgm:pt>
    <dgm:pt modelId="{5F3313AA-4492-4C78-9D7A-7AF6B21E8333}" type="pres">
      <dgm:prSet presAssocID="{23B7CC85-FD78-46D6-8D20-C520B6E3415B}" presName="vert0" presStyleCnt="0">
        <dgm:presLayoutVars>
          <dgm:dir/>
          <dgm:animOne val="branch"/>
          <dgm:animLvl val="lvl"/>
        </dgm:presLayoutVars>
      </dgm:prSet>
      <dgm:spPr/>
    </dgm:pt>
    <dgm:pt modelId="{1BC0081B-9625-491B-BD75-A58A25719D78}" type="pres">
      <dgm:prSet presAssocID="{985C69F5-3849-4396-B0A9-225CAB2A1460}" presName="thickLine" presStyleLbl="alignNode1" presStyleIdx="0" presStyleCnt="1"/>
      <dgm:spPr/>
    </dgm:pt>
    <dgm:pt modelId="{49D25212-E5DB-4882-8E31-ED27E96AF98C}" type="pres">
      <dgm:prSet presAssocID="{985C69F5-3849-4396-B0A9-225CAB2A1460}" presName="horz1" presStyleCnt="0"/>
      <dgm:spPr/>
    </dgm:pt>
    <dgm:pt modelId="{AE37C632-CF98-4FC4-ACD4-DFF45693B458}" type="pres">
      <dgm:prSet presAssocID="{985C69F5-3849-4396-B0A9-225CAB2A1460}" presName="tx1" presStyleLbl="revTx" presStyleIdx="0" presStyleCnt="4"/>
      <dgm:spPr/>
    </dgm:pt>
    <dgm:pt modelId="{01B8DBC9-9EDA-4E62-9447-59353A45E860}" type="pres">
      <dgm:prSet presAssocID="{985C69F5-3849-4396-B0A9-225CAB2A1460}" presName="vert1" presStyleCnt="0"/>
      <dgm:spPr/>
    </dgm:pt>
    <dgm:pt modelId="{DFBF531E-96BC-467D-BB3D-0493E476410F}" type="pres">
      <dgm:prSet presAssocID="{9C68DBE1-D10E-4063-B043-4816983F161B}" presName="vertSpace2a" presStyleCnt="0"/>
      <dgm:spPr/>
    </dgm:pt>
    <dgm:pt modelId="{D829BC58-A47A-4EFE-B260-55212173E751}" type="pres">
      <dgm:prSet presAssocID="{9C68DBE1-D10E-4063-B043-4816983F161B}" presName="horz2" presStyleCnt="0"/>
      <dgm:spPr/>
    </dgm:pt>
    <dgm:pt modelId="{303C5B33-8208-40CE-B682-C450DC0ECD43}" type="pres">
      <dgm:prSet presAssocID="{9C68DBE1-D10E-4063-B043-4816983F161B}" presName="horzSpace2" presStyleCnt="0"/>
      <dgm:spPr/>
    </dgm:pt>
    <dgm:pt modelId="{A26447CB-A0B3-4117-869F-E69C92039E32}" type="pres">
      <dgm:prSet presAssocID="{9C68DBE1-D10E-4063-B043-4816983F161B}" presName="tx2" presStyleLbl="revTx" presStyleIdx="1" presStyleCnt="4"/>
      <dgm:spPr/>
    </dgm:pt>
    <dgm:pt modelId="{5A941208-8D09-4883-B938-81CD194DE253}" type="pres">
      <dgm:prSet presAssocID="{9C68DBE1-D10E-4063-B043-4816983F161B}" presName="vert2" presStyleCnt="0"/>
      <dgm:spPr/>
    </dgm:pt>
    <dgm:pt modelId="{FE31F968-5DAD-49FA-9B13-25D4F0A83C4B}" type="pres">
      <dgm:prSet presAssocID="{9C68DBE1-D10E-4063-B043-4816983F161B}" presName="thinLine2b" presStyleLbl="callout" presStyleIdx="0" presStyleCnt="3"/>
      <dgm:spPr/>
    </dgm:pt>
    <dgm:pt modelId="{E720B36D-21B8-4A9F-8CDD-6E7BE0674D34}" type="pres">
      <dgm:prSet presAssocID="{9C68DBE1-D10E-4063-B043-4816983F161B}" presName="vertSpace2b" presStyleCnt="0"/>
      <dgm:spPr/>
    </dgm:pt>
    <dgm:pt modelId="{7A7E5B0A-E134-469C-9DDC-4E8BA0C8C152}" type="pres">
      <dgm:prSet presAssocID="{75194B64-66C4-4FC0-9A4D-072EFA9871AC}" presName="horz2" presStyleCnt="0"/>
      <dgm:spPr/>
    </dgm:pt>
    <dgm:pt modelId="{26F26446-9EAC-40E3-BE62-F45CE3D845A5}" type="pres">
      <dgm:prSet presAssocID="{75194B64-66C4-4FC0-9A4D-072EFA9871AC}" presName="horzSpace2" presStyleCnt="0"/>
      <dgm:spPr/>
    </dgm:pt>
    <dgm:pt modelId="{ED8CCC73-EB18-47AA-BEBD-BD0B0F2AD275}" type="pres">
      <dgm:prSet presAssocID="{75194B64-66C4-4FC0-9A4D-072EFA9871AC}" presName="tx2" presStyleLbl="revTx" presStyleIdx="2" presStyleCnt="4"/>
      <dgm:spPr/>
    </dgm:pt>
    <dgm:pt modelId="{E519BE96-34A7-4E88-9744-20F6625B8460}" type="pres">
      <dgm:prSet presAssocID="{75194B64-66C4-4FC0-9A4D-072EFA9871AC}" presName="vert2" presStyleCnt="0"/>
      <dgm:spPr/>
    </dgm:pt>
    <dgm:pt modelId="{EE480C19-7C03-409F-BC29-1D0386C916A5}" type="pres">
      <dgm:prSet presAssocID="{75194B64-66C4-4FC0-9A4D-072EFA9871AC}" presName="thinLine2b" presStyleLbl="callout" presStyleIdx="1" presStyleCnt="3"/>
      <dgm:spPr/>
    </dgm:pt>
    <dgm:pt modelId="{7A636BA5-DF8F-4267-8DF3-4FB89851B643}" type="pres">
      <dgm:prSet presAssocID="{75194B64-66C4-4FC0-9A4D-072EFA9871AC}" presName="vertSpace2b" presStyleCnt="0"/>
      <dgm:spPr/>
    </dgm:pt>
    <dgm:pt modelId="{67BDC216-EE88-4A5C-8228-9938FE4BC1B0}" type="pres">
      <dgm:prSet presAssocID="{327BDC90-C06C-438E-A167-3150A7E0D882}" presName="horz2" presStyleCnt="0"/>
      <dgm:spPr/>
    </dgm:pt>
    <dgm:pt modelId="{03EEAF77-EDA5-4F31-8B16-C4F34145F59F}" type="pres">
      <dgm:prSet presAssocID="{327BDC90-C06C-438E-A167-3150A7E0D882}" presName="horzSpace2" presStyleCnt="0"/>
      <dgm:spPr/>
    </dgm:pt>
    <dgm:pt modelId="{BC767B93-A1F7-4042-9693-8DC69E4B16D7}" type="pres">
      <dgm:prSet presAssocID="{327BDC90-C06C-438E-A167-3150A7E0D882}" presName="tx2" presStyleLbl="revTx" presStyleIdx="3" presStyleCnt="4" custScaleX="127389"/>
      <dgm:spPr/>
    </dgm:pt>
    <dgm:pt modelId="{9B26785B-12F7-44FA-AB33-1BC0F4FD7D71}" type="pres">
      <dgm:prSet presAssocID="{327BDC90-C06C-438E-A167-3150A7E0D882}" presName="vert2" presStyleCnt="0"/>
      <dgm:spPr/>
    </dgm:pt>
    <dgm:pt modelId="{79241D0F-B132-482D-97AA-73898844A08D}" type="pres">
      <dgm:prSet presAssocID="{327BDC90-C06C-438E-A167-3150A7E0D882}" presName="thinLine2b" presStyleLbl="callout" presStyleIdx="2" presStyleCnt="3"/>
      <dgm:spPr/>
    </dgm:pt>
    <dgm:pt modelId="{739EF5DD-8619-4C36-BF0A-5F672A5300C0}" type="pres">
      <dgm:prSet presAssocID="{327BDC90-C06C-438E-A167-3150A7E0D882}" presName="vertSpace2b" presStyleCnt="0"/>
      <dgm:spPr/>
    </dgm:pt>
  </dgm:ptLst>
  <dgm:cxnLst>
    <dgm:cxn modelId="{32165804-EB77-4AFA-900B-A9F9BAB08417}" type="presOf" srcId="{327BDC90-C06C-438E-A167-3150A7E0D882}" destId="{BC767B93-A1F7-4042-9693-8DC69E4B16D7}" srcOrd="0" destOrd="0" presId="urn:microsoft.com/office/officeart/2008/layout/LinedList"/>
    <dgm:cxn modelId="{2BF6C71C-9842-4762-941D-9287B92EF6DA}" type="presOf" srcId="{985C69F5-3849-4396-B0A9-225CAB2A1460}" destId="{AE37C632-CF98-4FC4-ACD4-DFF45693B458}" srcOrd="0" destOrd="0" presId="urn:microsoft.com/office/officeart/2008/layout/LinedList"/>
    <dgm:cxn modelId="{7BDD0523-50EB-411E-8879-D381590D3504}" type="presOf" srcId="{9C68DBE1-D10E-4063-B043-4816983F161B}" destId="{A26447CB-A0B3-4117-869F-E69C92039E32}" srcOrd="0" destOrd="0" presId="urn:microsoft.com/office/officeart/2008/layout/LinedList"/>
    <dgm:cxn modelId="{306E5323-907D-4C94-9C9D-7875DF5038C9}" srcId="{23B7CC85-FD78-46D6-8D20-C520B6E3415B}" destId="{985C69F5-3849-4396-B0A9-225CAB2A1460}" srcOrd="0" destOrd="0" parTransId="{8D65C98A-6CB7-4788-93F9-6143B5878C9B}" sibTransId="{D9203FAA-AEE6-46C5-B850-08EA50806C26}"/>
    <dgm:cxn modelId="{5D05A37C-578C-4029-816A-6727C369D832}" type="presOf" srcId="{75194B64-66C4-4FC0-9A4D-072EFA9871AC}" destId="{ED8CCC73-EB18-47AA-BEBD-BD0B0F2AD275}" srcOrd="0" destOrd="0" presId="urn:microsoft.com/office/officeart/2008/layout/LinedList"/>
    <dgm:cxn modelId="{E801E586-0CD6-4348-8FF4-367B9D4F4A5A}" srcId="{985C69F5-3849-4396-B0A9-225CAB2A1460}" destId="{9C68DBE1-D10E-4063-B043-4816983F161B}" srcOrd="0" destOrd="0" parTransId="{834BC0C2-9E56-40C7-B100-484C4BD219EB}" sibTransId="{5C7161FD-C33D-4362-A37D-AC46CAABE36E}"/>
    <dgm:cxn modelId="{518B73E3-E5B6-4159-9EEE-AEE7915C2950}" type="presOf" srcId="{23B7CC85-FD78-46D6-8D20-C520B6E3415B}" destId="{5F3313AA-4492-4C78-9D7A-7AF6B21E8333}" srcOrd="0" destOrd="0" presId="urn:microsoft.com/office/officeart/2008/layout/LinedList"/>
    <dgm:cxn modelId="{6EFE8CE5-345A-4878-AE50-945B307055B7}" srcId="{985C69F5-3849-4396-B0A9-225CAB2A1460}" destId="{75194B64-66C4-4FC0-9A4D-072EFA9871AC}" srcOrd="1" destOrd="0" parTransId="{0C627A5A-190A-4935-9415-4D69EF786D59}" sibTransId="{25C56FF3-D1E9-412A-87A9-E2B43409F377}"/>
    <dgm:cxn modelId="{509C48F7-B001-4A89-A7B6-7CA7DDBB1C06}" srcId="{985C69F5-3849-4396-B0A9-225CAB2A1460}" destId="{327BDC90-C06C-438E-A167-3150A7E0D882}" srcOrd="2" destOrd="0" parTransId="{93849324-16A3-416C-8B31-612FE0829F6E}" sibTransId="{CDC0DE31-BB2A-4C80-8DAE-A5156572BC2B}"/>
    <dgm:cxn modelId="{C9AE0D2A-0FFA-4C93-BC00-17C94C033278}" type="presParOf" srcId="{5F3313AA-4492-4C78-9D7A-7AF6B21E8333}" destId="{1BC0081B-9625-491B-BD75-A58A25719D78}" srcOrd="0" destOrd="0" presId="urn:microsoft.com/office/officeart/2008/layout/LinedList"/>
    <dgm:cxn modelId="{DCED1ABC-A006-4150-A37B-EE254346F318}" type="presParOf" srcId="{5F3313AA-4492-4C78-9D7A-7AF6B21E8333}" destId="{49D25212-E5DB-4882-8E31-ED27E96AF98C}" srcOrd="1" destOrd="0" presId="urn:microsoft.com/office/officeart/2008/layout/LinedList"/>
    <dgm:cxn modelId="{4D7B7233-5385-4BF7-AD70-8CEE2A63E96D}" type="presParOf" srcId="{49D25212-E5DB-4882-8E31-ED27E96AF98C}" destId="{AE37C632-CF98-4FC4-ACD4-DFF45693B458}" srcOrd="0" destOrd="0" presId="urn:microsoft.com/office/officeart/2008/layout/LinedList"/>
    <dgm:cxn modelId="{DF1492DC-9441-4FE5-93FD-C67347D5EEBB}" type="presParOf" srcId="{49D25212-E5DB-4882-8E31-ED27E96AF98C}" destId="{01B8DBC9-9EDA-4E62-9447-59353A45E860}" srcOrd="1" destOrd="0" presId="urn:microsoft.com/office/officeart/2008/layout/LinedList"/>
    <dgm:cxn modelId="{8A97FD23-0CA3-49A1-90CA-078B0C153E02}" type="presParOf" srcId="{01B8DBC9-9EDA-4E62-9447-59353A45E860}" destId="{DFBF531E-96BC-467D-BB3D-0493E476410F}" srcOrd="0" destOrd="0" presId="urn:microsoft.com/office/officeart/2008/layout/LinedList"/>
    <dgm:cxn modelId="{20F7ED67-579B-4BF0-8107-3E9B9F7A714B}" type="presParOf" srcId="{01B8DBC9-9EDA-4E62-9447-59353A45E860}" destId="{D829BC58-A47A-4EFE-B260-55212173E751}" srcOrd="1" destOrd="0" presId="urn:microsoft.com/office/officeart/2008/layout/LinedList"/>
    <dgm:cxn modelId="{3A8E9FC4-6D67-4DDD-ABB0-9DDD6C22F28A}" type="presParOf" srcId="{D829BC58-A47A-4EFE-B260-55212173E751}" destId="{303C5B33-8208-40CE-B682-C450DC0ECD43}" srcOrd="0" destOrd="0" presId="urn:microsoft.com/office/officeart/2008/layout/LinedList"/>
    <dgm:cxn modelId="{7FA627A0-8598-456E-BAE3-FEC1DFCB518D}" type="presParOf" srcId="{D829BC58-A47A-4EFE-B260-55212173E751}" destId="{A26447CB-A0B3-4117-869F-E69C92039E32}" srcOrd="1" destOrd="0" presId="urn:microsoft.com/office/officeart/2008/layout/LinedList"/>
    <dgm:cxn modelId="{4FC4BD1C-383C-4D6E-AE88-83F5A2FCEE00}" type="presParOf" srcId="{D829BC58-A47A-4EFE-B260-55212173E751}" destId="{5A941208-8D09-4883-B938-81CD194DE253}" srcOrd="2" destOrd="0" presId="urn:microsoft.com/office/officeart/2008/layout/LinedList"/>
    <dgm:cxn modelId="{87AA68C3-5608-4C8E-82EC-49D5F4081DFC}" type="presParOf" srcId="{01B8DBC9-9EDA-4E62-9447-59353A45E860}" destId="{FE31F968-5DAD-49FA-9B13-25D4F0A83C4B}" srcOrd="2" destOrd="0" presId="urn:microsoft.com/office/officeart/2008/layout/LinedList"/>
    <dgm:cxn modelId="{A56B0D66-50BE-4EF9-9DCE-43CCE54F1406}" type="presParOf" srcId="{01B8DBC9-9EDA-4E62-9447-59353A45E860}" destId="{E720B36D-21B8-4A9F-8CDD-6E7BE0674D34}" srcOrd="3" destOrd="0" presId="urn:microsoft.com/office/officeart/2008/layout/LinedList"/>
    <dgm:cxn modelId="{7F1C5660-0DE7-46A7-AAB0-45D44C9D9F9F}" type="presParOf" srcId="{01B8DBC9-9EDA-4E62-9447-59353A45E860}" destId="{7A7E5B0A-E134-469C-9DDC-4E8BA0C8C152}" srcOrd="4" destOrd="0" presId="urn:microsoft.com/office/officeart/2008/layout/LinedList"/>
    <dgm:cxn modelId="{39F96096-0754-415B-8ACF-C5F9F3DB5879}" type="presParOf" srcId="{7A7E5B0A-E134-469C-9DDC-4E8BA0C8C152}" destId="{26F26446-9EAC-40E3-BE62-F45CE3D845A5}" srcOrd="0" destOrd="0" presId="urn:microsoft.com/office/officeart/2008/layout/LinedList"/>
    <dgm:cxn modelId="{570904B3-9341-4FA7-8C37-DA8E1CACCD26}" type="presParOf" srcId="{7A7E5B0A-E134-469C-9DDC-4E8BA0C8C152}" destId="{ED8CCC73-EB18-47AA-BEBD-BD0B0F2AD275}" srcOrd="1" destOrd="0" presId="urn:microsoft.com/office/officeart/2008/layout/LinedList"/>
    <dgm:cxn modelId="{EB53DB29-5FC3-4BD9-9BAA-EC5FA85D3422}" type="presParOf" srcId="{7A7E5B0A-E134-469C-9DDC-4E8BA0C8C152}" destId="{E519BE96-34A7-4E88-9744-20F6625B8460}" srcOrd="2" destOrd="0" presId="urn:microsoft.com/office/officeart/2008/layout/LinedList"/>
    <dgm:cxn modelId="{0CB49E1D-9079-4FEB-8D43-C89B50597A55}" type="presParOf" srcId="{01B8DBC9-9EDA-4E62-9447-59353A45E860}" destId="{EE480C19-7C03-409F-BC29-1D0386C916A5}" srcOrd="5" destOrd="0" presId="urn:microsoft.com/office/officeart/2008/layout/LinedList"/>
    <dgm:cxn modelId="{9BB0E12F-2C63-408D-94C6-20A09349402E}" type="presParOf" srcId="{01B8DBC9-9EDA-4E62-9447-59353A45E860}" destId="{7A636BA5-DF8F-4267-8DF3-4FB89851B643}" srcOrd="6" destOrd="0" presId="urn:microsoft.com/office/officeart/2008/layout/LinedList"/>
    <dgm:cxn modelId="{40154442-6324-4D7D-BF7F-95737EF59765}" type="presParOf" srcId="{01B8DBC9-9EDA-4E62-9447-59353A45E860}" destId="{67BDC216-EE88-4A5C-8228-9938FE4BC1B0}" srcOrd="7" destOrd="0" presId="urn:microsoft.com/office/officeart/2008/layout/LinedList"/>
    <dgm:cxn modelId="{DBBAB85F-0B70-41D9-9377-41848A921829}" type="presParOf" srcId="{67BDC216-EE88-4A5C-8228-9938FE4BC1B0}" destId="{03EEAF77-EDA5-4F31-8B16-C4F34145F59F}" srcOrd="0" destOrd="0" presId="urn:microsoft.com/office/officeart/2008/layout/LinedList"/>
    <dgm:cxn modelId="{7711FBB9-F9A1-45C0-8A93-C183C0D952E8}" type="presParOf" srcId="{67BDC216-EE88-4A5C-8228-9938FE4BC1B0}" destId="{BC767B93-A1F7-4042-9693-8DC69E4B16D7}" srcOrd="1" destOrd="0" presId="urn:microsoft.com/office/officeart/2008/layout/LinedList"/>
    <dgm:cxn modelId="{15ED66F9-8E4B-4D43-9561-EBF1F10E93D6}" type="presParOf" srcId="{67BDC216-EE88-4A5C-8228-9938FE4BC1B0}" destId="{9B26785B-12F7-44FA-AB33-1BC0F4FD7D71}" srcOrd="2" destOrd="0" presId="urn:microsoft.com/office/officeart/2008/layout/LinedList"/>
    <dgm:cxn modelId="{6FC3BA5A-515F-4088-96A5-D9AE8496BC56}" type="presParOf" srcId="{01B8DBC9-9EDA-4E62-9447-59353A45E860}" destId="{79241D0F-B132-482D-97AA-73898844A08D}" srcOrd="8" destOrd="0" presId="urn:microsoft.com/office/officeart/2008/layout/LinedList"/>
    <dgm:cxn modelId="{6041FCDD-2FEC-43F6-8C06-0A429D883611}" type="presParOf" srcId="{01B8DBC9-9EDA-4E62-9447-59353A45E860}" destId="{739EF5DD-8619-4C36-BF0A-5F672A5300C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C3393-7A39-423E-A6DC-8FEA01D5EEA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263C46-9403-4D15-B935-0BC135B1D61C}">
      <dgm:prSet phldrT="[Text]"/>
      <dgm:spPr/>
      <dgm:t>
        <a:bodyPr/>
        <a:lstStyle/>
        <a:p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đang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gián</a:t>
          </a:r>
          <a:r>
            <a:rPr lang="en-US" dirty="0"/>
            <a:t> </a:t>
          </a:r>
          <a:r>
            <a:rPr lang="en-US" dirty="0" err="1"/>
            <a:t>đoạn</a:t>
          </a:r>
          <a:r>
            <a:rPr lang="en-US" dirty="0"/>
            <a:t>.</a:t>
          </a:r>
        </a:p>
      </dgm:t>
    </dgm:pt>
    <dgm:pt modelId="{DBA4C31D-C59E-4CC8-AC65-81A9ECC67491}" type="parTrans" cxnId="{41B62D13-6D0B-4B14-99D4-8DCE18A74FBE}">
      <dgm:prSet/>
      <dgm:spPr/>
      <dgm:t>
        <a:bodyPr/>
        <a:lstStyle/>
        <a:p>
          <a:endParaRPr lang="en-US"/>
        </a:p>
      </dgm:t>
    </dgm:pt>
    <dgm:pt modelId="{6E95E628-2576-41BD-B3D7-7408B55DB556}" type="sibTrans" cxnId="{41B62D13-6D0B-4B14-99D4-8DCE18A74FBE}">
      <dgm:prSet/>
      <dgm:spPr/>
      <dgm:t>
        <a:bodyPr/>
        <a:lstStyle/>
        <a:p>
          <a:endParaRPr lang="en-US"/>
        </a:p>
      </dgm:t>
    </dgm:pt>
    <dgm:pt modelId="{CDFEB11B-3A70-4512-9EFF-437D995C87C0}">
      <dgm:prSet phldrT="[Text]"/>
      <dgm:spPr/>
      <dgm:t>
        <a:bodyPr/>
        <a:lstStyle/>
        <a:p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tồn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ở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đích</a:t>
          </a:r>
          <a:r>
            <a:rPr lang="en-US" dirty="0"/>
            <a:t>.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tồn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ở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nguồn</a:t>
          </a:r>
          <a:r>
            <a:rPr lang="en-US" dirty="0"/>
            <a:t>.</a:t>
          </a:r>
        </a:p>
      </dgm:t>
    </dgm:pt>
    <dgm:pt modelId="{705BF273-2628-427F-91E1-0AFB3F838D75}" type="parTrans" cxnId="{2047CD64-365C-4F35-BB73-6E4D9B42D4CA}">
      <dgm:prSet/>
      <dgm:spPr/>
      <dgm:t>
        <a:bodyPr/>
        <a:lstStyle/>
        <a:p>
          <a:endParaRPr lang="en-US"/>
        </a:p>
      </dgm:t>
    </dgm:pt>
    <dgm:pt modelId="{F1B3595E-1CFE-402F-9C8A-718397F712A2}" type="sibTrans" cxnId="{2047CD64-365C-4F35-BB73-6E4D9B42D4CA}">
      <dgm:prSet/>
      <dgm:spPr/>
      <dgm:t>
        <a:bodyPr/>
        <a:lstStyle/>
        <a:p>
          <a:endParaRPr lang="en-US"/>
        </a:p>
      </dgm:t>
    </dgm:pt>
    <dgm:pt modelId="{0D58C698-8D4F-4823-8B42-CA9F8B753814}">
      <dgm:prSet phldrT="[Text]"/>
      <dgm:spPr/>
      <dgm:t>
        <a:bodyPr/>
        <a:lstStyle/>
        <a:p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quyền</a:t>
          </a:r>
          <a:r>
            <a:rPr lang="en-US" dirty="0"/>
            <a:t>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.</a:t>
          </a:r>
        </a:p>
      </dgm:t>
    </dgm:pt>
    <dgm:pt modelId="{99DDA544-91A4-4607-BADC-0BE7CF6D7DC4}" type="parTrans" cxnId="{2D0BBA37-D902-4291-9A40-5EF4CEBF29B0}">
      <dgm:prSet/>
      <dgm:spPr/>
      <dgm:t>
        <a:bodyPr/>
        <a:lstStyle/>
        <a:p>
          <a:endParaRPr lang="en-US"/>
        </a:p>
      </dgm:t>
    </dgm:pt>
    <dgm:pt modelId="{92E1724A-AB71-4512-867F-B514DD7257D6}" type="sibTrans" cxnId="{2D0BBA37-D902-4291-9A40-5EF4CEBF29B0}">
      <dgm:prSet/>
      <dgm:spPr/>
      <dgm:t>
        <a:bodyPr/>
        <a:lstStyle/>
        <a:p>
          <a:endParaRPr lang="en-US"/>
        </a:p>
      </dgm:t>
    </dgm:pt>
    <dgm:pt modelId="{0A31F731-DFFD-4BBD-98E8-551DDE58DB05}">
      <dgm:prSet phldrT="[Text]"/>
      <dgm:spPr/>
      <dgm:t>
        <a:bodyPr/>
        <a:lstStyle/>
        <a:p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, </a:t>
          </a:r>
          <a:r>
            <a:rPr lang="en-US" dirty="0" err="1"/>
            <a:t>kênh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khiển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.</a:t>
          </a:r>
        </a:p>
      </dgm:t>
    </dgm:pt>
    <dgm:pt modelId="{C32F0F2E-21D2-4850-9001-2CFBC6AF9C52}" type="parTrans" cxnId="{9D612E0C-3A76-4482-AC29-BC63E21BADE8}">
      <dgm:prSet/>
      <dgm:spPr/>
      <dgm:t>
        <a:bodyPr/>
        <a:lstStyle/>
        <a:p>
          <a:endParaRPr lang="en-US"/>
        </a:p>
      </dgm:t>
    </dgm:pt>
    <dgm:pt modelId="{4181B719-C30B-4AE7-8A46-2B1AC526B0EB}" type="sibTrans" cxnId="{9D612E0C-3A76-4482-AC29-BC63E21BADE8}">
      <dgm:prSet/>
      <dgm:spPr/>
      <dgm:t>
        <a:bodyPr/>
        <a:lstStyle/>
        <a:p>
          <a:endParaRPr lang="en-US"/>
        </a:p>
      </dgm:t>
    </dgm:pt>
    <dgm:pt modelId="{0E70D457-6C6D-4435-9314-DEAB003102F7}">
      <dgm:prSet phldrT="[Text]"/>
      <dgm:spPr/>
      <dgm:t>
        <a:bodyPr/>
        <a:lstStyle/>
        <a:p>
          <a:r>
            <a:rPr lang="en-US" dirty="0" err="1"/>
            <a:t>Kích</a:t>
          </a:r>
          <a:r>
            <a:rPr lang="en-US" dirty="0"/>
            <a:t> </a:t>
          </a:r>
          <a:r>
            <a:rPr lang="en-US" dirty="0" err="1"/>
            <a:t>thước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vượt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khả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trữ</a:t>
          </a:r>
          <a:r>
            <a:rPr lang="en-US" dirty="0"/>
            <a:t>.</a:t>
          </a:r>
        </a:p>
      </dgm:t>
    </dgm:pt>
    <dgm:pt modelId="{CA43057B-6E37-4808-B3F8-362789290957}" type="parTrans" cxnId="{AD185693-9C3B-45F8-8504-F9CA4F3D1836}">
      <dgm:prSet/>
      <dgm:spPr/>
      <dgm:t>
        <a:bodyPr/>
        <a:lstStyle/>
        <a:p>
          <a:endParaRPr lang="en-US"/>
        </a:p>
      </dgm:t>
    </dgm:pt>
    <dgm:pt modelId="{7D17A2BF-2890-4C29-9EF5-8795E482B8FA}" type="sibTrans" cxnId="{AD185693-9C3B-45F8-8504-F9CA4F3D1836}">
      <dgm:prSet/>
      <dgm:spPr/>
      <dgm:t>
        <a:bodyPr/>
        <a:lstStyle/>
        <a:p>
          <a:endParaRPr lang="en-US"/>
        </a:p>
      </dgm:t>
    </dgm:pt>
    <dgm:pt modelId="{4D144B73-8E85-4813-8171-0F335CAC5D3E}">
      <dgm:prSet phldrT="[Text]"/>
      <dgm:spPr/>
      <dgm:t>
        <a:bodyPr/>
        <a:lstStyle/>
        <a:p>
          <a:r>
            <a:rPr lang="en-US"/>
            <a:t>Truyền tải tệp với kích thước lớn.</a:t>
          </a:r>
          <a:endParaRPr lang="en-US" dirty="0"/>
        </a:p>
      </dgm:t>
    </dgm:pt>
    <dgm:pt modelId="{F075F2A3-05D4-4B79-A8B6-C86FDA7E0940}" type="parTrans" cxnId="{AF915009-DC72-4BFC-82C7-33C8003D3D84}">
      <dgm:prSet/>
      <dgm:spPr/>
      <dgm:t>
        <a:bodyPr/>
        <a:lstStyle/>
        <a:p>
          <a:endParaRPr lang="en-US"/>
        </a:p>
      </dgm:t>
    </dgm:pt>
    <dgm:pt modelId="{D3EAB773-F290-48E7-8D10-0632124A20E8}" type="sibTrans" cxnId="{AF915009-DC72-4BFC-82C7-33C8003D3D84}">
      <dgm:prSet/>
      <dgm:spPr/>
      <dgm:t>
        <a:bodyPr/>
        <a:lstStyle/>
        <a:p>
          <a:endParaRPr lang="en-US"/>
        </a:p>
      </dgm:t>
    </dgm:pt>
    <dgm:pt modelId="{E02A407E-9D10-4AFF-A377-2BF3656D1DEC}" type="pres">
      <dgm:prSet presAssocID="{049C3393-7A39-423E-A6DC-8FEA01D5EEAB}" presName="linear" presStyleCnt="0">
        <dgm:presLayoutVars>
          <dgm:dir/>
          <dgm:animLvl val="lvl"/>
          <dgm:resizeHandles val="exact"/>
        </dgm:presLayoutVars>
      </dgm:prSet>
      <dgm:spPr/>
    </dgm:pt>
    <dgm:pt modelId="{68A8C316-2538-49B9-8A6D-A7A3D9528A4A}" type="pres">
      <dgm:prSet presAssocID="{BF263C46-9403-4D15-B935-0BC135B1D61C}" presName="parentLin" presStyleCnt="0"/>
      <dgm:spPr/>
    </dgm:pt>
    <dgm:pt modelId="{80EFCB9F-FE18-4DBB-99A3-19785DA3A129}" type="pres">
      <dgm:prSet presAssocID="{BF263C46-9403-4D15-B935-0BC135B1D61C}" presName="parentLeftMargin" presStyleLbl="node1" presStyleIdx="0" presStyleCnt="6"/>
      <dgm:spPr/>
    </dgm:pt>
    <dgm:pt modelId="{AA197B2C-2A05-424C-8588-797061FED930}" type="pres">
      <dgm:prSet presAssocID="{BF263C46-9403-4D15-B935-0BC135B1D6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417C9D8-DC63-40E4-92FE-10300FADC8B7}" type="pres">
      <dgm:prSet presAssocID="{BF263C46-9403-4D15-B935-0BC135B1D61C}" presName="negativeSpace" presStyleCnt="0"/>
      <dgm:spPr/>
    </dgm:pt>
    <dgm:pt modelId="{F0FAB9E6-94EB-4A69-A9E2-61D26F2F16AD}" type="pres">
      <dgm:prSet presAssocID="{BF263C46-9403-4D15-B935-0BC135B1D61C}" presName="childText" presStyleLbl="conFgAcc1" presStyleIdx="0" presStyleCnt="6">
        <dgm:presLayoutVars>
          <dgm:bulletEnabled val="1"/>
        </dgm:presLayoutVars>
      </dgm:prSet>
      <dgm:spPr/>
    </dgm:pt>
    <dgm:pt modelId="{E0F45CBF-227B-4C48-AE07-8D227349AE89}" type="pres">
      <dgm:prSet presAssocID="{6E95E628-2576-41BD-B3D7-7408B55DB556}" presName="spaceBetweenRectangles" presStyleCnt="0"/>
      <dgm:spPr/>
    </dgm:pt>
    <dgm:pt modelId="{A905EB86-A944-472A-9643-D76F55D1B8D2}" type="pres">
      <dgm:prSet presAssocID="{4D144B73-8E85-4813-8171-0F335CAC5D3E}" presName="parentLin" presStyleCnt="0"/>
      <dgm:spPr/>
    </dgm:pt>
    <dgm:pt modelId="{2D9689E9-79C0-4823-81D2-D232F2469259}" type="pres">
      <dgm:prSet presAssocID="{4D144B73-8E85-4813-8171-0F335CAC5D3E}" presName="parentLeftMargin" presStyleLbl="node1" presStyleIdx="0" presStyleCnt="6"/>
      <dgm:spPr/>
    </dgm:pt>
    <dgm:pt modelId="{50224E49-C077-4110-BEE8-38728DAEA7F9}" type="pres">
      <dgm:prSet presAssocID="{4D144B73-8E85-4813-8171-0F335CAC5D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E4ACDDA-5981-45C0-A8C6-27A43ECEDAF2}" type="pres">
      <dgm:prSet presAssocID="{4D144B73-8E85-4813-8171-0F335CAC5D3E}" presName="negativeSpace" presStyleCnt="0"/>
      <dgm:spPr/>
    </dgm:pt>
    <dgm:pt modelId="{87D94E9C-0F95-4BC7-9605-826E68DF9D1B}" type="pres">
      <dgm:prSet presAssocID="{4D144B73-8E85-4813-8171-0F335CAC5D3E}" presName="childText" presStyleLbl="conFgAcc1" presStyleIdx="1" presStyleCnt="6">
        <dgm:presLayoutVars>
          <dgm:bulletEnabled val="1"/>
        </dgm:presLayoutVars>
      </dgm:prSet>
      <dgm:spPr/>
    </dgm:pt>
    <dgm:pt modelId="{A043B84E-1444-4DB1-898E-FE234B25DD8A}" type="pres">
      <dgm:prSet presAssocID="{D3EAB773-F290-48E7-8D10-0632124A20E8}" presName="spaceBetweenRectangles" presStyleCnt="0"/>
      <dgm:spPr/>
    </dgm:pt>
    <dgm:pt modelId="{7903B9A8-F550-493A-BAE2-D28527645172}" type="pres">
      <dgm:prSet presAssocID="{CDFEB11B-3A70-4512-9EFF-437D995C87C0}" presName="parentLin" presStyleCnt="0"/>
      <dgm:spPr/>
    </dgm:pt>
    <dgm:pt modelId="{A34E9328-AB47-443F-9EB3-342153A2ADA2}" type="pres">
      <dgm:prSet presAssocID="{CDFEB11B-3A70-4512-9EFF-437D995C87C0}" presName="parentLeftMargin" presStyleLbl="node1" presStyleIdx="1" presStyleCnt="6"/>
      <dgm:spPr/>
    </dgm:pt>
    <dgm:pt modelId="{A33DE15C-98E1-4FA1-96C3-5A5DE5FD0068}" type="pres">
      <dgm:prSet presAssocID="{CDFEB11B-3A70-4512-9EFF-437D995C87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78828D-A71F-4491-BEBE-4E5C8D9A4071}" type="pres">
      <dgm:prSet presAssocID="{CDFEB11B-3A70-4512-9EFF-437D995C87C0}" presName="negativeSpace" presStyleCnt="0"/>
      <dgm:spPr/>
    </dgm:pt>
    <dgm:pt modelId="{B58536CF-0AA3-46D8-A4C6-37E400F0B0AF}" type="pres">
      <dgm:prSet presAssocID="{CDFEB11B-3A70-4512-9EFF-437D995C87C0}" presName="childText" presStyleLbl="conFgAcc1" presStyleIdx="2" presStyleCnt="6">
        <dgm:presLayoutVars>
          <dgm:bulletEnabled val="1"/>
        </dgm:presLayoutVars>
      </dgm:prSet>
      <dgm:spPr/>
    </dgm:pt>
    <dgm:pt modelId="{1A2C634C-4DF0-4FEC-AA58-4770CCC5E48F}" type="pres">
      <dgm:prSet presAssocID="{F1B3595E-1CFE-402F-9C8A-718397F712A2}" presName="spaceBetweenRectangles" presStyleCnt="0"/>
      <dgm:spPr/>
    </dgm:pt>
    <dgm:pt modelId="{E5F39307-BCCD-48F3-BAB8-11534DAF3694}" type="pres">
      <dgm:prSet presAssocID="{0E70D457-6C6D-4435-9314-DEAB003102F7}" presName="parentLin" presStyleCnt="0"/>
      <dgm:spPr/>
    </dgm:pt>
    <dgm:pt modelId="{DC9E09A5-A8F1-4D80-9BB5-E864BD4918CA}" type="pres">
      <dgm:prSet presAssocID="{0E70D457-6C6D-4435-9314-DEAB003102F7}" presName="parentLeftMargin" presStyleLbl="node1" presStyleIdx="2" presStyleCnt="6"/>
      <dgm:spPr/>
    </dgm:pt>
    <dgm:pt modelId="{37E60CEF-D9A0-4224-B78C-88D78063127D}" type="pres">
      <dgm:prSet presAssocID="{0E70D457-6C6D-4435-9314-DEAB003102F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120BD1-3F0A-416F-A22F-D7637346323A}" type="pres">
      <dgm:prSet presAssocID="{0E70D457-6C6D-4435-9314-DEAB003102F7}" presName="negativeSpace" presStyleCnt="0"/>
      <dgm:spPr/>
    </dgm:pt>
    <dgm:pt modelId="{489C8223-8D59-4301-A782-A1C5CCF6F0C1}" type="pres">
      <dgm:prSet presAssocID="{0E70D457-6C6D-4435-9314-DEAB003102F7}" presName="childText" presStyleLbl="conFgAcc1" presStyleIdx="3" presStyleCnt="6">
        <dgm:presLayoutVars>
          <dgm:bulletEnabled val="1"/>
        </dgm:presLayoutVars>
      </dgm:prSet>
      <dgm:spPr/>
    </dgm:pt>
    <dgm:pt modelId="{AC24B18A-8319-4FE0-9544-549758E94A40}" type="pres">
      <dgm:prSet presAssocID="{7D17A2BF-2890-4C29-9EF5-8795E482B8FA}" presName="spaceBetweenRectangles" presStyleCnt="0"/>
      <dgm:spPr/>
    </dgm:pt>
    <dgm:pt modelId="{BCA9B7AE-F009-49EC-ADC6-09C26EF92D1B}" type="pres">
      <dgm:prSet presAssocID="{0D58C698-8D4F-4823-8B42-CA9F8B753814}" presName="parentLin" presStyleCnt="0"/>
      <dgm:spPr/>
    </dgm:pt>
    <dgm:pt modelId="{4BA006EE-3D62-4EAA-AF1A-F716979E1076}" type="pres">
      <dgm:prSet presAssocID="{0D58C698-8D4F-4823-8B42-CA9F8B753814}" presName="parentLeftMargin" presStyleLbl="node1" presStyleIdx="3" presStyleCnt="6"/>
      <dgm:spPr/>
    </dgm:pt>
    <dgm:pt modelId="{B28D36BD-1D9E-4851-B924-F13EBC1422FE}" type="pres">
      <dgm:prSet presAssocID="{0D58C698-8D4F-4823-8B42-CA9F8B7538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31A37C-E9A4-4734-BC0E-A5E33E34A1D9}" type="pres">
      <dgm:prSet presAssocID="{0D58C698-8D4F-4823-8B42-CA9F8B753814}" presName="negativeSpace" presStyleCnt="0"/>
      <dgm:spPr/>
    </dgm:pt>
    <dgm:pt modelId="{41007C39-132E-4268-9091-B2320396B0DE}" type="pres">
      <dgm:prSet presAssocID="{0D58C698-8D4F-4823-8B42-CA9F8B753814}" presName="childText" presStyleLbl="conFgAcc1" presStyleIdx="4" presStyleCnt="6">
        <dgm:presLayoutVars>
          <dgm:bulletEnabled val="1"/>
        </dgm:presLayoutVars>
      </dgm:prSet>
      <dgm:spPr/>
    </dgm:pt>
    <dgm:pt modelId="{312A3FDF-B686-4227-80BC-019C7CCF6131}" type="pres">
      <dgm:prSet presAssocID="{92E1724A-AB71-4512-867F-B514DD7257D6}" presName="spaceBetweenRectangles" presStyleCnt="0"/>
      <dgm:spPr/>
    </dgm:pt>
    <dgm:pt modelId="{5C231D1E-CE63-44B6-AE4D-67EB4369A799}" type="pres">
      <dgm:prSet presAssocID="{0A31F731-DFFD-4BBD-98E8-551DDE58DB05}" presName="parentLin" presStyleCnt="0"/>
      <dgm:spPr/>
    </dgm:pt>
    <dgm:pt modelId="{6CB2FDA8-B92B-4FF2-A892-BCD5A07974FD}" type="pres">
      <dgm:prSet presAssocID="{0A31F731-DFFD-4BBD-98E8-551DDE58DB05}" presName="parentLeftMargin" presStyleLbl="node1" presStyleIdx="4" presStyleCnt="6"/>
      <dgm:spPr/>
    </dgm:pt>
    <dgm:pt modelId="{57366A1D-2F10-49BA-8BAC-7A0970C6F74C}" type="pres">
      <dgm:prSet presAssocID="{0A31F731-DFFD-4BBD-98E8-551DDE58DB0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8A7602D-C43A-4099-B2B7-97A3CFED347D}" type="pres">
      <dgm:prSet presAssocID="{0A31F731-DFFD-4BBD-98E8-551DDE58DB05}" presName="negativeSpace" presStyleCnt="0"/>
      <dgm:spPr/>
    </dgm:pt>
    <dgm:pt modelId="{A737AFEC-A8C4-4BA4-B2D1-62C767873989}" type="pres">
      <dgm:prSet presAssocID="{0A31F731-DFFD-4BBD-98E8-551DDE58DB0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F915009-DC72-4BFC-82C7-33C8003D3D84}" srcId="{049C3393-7A39-423E-A6DC-8FEA01D5EEAB}" destId="{4D144B73-8E85-4813-8171-0F335CAC5D3E}" srcOrd="1" destOrd="0" parTransId="{F075F2A3-05D4-4B79-A8B6-C86FDA7E0940}" sibTransId="{D3EAB773-F290-48E7-8D10-0632124A20E8}"/>
    <dgm:cxn modelId="{9D612E0C-3A76-4482-AC29-BC63E21BADE8}" srcId="{049C3393-7A39-423E-A6DC-8FEA01D5EEAB}" destId="{0A31F731-DFFD-4BBD-98E8-551DDE58DB05}" srcOrd="5" destOrd="0" parTransId="{C32F0F2E-21D2-4850-9001-2CFBC6AF9C52}" sibTransId="{4181B719-C30B-4AE7-8A46-2B1AC526B0EB}"/>
    <dgm:cxn modelId="{8BDF700F-93EB-4A96-81C4-56D207BB73AF}" type="presOf" srcId="{0A31F731-DFFD-4BBD-98E8-551DDE58DB05}" destId="{57366A1D-2F10-49BA-8BAC-7A0970C6F74C}" srcOrd="1" destOrd="0" presId="urn:microsoft.com/office/officeart/2005/8/layout/list1"/>
    <dgm:cxn modelId="{41B62D13-6D0B-4B14-99D4-8DCE18A74FBE}" srcId="{049C3393-7A39-423E-A6DC-8FEA01D5EEAB}" destId="{BF263C46-9403-4D15-B935-0BC135B1D61C}" srcOrd="0" destOrd="0" parTransId="{DBA4C31D-C59E-4CC8-AC65-81A9ECC67491}" sibTransId="{6E95E628-2576-41BD-B3D7-7408B55DB556}"/>
    <dgm:cxn modelId="{A1790D26-27F1-4D01-97FE-B13E03DC1D62}" type="presOf" srcId="{0E70D457-6C6D-4435-9314-DEAB003102F7}" destId="{DC9E09A5-A8F1-4D80-9BB5-E864BD4918CA}" srcOrd="0" destOrd="0" presId="urn:microsoft.com/office/officeart/2005/8/layout/list1"/>
    <dgm:cxn modelId="{2D0BBA37-D902-4291-9A40-5EF4CEBF29B0}" srcId="{049C3393-7A39-423E-A6DC-8FEA01D5EEAB}" destId="{0D58C698-8D4F-4823-8B42-CA9F8B753814}" srcOrd="4" destOrd="0" parTransId="{99DDA544-91A4-4607-BADC-0BE7CF6D7DC4}" sibTransId="{92E1724A-AB71-4512-867F-B514DD7257D6}"/>
    <dgm:cxn modelId="{E7AE6162-C1E9-436A-AA2D-48C0367F5C7D}" type="presOf" srcId="{0E70D457-6C6D-4435-9314-DEAB003102F7}" destId="{37E60CEF-D9A0-4224-B78C-88D78063127D}" srcOrd="1" destOrd="0" presId="urn:microsoft.com/office/officeart/2005/8/layout/list1"/>
    <dgm:cxn modelId="{2047CD64-365C-4F35-BB73-6E4D9B42D4CA}" srcId="{049C3393-7A39-423E-A6DC-8FEA01D5EEAB}" destId="{CDFEB11B-3A70-4512-9EFF-437D995C87C0}" srcOrd="2" destOrd="0" parTransId="{705BF273-2628-427F-91E1-0AFB3F838D75}" sibTransId="{F1B3595E-1CFE-402F-9C8A-718397F712A2}"/>
    <dgm:cxn modelId="{68CF9D4D-44F3-4DB5-BABE-B5C5B805C72C}" type="presOf" srcId="{0A31F731-DFFD-4BBD-98E8-551DDE58DB05}" destId="{6CB2FDA8-B92B-4FF2-A892-BCD5A07974FD}" srcOrd="0" destOrd="0" presId="urn:microsoft.com/office/officeart/2005/8/layout/list1"/>
    <dgm:cxn modelId="{7456745A-D9E3-4F24-95FB-240413FF316F}" type="presOf" srcId="{049C3393-7A39-423E-A6DC-8FEA01D5EEAB}" destId="{E02A407E-9D10-4AFF-A377-2BF3656D1DEC}" srcOrd="0" destOrd="0" presId="urn:microsoft.com/office/officeart/2005/8/layout/list1"/>
    <dgm:cxn modelId="{AD185693-9C3B-45F8-8504-F9CA4F3D1836}" srcId="{049C3393-7A39-423E-A6DC-8FEA01D5EEAB}" destId="{0E70D457-6C6D-4435-9314-DEAB003102F7}" srcOrd="3" destOrd="0" parTransId="{CA43057B-6E37-4808-B3F8-362789290957}" sibTransId="{7D17A2BF-2890-4C29-9EF5-8795E482B8FA}"/>
    <dgm:cxn modelId="{422EB0AF-109C-4DA7-B0D9-C29F54FC43FE}" type="presOf" srcId="{BF263C46-9403-4D15-B935-0BC135B1D61C}" destId="{80EFCB9F-FE18-4DBB-99A3-19785DA3A129}" srcOrd="0" destOrd="0" presId="urn:microsoft.com/office/officeart/2005/8/layout/list1"/>
    <dgm:cxn modelId="{D7F0D3B3-5EF4-4706-B44F-F859FD8F5600}" type="presOf" srcId="{0D58C698-8D4F-4823-8B42-CA9F8B753814}" destId="{B28D36BD-1D9E-4851-B924-F13EBC1422FE}" srcOrd="1" destOrd="0" presId="urn:microsoft.com/office/officeart/2005/8/layout/list1"/>
    <dgm:cxn modelId="{4A4C43D2-FD3C-40D7-B8A6-7461170383F0}" type="presOf" srcId="{4D144B73-8E85-4813-8171-0F335CAC5D3E}" destId="{2D9689E9-79C0-4823-81D2-D232F2469259}" srcOrd="0" destOrd="0" presId="urn:microsoft.com/office/officeart/2005/8/layout/list1"/>
    <dgm:cxn modelId="{C23521D9-B3DB-4990-8C6B-ED0ACC0C034B}" type="presOf" srcId="{0D58C698-8D4F-4823-8B42-CA9F8B753814}" destId="{4BA006EE-3D62-4EAA-AF1A-F716979E1076}" srcOrd="0" destOrd="0" presId="urn:microsoft.com/office/officeart/2005/8/layout/list1"/>
    <dgm:cxn modelId="{0B50D7E3-C997-4946-B2EA-C55EFBDCB805}" type="presOf" srcId="{CDFEB11B-3A70-4512-9EFF-437D995C87C0}" destId="{A34E9328-AB47-443F-9EB3-342153A2ADA2}" srcOrd="0" destOrd="0" presId="urn:microsoft.com/office/officeart/2005/8/layout/list1"/>
    <dgm:cxn modelId="{181B59EE-670F-412E-8205-127570EAA6B5}" type="presOf" srcId="{BF263C46-9403-4D15-B935-0BC135B1D61C}" destId="{AA197B2C-2A05-424C-8588-797061FED930}" srcOrd="1" destOrd="0" presId="urn:microsoft.com/office/officeart/2005/8/layout/list1"/>
    <dgm:cxn modelId="{86D1F1F9-A22A-42B8-8F2B-21A38EFC25C5}" type="presOf" srcId="{CDFEB11B-3A70-4512-9EFF-437D995C87C0}" destId="{A33DE15C-98E1-4FA1-96C3-5A5DE5FD0068}" srcOrd="1" destOrd="0" presId="urn:microsoft.com/office/officeart/2005/8/layout/list1"/>
    <dgm:cxn modelId="{9D8455FB-75F6-4506-97EF-7D4108DC6683}" type="presOf" srcId="{4D144B73-8E85-4813-8171-0F335CAC5D3E}" destId="{50224E49-C077-4110-BEE8-38728DAEA7F9}" srcOrd="1" destOrd="0" presId="urn:microsoft.com/office/officeart/2005/8/layout/list1"/>
    <dgm:cxn modelId="{DB00F9AF-30A5-45D2-87D3-DD9A4D532894}" type="presParOf" srcId="{E02A407E-9D10-4AFF-A377-2BF3656D1DEC}" destId="{68A8C316-2538-49B9-8A6D-A7A3D9528A4A}" srcOrd="0" destOrd="0" presId="urn:microsoft.com/office/officeart/2005/8/layout/list1"/>
    <dgm:cxn modelId="{5B08FB75-BDE5-49AD-B1DF-73B1E462F63E}" type="presParOf" srcId="{68A8C316-2538-49B9-8A6D-A7A3D9528A4A}" destId="{80EFCB9F-FE18-4DBB-99A3-19785DA3A129}" srcOrd="0" destOrd="0" presId="urn:microsoft.com/office/officeart/2005/8/layout/list1"/>
    <dgm:cxn modelId="{A8FC1D67-2D6C-428C-ADA2-BE36B17C6A07}" type="presParOf" srcId="{68A8C316-2538-49B9-8A6D-A7A3D9528A4A}" destId="{AA197B2C-2A05-424C-8588-797061FED930}" srcOrd="1" destOrd="0" presId="urn:microsoft.com/office/officeart/2005/8/layout/list1"/>
    <dgm:cxn modelId="{8D33CC68-E92A-4055-84A2-A4E446D89DDA}" type="presParOf" srcId="{E02A407E-9D10-4AFF-A377-2BF3656D1DEC}" destId="{8417C9D8-DC63-40E4-92FE-10300FADC8B7}" srcOrd="1" destOrd="0" presId="urn:microsoft.com/office/officeart/2005/8/layout/list1"/>
    <dgm:cxn modelId="{69776FA7-85B2-429C-88AB-7B3720EC8907}" type="presParOf" srcId="{E02A407E-9D10-4AFF-A377-2BF3656D1DEC}" destId="{F0FAB9E6-94EB-4A69-A9E2-61D26F2F16AD}" srcOrd="2" destOrd="0" presId="urn:microsoft.com/office/officeart/2005/8/layout/list1"/>
    <dgm:cxn modelId="{7CD4E354-91DA-4F57-8673-82DD28DB705F}" type="presParOf" srcId="{E02A407E-9D10-4AFF-A377-2BF3656D1DEC}" destId="{E0F45CBF-227B-4C48-AE07-8D227349AE89}" srcOrd="3" destOrd="0" presId="urn:microsoft.com/office/officeart/2005/8/layout/list1"/>
    <dgm:cxn modelId="{D243FD25-593E-4197-826E-46EA16CFD22D}" type="presParOf" srcId="{E02A407E-9D10-4AFF-A377-2BF3656D1DEC}" destId="{A905EB86-A944-472A-9643-D76F55D1B8D2}" srcOrd="4" destOrd="0" presId="urn:microsoft.com/office/officeart/2005/8/layout/list1"/>
    <dgm:cxn modelId="{2CBC3182-0551-4565-81BA-7ECDC24ED423}" type="presParOf" srcId="{A905EB86-A944-472A-9643-D76F55D1B8D2}" destId="{2D9689E9-79C0-4823-81D2-D232F2469259}" srcOrd="0" destOrd="0" presId="urn:microsoft.com/office/officeart/2005/8/layout/list1"/>
    <dgm:cxn modelId="{B18098AE-DB78-4122-BC16-ADD956B0D084}" type="presParOf" srcId="{A905EB86-A944-472A-9643-D76F55D1B8D2}" destId="{50224E49-C077-4110-BEE8-38728DAEA7F9}" srcOrd="1" destOrd="0" presId="urn:microsoft.com/office/officeart/2005/8/layout/list1"/>
    <dgm:cxn modelId="{00030555-8224-42D0-91DA-BFA34B3997F4}" type="presParOf" srcId="{E02A407E-9D10-4AFF-A377-2BF3656D1DEC}" destId="{9E4ACDDA-5981-45C0-A8C6-27A43ECEDAF2}" srcOrd="5" destOrd="0" presId="urn:microsoft.com/office/officeart/2005/8/layout/list1"/>
    <dgm:cxn modelId="{93B8B20E-3B03-452F-B82C-4DD5576A3B70}" type="presParOf" srcId="{E02A407E-9D10-4AFF-A377-2BF3656D1DEC}" destId="{87D94E9C-0F95-4BC7-9605-826E68DF9D1B}" srcOrd="6" destOrd="0" presId="urn:microsoft.com/office/officeart/2005/8/layout/list1"/>
    <dgm:cxn modelId="{19895C06-D8AA-4D6B-8857-E384311B8AE3}" type="presParOf" srcId="{E02A407E-9D10-4AFF-A377-2BF3656D1DEC}" destId="{A043B84E-1444-4DB1-898E-FE234B25DD8A}" srcOrd="7" destOrd="0" presId="urn:microsoft.com/office/officeart/2005/8/layout/list1"/>
    <dgm:cxn modelId="{DAECE7B8-91E9-46F3-A180-78A21B9EF156}" type="presParOf" srcId="{E02A407E-9D10-4AFF-A377-2BF3656D1DEC}" destId="{7903B9A8-F550-493A-BAE2-D28527645172}" srcOrd="8" destOrd="0" presId="urn:microsoft.com/office/officeart/2005/8/layout/list1"/>
    <dgm:cxn modelId="{708DE22B-8C79-4653-AE50-474762A2BA8B}" type="presParOf" srcId="{7903B9A8-F550-493A-BAE2-D28527645172}" destId="{A34E9328-AB47-443F-9EB3-342153A2ADA2}" srcOrd="0" destOrd="0" presId="urn:microsoft.com/office/officeart/2005/8/layout/list1"/>
    <dgm:cxn modelId="{D07D3635-C437-4C14-B8B4-9E23A19825C8}" type="presParOf" srcId="{7903B9A8-F550-493A-BAE2-D28527645172}" destId="{A33DE15C-98E1-4FA1-96C3-5A5DE5FD0068}" srcOrd="1" destOrd="0" presId="urn:microsoft.com/office/officeart/2005/8/layout/list1"/>
    <dgm:cxn modelId="{0F13320F-AEBF-4097-8CE2-4D4508B1C243}" type="presParOf" srcId="{E02A407E-9D10-4AFF-A377-2BF3656D1DEC}" destId="{FD78828D-A71F-4491-BEBE-4E5C8D9A4071}" srcOrd="9" destOrd="0" presId="urn:microsoft.com/office/officeart/2005/8/layout/list1"/>
    <dgm:cxn modelId="{99F2ABB0-EF6B-4637-B1F8-6DF867CB41CE}" type="presParOf" srcId="{E02A407E-9D10-4AFF-A377-2BF3656D1DEC}" destId="{B58536CF-0AA3-46D8-A4C6-37E400F0B0AF}" srcOrd="10" destOrd="0" presId="urn:microsoft.com/office/officeart/2005/8/layout/list1"/>
    <dgm:cxn modelId="{367D250A-4E42-4DCD-8305-64BD106E6D38}" type="presParOf" srcId="{E02A407E-9D10-4AFF-A377-2BF3656D1DEC}" destId="{1A2C634C-4DF0-4FEC-AA58-4770CCC5E48F}" srcOrd="11" destOrd="0" presId="urn:microsoft.com/office/officeart/2005/8/layout/list1"/>
    <dgm:cxn modelId="{9E98DD57-4938-462E-8523-74621F613434}" type="presParOf" srcId="{E02A407E-9D10-4AFF-A377-2BF3656D1DEC}" destId="{E5F39307-BCCD-48F3-BAB8-11534DAF3694}" srcOrd="12" destOrd="0" presId="urn:microsoft.com/office/officeart/2005/8/layout/list1"/>
    <dgm:cxn modelId="{CE423CFC-10A9-4F57-9B31-76E5E01FEF85}" type="presParOf" srcId="{E5F39307-BCCD-48F3-BAB8-11534DAF3694}" destId="{DC9E09A5-A8F1-4D80-9BB5-E864BD4918CA}" srcOrd="0" destOrd="0" presId="urn:microsoft.com/office/officeart/2005/8/layout/list1"/>
    <dgm:cxn modelId="{0CFFE330-3C77-4CDC-B747-18636216D975}" type="presParOf" srcId="{E5F39307-BCCD-48F3-BAB8-11534DAF3694}" destId="{37E60CEF-D9A0-4224-B78C-88D78063127D}" srcOrd="1" destOrd="0" presId="urn:microsoft.com/office/officeart/2005/8/layout/list1"/>
    <dgm:cxn modelId="{8168311D-9CAE-4943-94BC-CD3A4FA83B5F}" type="presParOf" srcId="{E02A407E-9D10-4AFF-A377-2BF3656D1DEC}" destId="{9A120BD1-3F0A-416F-A22F-D7637346323A}" srcOrd="13" destOrd="0" presId="urn:microsoft.com/office/officeart/2005/8/layout/list1"/>
    <dgm:cxn modelId="{5432F14F-D0B8-4C79-9150-D2C8A8D7ED31}" type="presParOf" srcId="{E02A407E-9D10-4AFF-A377-2BF3656D1DEC}" destId="{489C8223-8D59-4301-A782-A1C5CCF6F0C1}" srcOrd="14" destOrd="0" presId="urn:microsoft.com/office/officeart/2005/8/layout/list1"/>
    <dgm:cxn modelId="{759598A5-A059-4445-B361-E3E9C8F2AE27}" type="presParOf" srcId="{E02A407E-9D10-4AFF-A377-2BF3656D1DEC}" destId="{AC24B18A-8319-4FE0-9544-549758E94A40}" srcOrd="15" destOrd="0" presId="urn:microsoft.com/office/officeart/2005/8/layout/list1"/>
    <dgm:cxn modelId="{B2620B32-F761-42E2-8FAA-EF96531AF3D4}" type="presParOf" srcId="{E02A407E-9D10-4AFF-A377-2BF3656D1DEC}" destId="{BCA9B7AE-F009-49EC-ADC6-09C26EF92D1B}" srcOrd="16" destOrd="0" presId="urn:microsoft.com/office/officeart/2005/8/layout/list1"/>
    <dgm:cxn modelId="{4246F2C9-1ED2-4DF2-B326-15928F73AFEA}" type="presParOf" srcId="{BCA9B7AE-F009-49EC-ADC6-09C26EF92D1B}" destId="{4BA006EE-3D62-4EAA-AF1A-F716979E1076}" srcOrd="0" destOrd="0" presId="urn:microsoft.com/office/officeart/2005/8/layout/list1"/>
    <dgm:cxn modelId="{A612A6F5-8FCB-4F1F-8C5F-47995F375486}" type="presParOf" srcId="{BCA9B7AE-F009-49EC-ADC6-09C26EF92D1B}" destId="{B28D36BD-1D9E-4851-B924-F13EBC1422FE}" srcOrd="1" destOrd="0" presId="urn:microsoft.com/office/officeart/2005/8/layout/list1"/>
    <dgm:cxn modelId="{921755A4-BA64-4C99-B91E-BD887B5AA75F}" type="presParOf" srcId="{E02A407E-9D10-4AFF-A377-2BF3656D1DEC}" destId="{7231A37C-E9A4-4734-BC0E-A5E33E34A1D9}" srcOrd="17" destOrd="0" presId="urn:microsoft.com/office/officeart/2005/8/layout/list1"/>
    <dgm:cxn modelId="{1DD17A83-8801-4E22-9608-0DAA47D66694}" type="presParOf" srcId="{E02A407E-9D10-4AFF-A377-2BF3656D1DEC}" destId="{41007C39-132E-4268-9091-B2320396B0DE}" srcOrd="18" destOrd="0" presId="urn:microsoft.com/office/officeart/2005/8/layout/list1"/>
    <dgm:cxn modelId="{8E722311-A1A5-41E6-AA62-79CD2E448778}" type="presParOf" srcId="{E02A407E-9D10-4AFF-A377-2BF3656D1DEC}" destId="{312A3FDF-B686-4227-80BC-019C7CCF6131}" srcOrd="19" destOrd="0" presId="urn:microsoft.com/office/officeart/2005/8/layout/list1"/>
    <dgm:cxn modelId="{F134A697-A811-4395-8690-B117ED297E48}" type="presParOf" srcId="{E02A407E-9D10-4AFF-A377-2BF3656D1DEC}" destId="{5C231D1E-CE63-44B6-AE4D-67EB4369A799}" srcOrd="20" destOrd="0" presId="urn:microsoft.com/office/officeart/2005/8/layout/list1"/>
    <dgm:cxn modelId="{DBA2FF46-4863-4FE8-A915-853D6543E73E}" type="presParOf" srcId="{5C231D1E-CE63-44B6-AE4D-67EB4369A799}" destId="{6CB2FDA8-B92B-4FF2-A892-BCD5A07974FD}" srcOrd="0" destOrd="0" presId="urn:microsoft.com/office/officeart/2005/8/layout/list1"/>
    <dgm:cxn modelId="{4D4B8838-EFF3-4DC2-AABD-5E5E6D861FC2}" type="presParOf" srcId="{5C231D1E-CE63-44B6-AE4D-67EB4369A799}" destId="{57366A1D-2F10-49BA-8BAC-7A0970C6F74C}" srcOrd="1" destOrd="0" presId="urn:microsoft.com/office/officeart/2005/8/layout/list1"/>
    <dgm:cxn modelId="{3642C385-AE30-488F-AF5D-B288BBD4A6C3}" type="presParOf" srcId="{E02A407E-9D10-4AFF-A377-2BF3656D1DEC}" destId="{88A7602D-C43A-4099-B2B7-97A3CFED347D}" srcOrd="21" destOrd="0" presId="urn:microsoft.com/office/officeart/2005/8/layout/list1"/>
    <dgm:cxn modelId="{79922FA9-84F3-4F6A-981B-736CFA110F8F}" type="presParOf" srcId="{E02A407E-9D10-4AFF-A377-2BF3656D1DEC}" destId="{A737AFEC-A8C4-4BA4-B2D1-62C76787398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A312D3-6B35-4EE7-B2F8-FA56FECEE2F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C73767-195B-4DF5-9287-610CB0E13526}">
      <dgm:prSet phldrT="[Text]"/>
      <dgm:spPr/>
      <dgm:t>
        <a:bodyPr/>
        <a:lstStyle/>
        <a:p>
          <a:r>
            <a:rPr lang="en-US" dirty="0"/>
            <a:t>AUTH</a:t>
          </a:r>
        </a:p>
      </dgm:t>
    </dgm:pt>
    <dgm:pt modelId="{6F0E724A-521A-46A3-91C4-B0F835A523C6}" type="parTrans" cxnId="{FD823E11-765C-4498-8380-852FEC675CA7}">
      <dgm:prSet/>
      <dgm:spPr/>
      <dgm:t>
        <a:bodyPr/>
        <a:lstStyle/>
        <a:p>
          <a:endParaRPr lang="en-US"/>
        </a:p>
      </dgm:t>
    </dgm:pt>
    <dgm:pt modelId="{FEC3CAAA-E513-48B9-9D75-ECF1269E9846}" type="sibTrans" cxnId="{FD823E11-765C-4498-8380-852FEC675CA7}">
      <dgm:prSet/>
      <dgm:spPr/>
      <dgm:t>
        <a:bodyPr/>
        <a:lstStyle/>
        <a:p>
          <a:endParaRPr lang="en-US"/>
        </a:p>
      </dgm:t>
    </dgm:pt>
    <dgm:pt modelId="{AAB101BB-0FBE-4820-AAB0-B572011BC982}">
      <dgm:prSet phldrT="[Text]"/>
      <dgm:spPr/>
      <dgm:t>
        <a:bodyPr/>
        <a:lstStyle/>
        <a:p>
          <a:r>
            <a:rPr lang="en-US" dirty="0"/>
            <a:t>Authentication/Security Mechanism</a:t>
          </a:r>
        </a:p>
      </dgm:t>
    </dgm:pt>
    <dgm:pt modelId="{316B5EA3-A9A1-4B79-A364-9E93B52D620D}" type="parTrans" cxnId="{6782CEFD-733F-4B53-8981-4EB918C9EFD0}">
      <dgm:prSet/>
      <dgm:spPr/>
      <dgm:t>
        <a:bodyPr/>
        <a:lstStyle/>
        <a:p>
          <a:endParaRPr lang="en-US"/>
        </a:p>
      </dgm:t>
    </dgm:pt>
    <dgm:pt modelId="{486E0BF7-0C05-46F3-AE93-97C1026471ED}" type="sibTrans" cxnId="{6782CEFD-733F-4B53-8981-4EB918C9EFD0}">
      <dgm:prSet/>
      <dgm:spPr/>
      <dgm:t>
        <a:bodyPr/>
        <a:lstStyle/>
        <a:p>
          <a:endParaRPr lang="en-US"/>
        </a:p>
      </dgm:t>
    </dgm:pt>
    <dgm:pt modelId="{D5687356-8944-4922-A541-D7F514FD65A9}">
      <dgm:prSet phldrT="[Text]"/>
      <dgm:spPr/>
      <dgm:t>
        <a:bodyPr/>
        <a:lstStyle/>
        <a:p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nói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Server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Client </a:t>
          </a:r>
          <a:r>
            <a:rPr lang="en-US" dirty="0" err="1"/>
            <a:t>muốn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.</a:t>
          </a:r>
        </a:p>
      </dgm:t>
    </dgm:pt>
    <dgm:pt modelId="{1AE00F95-8B74-4B60-8A81-8452DD2CB8B5}" type="parTrans" cxnId="{9A8EB172-4673-4B18-8AF9-857D19B3D88A}">
      <dgm:prSet/>
      <dgm:spPr/>
      <dgm:t>
        <a:bodyPr/>
        <a:lstStyle/>
        <a:p>
          <a:endParaRPr lang="en-US"/>
        </a:p>
      </dgm:t>
    </dgm:pt>
    <dgm:pt modelId="{6232C6BB-F533-4284-A201-AE7625E33E04}" type="sibTrans" cxnId="{9A8EB172-4673-4B18-8AF9-857D19B3D88A}">
      <dgm:prSet/>
      <dgm:spPr/>
      <dgm:t>
        <a:bodyPr/>
        <a:lstStyle/>
        <a:p>
          <a:endParaRPr lang="en-US"/>
        </a:p>
      </dgm:t>
    </dgm:pt>
    <dgm:pt modelId="{7A58731A-9026-4703-869E-E51B788655F4}">
      <dgm:prSet phldrT="[Text]"/>
      <dgm:spPr/>
      <dgm:t>
        <a:bodyPr/>
        <a:lstStyle/>
        <a:p>
          <a:r>
            <a:rPr lang="en-US" dirty="0"/>
            <a:t>ADAT</a:t>
          </a:r>
        </a:p>
      </dgm:t>
    </dgm:pt>
    <dgm:pt modelId="{41D15BEC-DE49-4373-8469-06A55C0AEA7D}" type="parTrans" cxnId="{2422D6AA-6D80-492E-93D4-2C033E68580F}">
      <dgm:prSet/>
      <dgm:spPr/>
      <dgm:t>
        <a:bodyPr/>
        <a:lstStyle/>
        <a:p>
          <a:endParaRPr lang="en-US"/>
        </a:p>
      </dgm:t>
    </dgm:pt>
    <dgm:pt modelId="{3868F11C-EF6C-48E7-B5EF-11CD7DF455CD}" type="sibTrans" cxnId="{2422D6AA-6D80-492E-93D4-2C033E68580F}">
      <dgm:prSet/>
      <dgm:spPr/>
      <dgm:t>
        <a:bodyPr/>
        <a:lstStyle/>
        <a:p>
          <a:endParaRPr lang="en-US"/>
        </a:p>
      </dgm:t>
    </dgm:pt>
    <dgm:pt modelId="{1E835CCE-363B-4EEF-A2DF-A1C629FF3C13}">
      <dgm:prSet phldrT="[Text]"/>
      <dgm:spPr/>
      <dgm:t>
        <a:bodyPr/>
        <a:lstStyle/>
        <a:p>
          <a:r>
            <a:rPr lang="en-US" dirty="0"/>
            <a:t>Authentication/Security Data </a:t>
          </a:r>
        </a:p>
      </dgm:t>
    </dgm:pt>
    <dgm:pt modelId="{DC148C16-59D9-49E7-9F1D-986BD86A970F}" type="parTrans" cxnId="{557CF6CA-083C-427B-BAA4-8A36E19D2CC3}">
      <dgm:prSet/>
      <dgm:spPr/>
      <dgm:t>
        <a:bodyPr/>
        <a:lstStyle/>
        <a:p>
          <a:endParaRPr lang="en-US"/>
        </a:p>
      </dgm:t>
    </dgm:pt>
    <dgm:pt modelId="{1947AA12-B96F-4BE9-8529-D3F8511E1BC5}" type="sibTrans" cxnId="{557CF6CA-083C-427B-BAA4-8A36E19D2CC3}">
      <dgm:prSet/>
      <dgm:spPr/>
      <dgm:t>
        <a:bodyPr/>
        <a:lstStyle/>
        <a:p>
          <a:endParaRPr lang="en-US"/>
        </a:p>
      </dgm:t>
    </dgm:pt>
    <dgm:pt modelId="{C5931F1E-3C19-4022-960B-EF1CFE8974D3}">
      <dgm:prSet phldrT="[Text]"/>
      <dgm:spPr/>
      <dgm:t>
        <a:bodyPr/>
        <a:lstStyle/>
        <a:p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trao</a:t>
          </a:r>
          <a:r>
            <a:rPr lang="en-US" dirty="0"/>
            <a:t> </a:t>
          </a:r>
          <a:r>
            <a:rPr lang="en-US" dirty="0" err="1"/>
            <a:t>đổi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Client </a:t>
          </a:r>
          <a:r>
            <a:rPr lang="en-US" dirty="0" err="1"/>
            <a:t>và</a:t>
          </a:r>
          <a:r>
            <a:rPr lang="en-US" dirty="0"/>
            <a:t> Server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Server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chấp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lệnh</a:t>
          </a:r>
          <a:r>
            <a:rPr lang="en-US" dirty="0"/>
            <a:t> AUTH.</a:t>
          </a:r>
        </a:p>
      </dgm:t>
    </dgm:pt>
    <dgm:pt modelId="{C01D9269-3BFE-41B5-A522-C6F4E940097A}" type="parTrans" cxnId="{9C8FE11A-DA18-43EC-85A1-4F3F20AFB25D}">
      <dgm:prSet/>
      <dgm:spPr/>
      <dgm:t>
        <a:bodyPr/>
        <a:lstStyle/>
        <a:p>
          <a:endParaRPr lang="en-US"/>
        </a:p>
      </dgm:t>
    </dgm:pt>
    <dgm:pt modelId="{FD4AEB4E-0303-4652-8108-265B3E59BC60}" type="sibTrans" cxnId="{9C8FE11A-DA18-43EC-85A1-4F3F20AFB25D}">
      <dgm:prSet/>
      <dgm:spPr/>
      <dgm:t>
        <a:bodyPr/>
        <a:lstStyle/>
        <a:p>
          <a:endParaRPr lang="en-US"/>
        </a:p>
      </dgm:t>
    </dgm:pt>
    <dgm:pt modelId="{D05F21DE-F26F-4974-8218-C8AA840146D9}">
      <dgm:prSet phldrT="[Text]"/>
      <dgm:spPr/>
      <dgm:t>
        <a:bodyPr/>
        <a:lstStyle/>
        <a:p>
          <a:r>
            <a:rPr lang="en-US" dirty="0"/>
            <a:t>PBSZ</a:t>
          </a:r>
        </a:p>
      </dgm:t>
    </dgm:pt>
    <dgm:pt modelId="{D1A306D7-0908-404F-8AD4-90B0885EFBA7}" type="parTrans" cxnId="{B5F46F39-AE69-44AC-B2ED-9FACA8EC9139}">
      <dgm:prSet/>
      <dgm:spPr/>
      <dgm:t>
        <a:bodyPr/>
        <a:lstStyle/>
        <a:p>
          <a:endParaRPr lang="en-US"/>
        </a:p>
      </dgm:t>
    </dgm:pt>
    <dgm:pt modelId="{46560B24-42C9-4212-AB04-731666955F42}" type="sibTrans" cxnId="{B5F46F39-AE69-44AC-B2ED-9FACA8EC9139}">
      <dgm:prSet/>
      <dgm:spPr/>
      <dgm:t>
        <a:bodyPr/>
        <a:lstStyle/>
        <a:p>
          <a:endParaRPr lang="en-US"/>
        </a:p>
      </dgm:t>
    </dgm:pt>
    <dgm:pt modelId="{2402B44E-62C1-4DEF-8C93-549C48F150F4}">
      <dgm:prSet phldrT="[Text]"/>
      <dgm:spPr/>
      <dgm:t>
        <a:bodyPr/>
        <a:lstStyle/>
        <a:p>
          <a:r>
            <a:rPr lang="en-US" dirty="0"/>
            <a:t>Protection Buffer Size</a:t>
          </a:r>
        </a:p>
      </dgm:t>
    </dgm:pt>
    <dgm:pt modelId="{CA90D768-95DE-4F45-99A2-F8DF1824928B}" type="parTrans" cxnId="{3D667795-4FCC-45DC-A8A0-670B0DFD62C7}">
      <dgm:prSet/>
      <dgm:spPr/>
      <dgm:t>
        <a:bodyPr/>
        <a:lstStyle/>
        <a:p>
          <a:endParaRPr lang="en-US"/>
        </a:p>
      </dgm:t>
    </dgm:pt>
    <dgm:pt modelId="{7B8EF20F-772F-4D4D-8B69-B14396929DE5}" type="sibTrans" cxnId="{3D667795-4FCC-45DC-A8A0-670B0DFD62C7}">
      <dgm:prSet/>
      <dgm:spPr/>
      <dgm:t>
        <a:bodyPr/>
        <a:lstStyle/>
        <a:p>
          <a:endParaRPr lang="en-US"/>
        </a:p>
      </dgm:t>
    </dgm:pt>
    <dgm:pt modelId="{800879FC-17A2-4B6C-AA01-7E5A938CCA1D}">
      <dgm:prSet phldrT="[Text]"/>
      <dgm:spPr/>
      <dgm:t>
        <a:bodyPr/>
        <a:lstStyle/>
        <a:p>
          <a:r>
            <a:rPr lang="en-US" dirty="0" err="1"/>
            <a:t>Ấn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kích</a:t>
          </a:r>
          <a:r>
            <a:rPr lang="en-US" dirty="0"/>
            <a:t> </a:t>
          </a:r>
          <a:r>
            <a:rPr lang="en-US" dirty="0" err="1"/>
            <a:t>thước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đệm</a:t>
          </a:r>
          <a:r>
            <a:rPr lang="en-US" dirty="0"/>
            <a:t> </a:t>
          </a:r>
          <a:r>
            <a:rPr lang="en-US" dirty="0" err="1"/>
            <a:t>lớn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gửi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.</a:t>
          </a:r>
        </a:p>
      </dgm:t>
    </dgm:pt>
    <dgm:pt modelId="{71E2CC95-D1AD-4C6B-B634-CA55DA581F5A}" type="parTrans" cxnId="{BADFA669-DBE3-4337-8D60-2A764F3AB1BC}">
      <dgm:prSet/>
      <dgm:spPr/>
      <dgm:t>
        <a:bodyPr/>
        <a:lstStyle/>
        <a:p>
          <a:endParaRPr lang="en-US"/>
        </a:p>
      </dgm:t>
    </dgm:pt>
    <dgm:pt modelId="{B3DF849C-9D7D-4EE6-992D-8C36574B8372}" type="sibTrans" cxnId="{BADFA669-DBE3-4337-8D60-2A764F3AB1BC}">
      <dgm:prSet/>
      <dgm:spPr/>
      <dgm:t>
        <a:bodyPr/>
        <a:lstStyle/>
        <a:p>
          <a:endParaRPr lang="en-US"/>
        </a:p>
      </dgm:t>
    </dgm:pt>
    <dgm:pt modelId="{98FABC86-75C7-40F0-80D2-3C33BF7F00A7}">
      <dgm:prSet phldrT="[Text]"/>
      <dgm:spPr/>
      <dgm:t>
        <a:bodyPr/>
        <a:lstStyle/>
        <a:p>
          <a:r>
            <a:rPr lang="en-US" dirty="0"/>
            <a:t>PROT</a:t>
          </a:r>
        </a:p>
      </dgm:t>
    </dgm:pt>
    <dgm:pt modelId="{9AD03730-41BB-4F0A-BEE1-5852379AF761}" type="parTrans" cxnId="{AFC59054-7DE7-4AB8-8152-28E68ADE4221}">
      <dgm:prSet/>
      <dgm:spPr/>
      <dgm:t>
        <a:bodyPr/>
        <a:lstStyle/>
        <a:p>
          <a:endParaRPr lang="en-US"/>
        </a:p>
      </dgm:t>
    </dgm:pt>
    <dgm:pt modelId="{00D9E46B-08C8-4E5B-8CD1-6FB1D91064A8}" type="sibTrans" cxnId="{AFC59054-7DE7-4AB8-8152-28E68ADE4221}">
      <dgm:prSet/>
      <dgm:spPr/>
      <dgm:t>
        <a:bodyPr/>
        <a:lstStyle/>
        <a:p>
          <a:endParaRPr lang="en-US"/>
        </a:p>
      </dgm:t>
    </dgm:pt>
    <dgm:pt modelId="{C3FBB40F-700E-424F-8E8F-EF06D4B473B0}">
      <dgm:prSet phldrT="[Text]"/>
      <dgm:spPr/>
      <dgm:t>
        <a:bodyPr/>
        <a:lstStyle/>
        <a:p>
          <a:r>
            <a:rPr lang="en-US" dirty="0"/>
            <a:t>Data Channel Protection Level</a:t>
          </a:r>
        </a:p>
      </dgm:t>
    </dgm:pt>
    <dgm:pt modelId="{591486FC-283A-477A-BC3F-B6C827481BE2}" type="parTrans" cxnId="{E5573240-FDB8-454C-8384-5D18B5D296D8}">
      <dgm:prSet/>
      <dgm:spPr/>
      <dgm:t>
        <a:bodyPr/>
        <a:lstStyle/>
        <a:p>
          <a:endParaRPr lang="en-US"/>
        </a:p>
      </dgm:t>
    </dgm:pt>
    <dgm:pt modelId="{2BC83C3F-E446-4C4A-9A5E-DC302F838AF1}" type="sibTrans" cxnId="{E5573240-FDB8-454C-8384-5D18B5D296D8}">
      <dgm:prSet/>
      <dgm:spPr/>
      <dgm:t>
        <a:bodyPr/>
        <a:lstStyle/>
        <a:p>
          <a:endParaRPr lang="en-US"/>
        </a:p>
      </dgm:t>
    </dgm:pt>
    <dgm:pt modelId="{B7652ED7-317E-41CA-A4AB-F1305D6F3AAE}">
      <dgm:prSet phldrT="[Text]"/>
      <dgm:spPr/>
      <dgm:t>
        <a:bodyPr/>
        <a:lstStyle/>
        <a:p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Server </a:t>
          </a:r>
          <a:r>
            <a:rPr lang="en-US" dirty="0" err="1"/>
            <a:t>mức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kênh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Client </a:t>
          </a:r>
          <a:r>
            <a:rPr lang="en-US" dirty="0" err="1"/>
            <a:t>và</a:t>
          </a:r>
          <a:r>
            <a:rPr lang="en-US" dirty="0"/>
            <a:t> Server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.</a:t>
          </a:r>
        </a:p>
      </dgm:t>
    </dgm:pt>
    <dgm:pt modelId="{120AE3F8-7B52-48FB-A815-D665ECC91652}" type="parTrans" cxnId="{BAA677C6-9265-4D2B-990A-FF2B207A1EC0}">
      <dgm:prSet/>
      <dgm:spPr/>
      <dgm:t>
        <a:bodyPr/>
        <a:lstStyle/>
        <a:p>
          <a:endParaRPr lang="en-US"/>
        </a:p>
      </dgm:t>
    </dgm:pt>
    <dgm:pt modelId="{DD7767F3-3F4D-49EA-B672-7E1B3257DE88}" type="sibTrans" cxnId="{BAA677C6-9265-4D2B-990A-FF2B207A1EC0}">
      <dgm:prSet/>
      <dgm:spPr/>
      <dgm:t>
        <a:bodyPr/>
        <a:lstStyle/>
        <a:p>
          <a:endParaRPr lang="en-US"/>
        </a:p>
      </dgm:t>
    </dgm:pt>
    <dgm:pt modelId="{4B3EE052-2D0E-4467-A358-18D3DCB269B2}" type="pres">
      <dgm:prSet presAssocID="{ABA312D3-6B35-4EE7-B2F8-FA56FECEE2F1}" presName="Name0" presStyleCnt="0">
        <dgm:presLayoutVars>
          <dgm:dir/>
          <dgm:animLvl val="lvl"/>
          <dgm:resizeHandles val="exact"/>
        </dgm:presLayoutVars>
      </dgm:prSet>
      <dgm:spPr/>
    </dgm:pt>
    <dgm:pt modelId="{43F953A5-4EC5-4932-A1AA-37D59C7BD1D9}" type="pres">
      <dgm:prSet presAssocID="{E5C73767-195B-4DF5-9287-610CB0E13526}" presName="linNode" presStyleCnt="0"/>
      <dgm:spPr/>
    </dgm:pt>
    <dgm:pt modelId="{4CA616E5-BFDC-44BD-9C07-4EACAB7133E5}" type="pres">
      <dgm:prSet presAssocID="{E5C73767-195B-4DF5-9287-610CB0E135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FC9069F-E2A3-4464-8819-23F9F0B9E31E}" type="pres">
      <dgm:prSet presAssocID="{E5C73767-195B-4DF5-9287-610CB0E13526}" presName="descendantText" presStyleLbl="alignAccFollowNode1" presStyleIdx="0" presStyleCnt="4">
        <dgm:presLayoutVars>
          <dgm:bulletEnabled val="1"/>
        </dgm:presLayoutVars>
      </dgm:prSet>
      <dgm:spPr/>
    </dgm:pt>
    <dgm:pt modelId="{48E8AA4A-47D1-4565-B9F1-54A1DF52371A}" type="pres">
      <dgm:prSet presAssocID="{FEC3CAAA-E513-48B9-9D75-ECF1269E9846}" presName="sp" presStyleCnt="0"/>
      <dgm:spPr/>
    </dgm:pt>
    <dgm:pt modelId="{6A205105-78B7-4321-839F-5AAA7B98A0E3}" type="pres">
      <dgm:prSet presAssocID="{7A58731A-9026-4703-869E-E51B788655F4}" presName="linNode" presStyleCnt="0"/>
      <dgm:spPr/>
    </dgm:pt>
    <dgm:pt modelId="{26F82369-FAB6-4D9D-AC0A-4579389FE279}" type="pres">
      <dgm:prSet presAssocID="{7A58731A-9026-4703-869E-E51B788655F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23029F-CF4F-437B-B6DF-EC896C01C7D1}" type="pres">
      <dgm:prSet presAssocID="{7A58731A-9026-4703-869E-E51B788655F4}" presName="descendantText" presStyleLbl="alignAccFollowNode1" presStyleIdx="1" presStyleCnt="4">
        <dgm:presLayoutVars>
          <dgm:bulletEnabled val="1"/>
        </dgm:presLayoutVars>
      </dgm:prSet>
      <dgm:spPr/>
    </dgm:pt>
    <dgm:pt modelId="{367E4903-4BBA-489B-B924-32E2EDDC11C0}" type="pres">
      <dgm:prSet presAssocID="{3868F11C-EF6C-48E7-B5EF-11CD7DF455CD}" presName="sp" presStyleCnt="0"/>
      <dgm:spPr/>
    </dgm:pt>
    <dgm:pt modelId="{6A00D9E6-7300-4F9A-9F16-FBF6F4A30443}" type="pres">
      <dgm:prSet presAssocID="{D05F21DE-F26F-4974-8218-C8AA840146D9}" presName="linNode" presStyleCnt="0"/>
      <dgm:spPr/>
    </dgm:pt>
    <dgm:pt modelId="{DAEE98B1-72EF-4456-A8AE-61FA42F0A0ED}" type="pres">
      <dgm:prSet presAssocID="{D05F21DE-F26F-4974-8218-C8AA840146D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CF2FA99-8B6A-439D-92E0-B1EF4FAB41E8}" type="pres">
      <dgm:prSet presAssocID="{D05F21DE-F26F-4974-8218-C8AA840146D9}" presName="descendantText" presStyleLbl="alignAccFollowNode1" presStyleIdx="2" presStyleCnt="4">
        <dgm:presLayoutVars>
          <dgm:bulletEnabled val="1"/>
        </dgm:presLayoutVars>
      </dgm:prSet>
      <dgm:spPr/>
    </dgm:pt>
    <dgm:pt modelId="{ADCFB710-A0D8-4D25-983D-91195017D77D}" type="pres">
      <dgm:prSet presAssocID="{46560B24-42C9-4212-AB04-731666955F42}" presName="sp" presStyleCnt="0"/>
      <dgm:spPr/>
    </dgm:pt>
    <dgm:pt modelId="{2A66E906-DD75-4043-9231-B6AEC6274127}" type="pres">
      <dgm:prSet presAssocID="{98FABC86-75C7-40F0-80D2-3C33BF7F00A7}" presName="linNode" presStyleCnt="0"/>
      <dgm:spPr/>
    </dgm:pt>
    <dgm:pt modelId="{146C526F-9E0E-496F-965A-6D38EE81E752}" type="pres">
      <dgm:prSet presAssocID="{98FABC86-75C7-40F0-80D2-3C33BF7F00A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B3015E3-3ED2-493A-BF7B-B39F5B8C1562}" type="pres">
      <dgm:prSet presAssocID="{98FABC86-75C7-40F0-80D2-3C33BF7F00A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5283911-F876-49C7-81F7-F869AB1D0915}" type="presOf" srcId="{2402B44E-62C1-4DEF-8C93-549C48F150F4}" destId="{5CF2FA99-8B6A-439D-92E0-B1EF4FAB41E8}" srcOrd="0" destOrd="0" presId="urn:microsoft.com/office/officeart/2005/8/layout/vList5"/>
    <dgm:cxn modelId="{FD823E11-765C-4498-8380-852FEC675CA7}" srcId="{ABA312D3-6B35-4EE7-B2F8-FA56FECEE2F1}" destId="{E5C73767-195B-4DF5-9287-610CB0E13526}" srcOrd="0" destOrd="0" parTransId="{6F0E724A-521A-46A3-91C4-B0F835A523C6}" sibTransId="{FEC3CAAA-E513-48B9-9D75-ECF1269E9846}"/>
    <dgm:cxn modelId="{9C8FE11A-DA18-43EC-85A1-4F3F20AFB25D}" srcId="{7A58731A-9026-4703-869E-E51B788655F4}" destId="{C5931F1E-3C19-4022-960B-EF1CFE8974D3}" srcOrd="1" destOrd="0" parTransId="{C01D9269-3BFE-41B5-A522-C6F4E940097A}" sibTransId="{FD4AEB4E-0303-4652-8108-265B3E59BC60}"/>
    <dgm:cxn modelId="{B2635E24-4E2D-4FA0-AF58-C032E3588A09}" type="presOf" srcId="{D5687356-8944-4922-A541-D7F514FD65A9}" destId="{3FC9069F-E2A3-4464-8819-23F9F0B9E31E}" srcOrd="0" destOrd="1" presId="urn:microsoft.com/office/officeart/2005/8/layout/vList5"/>
    <dgm:cxn modelId="{7EEF2C28-9080-4AB7-8663-859B26BBE396}" type="presOf" srcId="{7A58731A-9026-4703-869E-E51B788655F4}" destId="{26F82369-FAB6-4D9D-AC0A-4579389FE279}" srcOrd="0" destOrd="0" presId="urn:microsoft.com/office/officeart/2005/8/layout/vList5"/>
    <dgm:cxn modelId="{301EE334-599B-4221-A79A-7F42F71F6D43}" type="presOf" srcId="{ABA312D3-6B35-4EE7-B2F8-FA56FECEE2F1}" destId="{4B3EE052-2D0E-4467-A358-18D3DCB269B2}" srcOrd="0" destOrd="0" presId="urn:microsoft.com/office/officeart/2005/8/layout/vList5"/>
    <dgm:cxn modelId="{368B2E39-0731-4E1F-A282-B23336C31901}" type="presOf" srcId="{1E835CCE-363B-4EEF-A2DF-A1C629FF3C13}" destId="{D023029F-CF4F-437B-B6DF-EC896C01C7D1}" srcOrd="0" destOrd="0" presId="urn:microsoft.com/office/officeart/2005/8/layout/vList5"/>
    <dgm:cxn modelId="{B5F46F39-AE69-44AC-B2ED-9FACA8EC9139}" srcId="{ABA312D3-6B35-4EE7-B2F8-FA56FECEE2F1}" destId="{D05F21DE-F26F-4974-8218-C8AA840146D9}" srcOrd="2" destOrd="0" parTransId="{D1A306D7-0908-404F-8AD4-90B0885EFBA7}" sibTransId="{46560B24-42C9-4212-AB04-731666955F42}"/>
    <dgm:cxn modelId="{E5573240-FDB8-454C-8384-5D18B5D296D8}" srcId="{98FABC86-75C7-40F0-80D2-3C33BF7F00A7}" destId="{C3FBB40F-700E-424F-8E8F-EF06D4B473B0}" srcOrd="0" destOrd="0" parTransId="{591486FC-283A-477A-BC3F-B6C827481BE2}" sibTransId="{2BC83C3F-E446-4C4A-9A5E-DC302F838AF1}"/>
    <dgm:cxn modelId="{DD4B3F5F-B4E6-40E0-9C08-00F9D804892F}" type="presOf" srcId="{B7652ED7-317E-41CA-A4AB-F1305D6F3AAE}" destId="{0B3015E3-3ED2-493A-BF7B-B39F5B8C1562}" srcOrd="0" destOrd="1" presId="urn:microsoft.com/office/officeart/2005/8/layout/vList5"/>
    <dgm:cxn modelId="{6D0D9B68-7571-4FCB-B0B6-3FC35BED10BF}" type="presOf" srcId="{98FABC86-75C7-40F0-80D2-3C33BF7F00A7}" destId="{146C526F-9E0E-496F-965A-6D38EE81E752}" srcOrd="0" destOrd="0" presId="urn:microsoft.com/office/officeart/2005/8/layout/vList5"/>
    <dgm:cxn modelId="{BADFA669-DBE3-4337-8D60-2A764F3AB1BC}" srcId="{D05F21DE-F26F-4974-8218-C8AA840146D9}" destId="{800879FC-17A2-4B6C-AA01-7E5A938CCA1D}" srcOrd="1" destOrd="0" parTransId="{71E2CC95-D1AD-4C6B-B634-CA55DA581F5A}" sibTransId="{B3DF849C-9D7D-4EE6-992D-8C36574B8372}"/>
    <dgm:cxn modelId="{48DB1F6E-1A20-4F83-BB6C-9867781F0E3D}" type="presOf" srcId="{800879FC-17A2-4B6C-AA01-7E5A938CCA1D}" destId="{5CF2FA99-8B6A-439D-92E0-B1EF4FAB41E8}" srcOrd="0" destOrd="1" presId="urn:microsoft.com/office/officeart/2005/8/layout/vList5"/>
    <dgm:cxn modelId="{8DE5CF71-13E4-4E06-BFD7-00F655331B2F}" type="presOf" srcId="{AAB101BB-0FBE-4820-AAB0-B572011BC982}" destId="{3FC9069F-E2A3-4464-8819-23F9F0B9E31E}" srcOrd="0" destOrd="0" presId="urn:microsoft.com/office/officeart/2005/8/layout/vList5"/>
    <dgm:cxn modelId="{9A8EB172-4673-4B18-8AF9-857D19B3D88A}" srcId="{E5C73767-195B-4DF5-9287-610CB0E13526}" destId="{D5687356-8944-4922-A541-D7F514FD65A9}" srcOrd="1" destOrd="0" parTransId="{1AE00F95-8B74-4B60-8A81-8452DD2CB8B5}" sibTransId="{6232C6BB-F533-4284-A201-AE7625E33E04}"/>
    <dgm:cxn modelId="{AFC59054-7DE7-4AB8-8152-28E68ADE4221}" srcId="{ABA312D3-6B35-4EE7-B2F8-FA56FECEE2F1}" destId="{98FABC86-75C7-40F0-80D2-3C33BF7F00A7}" srcOrd="3" destOrd="0" parTransId="{9AD03730-41BB-4F0A-BEE1-5852379AF761}" sibTransId="{00D9E46B-08C8-4E5B-8CD1-6FB1D91064A8}"/>
    <dgm:cxn modelId="{C82D0F55-0162-481A-A138-4749CAE66C30}" type="presOf" srcId="{C3FBB40F-700E-424F-8E8F-EF06D4B473B0}" destId="{0B3015E3-3ED2-493A-BF7B-B39F5B8C1562}" srcOrd="0" destOrd="0" presId="urn:microsoft.com/office/officeart/2005/8/layout/vList5"/>
    <dgm:cxn modelId="{3D667795-4FCC-45DC-A8A0-670B0DFD62C7}" srcId="{D05F21DE-F26F-4974-8218-C8AA840146D9}" destId="{2402B44E-62C1-4DEF-8C93-549C48F150F4}" srcOrd="0" destOrd="0" parTransId="{CA90D768-95DE-4F45-99A2-F8DF1824928B}" sibTransId="{7B8EF20F-772F-4D4D-8B69-B14396929DE5}"/>
    <dgm:cxn modelId="{F6053D9D-4C82-480C-87A5-33A1E955BED5}" type="presOf" srcId="{E5C73767-195B-4DF5-9287-610CB0E13526}" destId="{4CA616E5-BFDC-44BD-9C07-4EACAB7133E5}" srcOrd="0" destOrd="0" presId="urn:microsoft.com/office/officeart/2005/8/layout/vList5"/>
    <dgm:cxn modelId="{2422D6AA-6D80-492E-93D4-2C033E68580F}" srcId="{ABA312D3-6B35-4EE7-B2F8-FA56FECEE2F1}" destId="{7A58731A-9026-4703-869E-E51B788655F4}" srcOrd="1" destOrd="0" parTransId="{41D15BEC-DE49-4373-8469-06A55C0AEA7D}" sibTransId="{3868F11C-EF6C-48E7-B5EF-11CD7DF455CD}"/>
    <dgm:cxn modelId="{E97B96B4-7AF0-4F1A-9FA3-94338DCA7E6C}" type="presOf" srcId="{D05F21DE-F26F-4974-8218-C8AA840146D9}" destId="{DAEE98B1-72EF-4456-A8AE-61FA42F0A0ED}" srcOrd="0" destOrd="0" presId="urn:microsoft.com/office/officeart/2005/8/layout/vList5"/>
    <dgm:cxn modelId="{C7483FB7-936E-4C5B-BBD1-FBAEEAA9565C}" type="presOf" srcId="{C5931F1E-3C19-4022-960B-EF1CFE8974D3}" destId="{D023029F-CF4F-437B-B6DF-EC896C01C7D1}" srcOrd="0" destOrd="1" presId="urn:microsoft.com/office/officeart/2005/8/layout/vList5"/>
    <dgm:cxn modelId="{BAA677C6-9265-4D2B-990A-FF2B207A1EC0}" srcId="{98FABC86-75C7-40F0-80D2-3C33BF7F00A7}" destId="{B7652ED7-317E-41CA-A4AB-F1305D6F3AAE}" srcOrd="1" destOrd="0" parTransId="{120AE3F8-7B52-48FB-A815-D665ECC91652}" sibTransId="{DD7767F3-3F4D-49EA-B672-7E1B3257DE88}"/>
    <dgm:cxn modelId="{557CF6CA-083C-427B-BAA4-8A36E19D2CC3}" srcId="{7A58731A-9026-4703-869E-E51B788655F4}" destId="{1E835CCE-363B-4EEF-A2DF-A1C629FF3C13}" srcOrd="0" destOrd="0" parTransId="{DC148C16-59D9-49E7-9F1D-986BD86A970F}" sibTransId="{1947AA12-B96F-4BE9-8529-D3F8511E1BC5}"/>
    <dgm:cxn modelId="{6782CEFD-733F-4B53-8981-4EB918C9EFD0}" srcId="{E5C73767-195B-4DF5-9287-610CB0E13526}" destId="{AAB101BB-0FBE-4820-AAB0-B572011BC982}" srcOrd="0" destOrd="0" parTransId="{316B5EA3-A9A1-4B79-A364-9E93B52D620D}" sibTransId="{486E0BF7-0C05-46F3-AE93-97C1026471ED}"/>
    <dgm:cxn modelId="{028C13B2-4886-425D-B98C-3B60D3F1A07F}" type="presParOf" srcId="{4B3EE052-2D0E-4467-A358-18D3DCB269B2}" destId="{43F953A5-4EC5-4932-A1AA-37D59C7BD1D9}" srcOrd="0" destOrd="0" presId="urn:microsoft.com/office/officeart/2005/8/layout/vList5"/>
    <dgm:cxn modelId="{51F59A28-6FE6-45EF-AE4A-FA3A1556D961}" type="presParOf" srcId="{43F953A5-4EC5-4932-A1AA-37D59C7BD1D9}" destId="{4CA616E5-BFDC-44BD-9C07-4EACAB7133E5}" srcOrd="0" destOrd="0" presId="urn:microsoft.com/office/officeart/2005/8/layout/vList5"/>
    <dgm:cxn modelId="{8391FE0A-2634-4792-B373-DBB1A53E218A}" type="presParOf" srcId="{43F953A5-4EC5-4932-A1AA-37D59C7BD1D9}" destId="{3FC9069F-E2A3-4464-8819-23F9F0B9E31E}" srcOrd="1" destOrd="0" presId="urn:microsoft.com/office/officeart/2005/8/layout/vList5"/>
    <dgm:cxn modelId="{219653AA-623F-46D7-B700-19FB4CFC2359}" type="presParOf" srcId="{4B3EE052-2D0E-4467-A358-18D3DCB269B2}" destId="{48E8AA4A-47D1-4565-B9F1-54A1DF52371A}" srcOrd="1" destOrd="0" presId="urn:microsoft.com/office/officeart/2005/8/layout/vList5"/>
    <dgm:cxn modelId="{5890D67D-5F62-40CA-9120-FFF5954573D0}" type="presParOf" srcId="{4B3EE052-2D0E-4467-A358-18D3DCB269B2}" destId="{6A205105-78B7-4321-839F-5AAA7B98A0E3}" srcOrd="2" destOrd="0" presId="urn:microsoft.com/office/officeart/2005/8/layout/vList5"/>
    <dgm:cxn modelId="{C476345C-5A21-4E92-B374-0F894750DAC9}" type="presParOf" srcId="{6A205105-78B7-4321-839F-5AAA7B98A0E3}" destId="{26F82369-FAB6-4D9D-AC0A-4579389FE279}" srcOrd="0" destOrd="0" presId="urn:microsoft.com/office/officeart/2005/8/layout/vList5"/>
    <dgm:cxn modelId="{21F823E2-9998-4B9C-8C40-2037DB0534DF}" type="presParOf" srcId="{6A205105-78B7-4321-839F-5AAA7B98A0E3}" destId="{D023029F-CF4F-437B-B6DF-EC896C01C7D1}" srcOrd="1" destOrd="0" presId="urn:microsoft.com/office/officeart/2005/8/layout/vList5"/>
    <dgm:cxn modelId="{5D08DA36-8B5B-42B6-9779-80B31A2F9CB7}" type="presParOf" srcId="{4B3EE052-2D0E-4467-A358-18D3DCB269B2}" destId="{367E4903-4BBA-489B-B924-32E2EDDC11C0}" srcOrd="3" destOrd="0" presId="urn:microsoft.com/office/officeart/2005/8/layout/vList5"/>
    <dgm:cxn modelId="{F7214EF8-EE45-4816-9C36-2D77E489AB20}" type="presParOf" srcId="{4B3EE052-2D0E-4467-A358-18D3DCB269B2}" destId="{6A00D9E6-7300-4F9A-9F16-FBF6F4A30443}" srcOrd="4" destOrd="0" presId="urn:microsoft.com/office/officeart/2005/8/layout/vList5"/>
    <dgm:cxn modelId="{077F7DE3-290D-4EBE-8836-E816475119D8}" type="presParOf" srcId="{6A00D9E6-7300-4F9A-9F16-FBF6F4A30443}" destId="{DAEE98B1-72EF-4456-A8AE-61FA42F0A0ED}" srcOrd="0" destOrd="0" presId="urn:microsoft.com/office/officeart/2005/8/layout/vList5"/>
    <dgm:cxn modelId="{937DDD8D-405F-4CA3-B8DA-E2087CE8AD4F}" type="presParOf" srcId="{6A00D9E6-7300-4F9A-9F16-FBF6F4A30443}" destId="{5CF2FA99-8B6A-439D-92E0-B1EF4FAB41E8}" srcOrd="1" destOrd="0" presId="urn:microsoft.com/office/officeart/2005/8/layout/vList5"/>
    <dgm:cxn modelId="{B1AA6FB8-EB50-4EB9-B4B3-3A48D8506717}" type="presParOf" srcId="{4B3EE052-2D0E-4467-A358-18D3DCB269B2}" destId="{ADCFB710-A0D8-4D25-983D-91195017D77D}" srcOrd="5" destOrd="0" presId="urn:microsoft.com/office/officeart/2005/8/layout/vList5"/>
    <dgm:cxn modelId="{ACE8431B-83C4-4825-8998-736C16307C9E}" type="presParOf" srcId="{4B3EE052-2D0E-4467-A358-18D3DCB269B2}" destId="{2A66E906-DD75-4043-9231-B6AEC6274127}" srcOrd="6" destOrd="0" presId="urn:microsoft.com/office/officeart/2005/8/layout/vList5"/>
    <dgm:cxn modelId="{8DDE0634-6428-408F-9222-8D93A7B34C9F}" type="presParOf" srcId="{2A66E906-DD75-4043-9231-B6AEC6274127}" destId="{146C526F-9E0E-496F-965A-6D38EE81E752}" srcOrd="0" destOrd="0" presId="urn:microsoft.com/office/officeart/2005/8/layout/vList5"/>
    <dgm:cxn modelId="{866D7813-6A6C-4826-B135-951892B3D8C2}" type="presParOf" srcId="{2A66E906-DD75-4043-9231-B6AEC6274127}" destId="{0B3015E3-3ED2-493A-BF7B-B39F5B8C15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7FC33-0ABD-444C-9163-68B547DE14A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580CC6-5EC2-491B-AA60-C5089E5A7F9C}">
      <dgm:prSet phldrT="[Text]"/>
      <dgm:spPr/>
      <dgm:t>
        <a:bodyPr/>
        <a:lstStyle/>
        <a:p>
          <a:r>
            <a:rPr lang="en-US" dirty="0"/>
            <a:t>MIC</a:t>
          </a:r>
        </a:p>
      </dgm:t>
    </dgm:pt>
    <dgm:pt modelId="{7E2FB4BF-7597-442A-BD43-9A678029AA4E}" type="parTrans" cxnId="{811CA5A8-DAF9-4BF6-B9A2-E12DFF2500E8}">
      <dgm:prSet/>
      <dgm:spPr/>
      <dgm:t>
        <a:bodyPr/>
        <a:lstStyle/>
        <a:p>
          <a:endParaRPr lang="en-US"/>
        </a:p>
      </dgm:t>
    </dgm:pt>
    <dgm:pt modelId="{FD2922CE-85D1-4B04-8EFA-79E67641010F}" type="sibTrans" cxnId="{811CA5A8-DAF9-4BF6-B9A2-E12DFF2500E8}">
      <dgm:prSet/>
      <dgm:spPr/>
      <dgm:t>
        <a:bodyPr/>
        <a:lstStyle/>
        <a:p>
          <a:endParaRPr lang="en-US"/>
        </a:p>
      </dgm:t>
    </dgm:pt>
    <dgm:pt modelId="{A80C3EA8-3089-4ECB-816A-DC02C05C38D1}">
      <dgm:prSet phldrT="[Text]"/>
      <dgm:spPr/>
      <dgm:t>
        <a:bodyPr/>
        <a:lstStyle/>
        <a:p>
          <a:r>
            <a:rPr lang="en-US" dirty="0"/>
            <a:t>Integrity Protected Command</a:t>
          </a:r>
        </a:p>
      </dgm:t>
    </dgm:pt>
    <dgm:pt modelId="{5F47B245-FABA-4DAA-8593-BCEF569335F9}" type="parTrans" cxnId="{5FF5A255-DFAB-44D2-AC98-A489F993BF6E}">
      <dgm:prSet/>
      <dgm:spPr/>
      <dgm:t>
        <a:bodyPr/>
        <a:lstStyle/>
        <a:p>
          <a:endParaRPr lang="en-US"/>
        </a:p>
      </dgm:t>
    </dgm:pt>
    <dgm:pt modelId="{CD018E91-6C4A-4CAE-A5D8-E60CBC1219E3}" type="sibTrans" cxnId="{5FF5A255-DFAB-44D2-AC98-A489F993BF6E}">
      <dgm:prSet/>
      <dgm:spPr/>
      <dgm:t>
        <a:bodyPr/>
        <a:lstStyle/>
        <a:p>
          <a:endParaRPr lang="en-US"/>
        </a:p>
      </dgm:t>
    </dgm:pt>
    <dgm:pt modelId="{5295642E-E434-4E3B-BFEE-75C96D9B19A5}">
      <dgm:prSet phldrT="[Text]"/>
      <dgm:spPr/>
      <dgm:t>
        <a:bodyPr/>
        <a:lstStyle/>
        <a:p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vẹn</a:t>
          </a:r>
          <a:r>
            <a:rPr lang="en-US" dirty="0"/>
            <a:t> “safe”</a:t>
          </a:r>
        </a:p>
      </dgm:t>
    </dgm:pt>
    <dgm:pt modelId="{E35E2F6D-AD04-4436-9F38-7B3FC84F5A4E}" type="parTrans" cxnId="{E8F9158D-1B05-4821-B831-C4191A8BE257}">
      <dgm:prSet/>
      <dgm:spPr/>
      <dgm:t>
        <a:bodyPr/>
        <a:lstStyle/>
        <a:p>
          <a:endParaRPr lang="en-US"/>
        </a:p>
      </dgm:t>
    </dgm:pt>
    <dgm:pt modelId="{6949AFE1-3E60-4123-920C-5F74E953483C}" type="sibTrans" cxnId="{E8F9158D-1B05-4821-B831-C4191A8BE257}">
      <dgm:prSet/>
      <dgm:spPr/>
      <dgm:t>
        <a:bodyPr/>
        <a:lstStyle/>
        <a:p>
          <a:endParaRPr lang="en-US"/>
        </a:p>
      </dgm:t>
    </dgm:pt>
    <dgm:pt modelId="{E895DA64-2270-4353-B6B1-D8EDCC53B7EC}">
      <dgm:prSet phldrT="[Text]"/>
      <dgm:spPr/>
      <dgm:t>
        <a:bodyPr/>
        <a:lstStyle/>
        <a:p>
          <a:r>
            <a:rPr lang="en-US" dirty="0"/>
            <a:t>CONF</a:t>
          </a:r>
        </a:p>
      </dgm:t>
    </dgm:pt>
    <dgm:pt modelId="{06EE18B2-3E89-4417-B36F-3FBEA88FD62D}" type="parTrans" cxnId="{C15D2336-FC93-45DD-99C7-8AD0A2B49417}">
      <dgm:prSet/>
      <dgm:spPr/>
      <dgm:t>
        <a:bodyPr/>
        <a:lstStyle/>
        <a:p>
          <a:endParaRPr lang="en-US"/>
        </a:p>
      </dgm:t>
    </dgm:pt>
    <dgm:pt modelId="{60E23432-3037-4DB7-B9B5-C6C396633749}" type="sibTrans" cxnId="{C15D2336-FC93-45DD-99C7-8AD0A2B49417}">
      <dgm:prSet/>
      <dgm:spPr/>
      <dgm:t>
        <a:bodyPr/>
        <a:lstStyle/>
        <a:p>
          <a:endParaRPr lang="en-US"/>
        </a:p>
      </dgm:t>
    </dgm:pt>
    <dgm:pt modelId="{789C61AD-8A36-4707-8BDB-B3BDC064D661}">
      <dgm:prSet phldrT="[Text]"/>
      <dgm:spPr/>
      <dgm:t>
        <a:bodyPr/>
        <a:lstStyle/>
        <a:p>
          <a:r>
            <a:rPr lang="en-US" dirty="0"/>
            <a:t>Confidentiality Protected Command</a:t>
          </a:r>
        </a:p>
      </dgm:t>
    </dgm:pt>
    <dgm:pt modelId="{A8F351AB-1ED4-4BCF-A864-6884AA39220E}" type="parTrans" cxnId="{C64DF673-358E-4C2A-AD1E-B9381F424A88}">
      <dgm:prSet/>
      <dgm:spPr/>
      <dgm:t>
        <a:bodyPr/>
        <a:lstStyle/>
        <a:p>
          <a:endParaRPr lang="en-US"/>
        </a:p>
      </dgm:t>
    </dgm:pt>
    <dgm:pt modelId="{264C77E3-AFDB-4518-9C29-D71AC5202F31}" type="sibTrans" cxnId="{C64DF673-358E-4C2A-AD1E-B9381F424A88}">
      <dgm:prSet/>
      <dgm:spPr/>
      <dgm:t>
        <a:bodyPr/>
        <a:lstStyle/>
        <a:p>
          <a:endParaRPr lang="en-US"/>
        </a:p>
      </dgm:t>
    </dgm:pt>
    <dgm:pt modelId="{75D0609C-2A14-4CD5-A416-67223E7330AF}">
      <dgm:prSet phldrT="[Text]"/>
      <dgm:spPr/>
      <dgm:t>
        <a:bodyPr/>
        <a:lstStyle/>
        <a:p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tin </a:t>
          </a:r>
          <a:r>
            <a:rPr lang="en-US" dirty="0" err="1"/>
            <a:t>cậy</a:t>
          </a:r>
          <a:r>
            <a:rPr lang="en-US" dirty="0"/>
            <a:t> </a:t>
          </a:r>
          <a:r>
            <a:rPr lang="en-US" b="0" i="0" dirty="0"/>
            <a:t>"confidential"</a:t>
          </a:r>
          <a:endParaRPr lang="en-US" dirty="0"/>
        </a:p>
      </dgm:t>
    </dgm:pt>
    <dgm:pt modelId="{692D858B-9925-4FFF-BDA4-F1246426D7A2}" type="parTrans" cxnId="{A2163C0A-F882-44DE-8D3C-EB2649FC0515}">
      <dgm:prSet/>
      <dgm:spPr/>
      <dgm:t>
        <a:bodyPr/>
        <a:lstStyle/>
        <a:p>
          <a:endParaRPr lang="en-US"/>
        </a:p>
      </dgm:t>
    </dgm:pt>
    <dgm:pt modelId="{86B1A373-B004-4F9C-A86E-0D8097D82CFD}" type="sibTrans" cxnId="{A2163C0A-F882-44DE-8D3C-EB2649FC0515}">
      <dgm:prSet/>
      <dgm:spPr/>
      <dgm:t>
        <a:bodyPr/>
        <a:lstStyle/>
        <a:p>
          <a:endParaRPr lang="en-US"/>
        </a:p>
      </dgm:t>
    </dgm:pt>
    <dgm:pt modelId="{C4C91660-081B-49D9-9C47-5ABEAADA787F}">
      <dgm:prSet phldrT="[Text]"/>
      <dgm:spPr/>
      <dgm:t>
        <a:bodyPr/>
        <a:lstStyle/>
        <a:p>
          <a:r>
            <a:rPr lang="en-US" dirty="0"/>
            <a:t>ENC</a:t>
          </a:r>
        </a:p>
      </dgm:t>
    </dgm:pt>
    <dgm:pt modelId="{525B9244-1F4F-4D1E-8FCC-24544322C4F7}" type="parTrans" cxnId="{9D487EBD-7E00-4E36-A8B4-5E5DC5C5A9BB}">
      <dgm:prSet/>
      <dgm:spPr/>
      <dgm:t>
        <a:bodyPr/>
        <a:lstStyle/>
        <a:p>
          <a:endParaRPr lang="en-US"/>
        </a:p>
      </dgm:t>
    </dgm:pt>
    <dgm:pt modelId="{9A80D1E9-C6A8-4949-AF38-627B37067F91}" type="sibTrans" cxnId="{9D487EBD-7E00-4E36-A8B4-5E5DC5C5A9BB}">
      <dgm:prSet/>
      <dgm:spPr/>
      <dgm:t>
        <a:bodyPr/>
        <a:lstStyle/>
        <a:p>
          <a:endParaRPr lang="en-US"/>
        </a:p>
      </dgm:t>
    </dgm:pt>
    <dgm:pt modelId="{11553DA4-2D86-4436-9652-FAAF8A4B47DB}">
      <dgm:prSet phldrT="[Text]"/>
      <dgm:spPr/>
      <dgm:t>
        <a:bodyPr/>
        <a:lstStyle/>
        <a:p>
          <a:r>
            <a:rPr lang="en-US" dirty="0"/>
            <a:t>Privacy Protected Command</a:t>
          </a:r>
        </a:p>
      </dgm:t>
    </dgm:pt>
    <dgm:pt modelId="{434FEEA1-F4EC-4F06-BAAF-4A96361A6B1B}" type="parTrans" cxnId="{5C1FCA25-0C26-43C8-ABD5-97678F660982}">
      <dgm:prSet/>
      <dgm:spPr/>
      <dgm:t>
        <a:bodyPr/>
        <a:lstStyle/>
        <a:p>
          <a:endParaRPr lang="en-US"/>
        </a:p>
      </dgm:t>
    </dgm:pt>
    <dgm:pt modelId="{116E53F6-89CA-4CCF-B326-09CAD15A7702}" type="sibTrans" cxnId="{5C1FCA25-0C26-43C8-ABD5-97678F660982}">
      <dgm:prSet/>
      <dgm:spPr/>
      <dgm:t>
        <a:bodyPr/>
        <a:lstStyle/>
        <a:p>
          <a:endParaRPr lang="en-US"/>
        </a:p>
      </dgm:t>
    </dgm:pt>
    <dgm:pt modelId="{3C4A9A15-F4C9-4BA2-8B52-82C107B74537}">
      <dgm:prSet phldrT="[Text]"/>
      <dgm:spPr/>
      <dgm:t>
        <a:bodyPr/>
        <a:lstStyle/>
        <a:p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vẹn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tin </a:t>
          </a:r>
          <a:r>
            <a:rPr lang="en-US" dirty="0" err="1"/>
            <a:t>cậy</a:t>
          </a:r>
          <a:r>
            <a:rPr lang="en-US" dirty="0"/>
            <a:t> “private”</a:t>
          </a:r>
        </a:p>
      </dgm:t>
    </dgm:pt>
    <dgm:pt modelId="{0456CEAA-7D7E-42CE-9A80-E3B9728C19AC}" type="parTrans" cxnId="{0F361672-F37F-472A-9F90-734A0B58ADC1}">
      <dgm:prSet/>
      <dgm:spPr/>
      <dgm:t>
        <a:bodyPr/>
        <a:lstStyle/>
        <a:p>
          <a:endParaRPr lang="en-US"/>
        </a:p>
      </dgm:t>
    </dgm:pt>
    <dgm:pt modelId="{093771C9-7A68-4985-B707-E3B22C41D081}" type="sibTrans" cxnId="{0F361672-F37F-472A-9F90-734A0B58ADC1}">
      <dgm:prSet/>
      <dgm:spPr/>
      <dgm:t>
        <a:bodyPr/>
        <a:lstStyle/>
        <a:p>
          <a:endParaRPr lang="en-US"/>
        </a:p>
      </dgm:t>
    </dgm:pt>
    <dgm:pt modelId="{3E1C7814-BC80-4101-92BA-584C218D987D}">
      <dgm:prSet phldrT="[Text]"/>
      <dgm:spPr/>
      <dgm:t>
        <a:bodyPr/>
        <a:lstStyle/>
        <a:p>
          <a:r>
            <a:rPr lang="en-US" dirty="0"/>
            <a:t>CCC</a:t>
          </a:r>
        </a:p>
      </dgm:t>
    </dgm:pt>
    <dgm:pt modelId="{D80A5D86-1A5D-46F0-A52A-37D908F790AE}" type="parTrans" cxnId="{B567DF3E-5664-4709-B5D4-380A7E6E8A73}">
      <dgm:prSet/>
      <dgm:spPr/>
      <dgm:t>
        <a:bodyPr/>
        <a:lstStyle/>
        <a:p>
          <a:endParaRPr lang="en-US"/>
        </a:p>
      </dgm:t>
    </dgm:pt>
    <dgm:pt modelId="{7E63676E-7191-4EB4-A3C6-517C4661D38A}" type="sibTrans" cxnId="{B567DF3E-5664-4709-B5D4-380A7E6E8A73}">
      <dgm:prSet/>
      <dgm:spPr/>
      <dgm:t>
        <a:bodyPr/>
        <a:lstStyle/>
        <a:p>
          <a:endParaRPr lang="en-US"/>
        </a:p>
      </dgm:t>
    </dgm:pt>
    <dgm:pt modelId="{CC547B07-06CB-40B0-9AAC-196450B9F2FF}">
      <dgm:prSet phldrT="[Text]"/>
      <dgm:spPr/>
      <dgm:t>
        <a:bodyPr/>
        <a:lstStyle/>
        <a:p>
          <a:r>
            <a:rPr lang="en-US" dirty="0"/>
            <a:t>Clear Command Channel</a:t>
          </a:r>
        </a:p>
      </dgm:t>
    </dgm:pt>
    <dgm:pt modelId="{A1E0AA7B-660B-4032-84FC-C2FC6B0B0BED}" type="parTrans" cxnId="{13AB9493-ED72-4C20-9033-3755DC9EE39F}">
      <dgm:prSet/>
      <dgm:spPr/>
      <dgm:t>
        <a:bodyPr/>
        <a:lstStyle/>
        <a:p>
          <a:endParaRPr lang="en-US"/>
        </a:p>
      </dgm:t>
    </dgm:pt>
    <dgm:pt modelId="{A6B19A75-BC39-4624-94CD-75153DFB749C}" type="sibTrans" cxnId="{13AB9493-ED72-4C20-9033-3755DC9EE39F}">
      <dgm:prSet/>
      <dgm:spPr/>
      <dgm:t>
        <a:bodyPr/>
        <a:lstStyle/>
        <a:p>
          <a:endParaRPr lang="en-US"/>
        </a:p>
      </dgm:t>
    </dgm:pt>
    <dgm:pt modelId="{7F428C98-13AB-4BF8-AA11-48DC7F761B2D}">
      <dgm:prSet phldrT="[Text]"/>
      <dgm:spPr/>
      <dgm:t>
        <a:bodyPr/>
        <a:lstStyle/>
        <a:p>
          <a:endParaRPr lang="en-US" dirty="0"/>
        </a:p>
      </dgm:t>
    </dgm:pt>
    <dgm:pt modelId="{5E81A2B5-79A1-42C6-BA22-58DF8B44D24B}" type="parTrans" cxnId="{3E309E19-0A0C-4398-833E-52E60AC217E3}">
      <dgm:prSet/>
      <dgm:spPr/>
      <dgm:t>
        <a:bodyPr/>
        <a:lstStyle/>
        <a:p>
          <a:endParaRPr lang="en-US"/>
        </a:p>
      </dgm:t>
    </dgm:pt>
    <dgm:pt modelId="{BEADFA51-AF95-4010-AC13-F67F3CC49900}" type="sibTrans" cxnId="{3E309E19-0A0C-4398-833E-52E60AC217E3}">
      <dgm:prSet/>
      <dgm:spPr/>
      <dgm:t>
        <a:bodyPr/>
        <a:lstStyle/>
        <a:p>
          <a:endParaRPr lang="en-US"/>
        </a:p>
      </dgm:t>
    </dgm:pt>
    <dgm:pt modelId="{5E41CB5A-F1D8-492C-9AEF-C86A86F12A7F}" type="pres">
      <dgm:prSet presAssocID="{28B7FC33-0ABD-444C-9163-68B547DE14A8}" presName="Name0" presStyleCnt="0">
        <dgm:presLayoutVars>
          <dgm:dir/>
          <dgm:animLvl val="lvl"/>
          <dgm:resizeHandles val="exact"/>
        </dgm:presLayoutVars>
      </dgm:prSet>
      <dgm:spPr/>
    </dgm:pt>
    <dgm:pt modelId="{20BA9829-DA77-4B0F-BA58-DDA10A72014B}" type="pres">
      <dgm:prSet presAssocID="{3E1C7814-BC80-4101-92BA-584C218D987D}" presName="linNode" presStyleCnt="0"/>
      <dgm:spPr/>
    </dgm:pt>
    <dgm:pt modelId="{3F4278A9-5B5A-488C-B4F0-A1B04970C3F8}" type="pres">
      <dgm:prSet presAssocID="{3E1C7814-BC80-4101-92BA-584C218D987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CCF5B52-6236-4DF2-852D-E499AABA7B9B}" type="pres">
      <dgm:prSet presAssocID="{3E1C7814-BC80-4101-92BA-584C218D987D}" presName="descendantText" presStyleLbl="alignAccFollowNode1" presStyleIdx="0" presStyleCnt="4">
        <dgm:presLayoutVars>
          <dgm:bulletEnabled val="1"/>
        </dgm:presLayoutVars>
      </dgm:prSet>
      <dgm:spPr/>
    </dgm:pt>
    <dgm:pt modelId="{98F50240-BC42-4F0A-BC17-EC75E9B0F0EA}" type="pres">
      <dgm:prSet presAssocID="{7E63676E-7191-4EB4-A3C6-517C4661D38A}" presName="sp" presStyleCnt="0"/>
      <dgm:spPr/>
    </dgm:pt>
    <dgm:pt modelId="{755CE9DE-3B89-4BB5-AA41-E519CB735B94}" type="pres">
      <dgm:prSet presAssocID="{C2580CC6-5EC2-491B-AA60-C5089E5A7F9C}" presName="linNode" presStyleCnt="0"/>
      <dgm:spPr/>
    </dgm:pt>
    <dgm:pt modelId="{7F30BD86-BDFC-46FC-94FC-A12A841F0806}" type="pres">
      <dgm:prSet presAssocID="{C2580CC6-5EC2-491B-AA60-C5089E5A7F9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BED9A0C-36ED-4C4F-800E-41D316A247AE}" type="pres">
      <dgm:prSet presAssocID="{C2580CC6-5EC2-491B-AA60-C5089E5A7F9C}" presName="descendantText" presStyleLbl="alignAccFollowNode1" presStyleIdx="1" presStyleCnt="4">
        <dgm:presLayoutVars>
          <dgm:bulletEnabled val="1"/>
        </dgm:presLayoutVars>
      </dgm:prSet>
      <dgm:spPr/>
    </dgm:pt>
    <dgm:pt modelId="{F41B3544-7B80-4131-82E3-E488C06963ED}" type="pres">
      <dgm:prSet presAssocID="{FD2922CE-85D1-4B04-8EFA-79E67641010F}" presName="sp" presStyleCnt="0"/>
      <dgm:spPr/>
    </dgm:pt>
    <dgm:pt modelId="{21F140F3-9BCB-44EC-BD84-F49244DD5C54}" type="pres">
      <dgm:prSet presAssocID="{E895DA64-2270-4353-B6B1-D8EDCC53B7EC}" presName="linNode" presStyleCnt="0"/>
      <dgm:spPr/>
    </dgm:pt>
    <dgm:pt modelId="{168ABE9F-987E-4198-A120-48CA0CB4772C}" type="pres">
      <dgm:prSet presAssocID="{E895DA64-2270-4353-B6B1-D8EDCC53B7E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626A28E-632A-4306-A1EB-0294030BE7A4}" type="pres">
      <dgm:prSet presAssocID="{E895DA64-2270-4353-B6B1-D8EDCC53B7EC}" presName="descendantText" presStyleLbl="alignAccFollowNode1" presStyleIdx="2" presStyleCnt="4">
        <dgm:presLayoutVars>
          <dgm:bulletEnabled val="1"/>
        </dgm:presLayoutVars>
      </dgm:prSet>
      <dgm:spPr/>
    </dgm:pt>
    <dgm:pt modelId="{8EC5DD4B-D921-4A1D-9F20-4CF576D672EC}" type="pres">
      <dgm:prSet presAssocID="{60E23432-3037-4DB7-B9B5-C6C396633749}" presName="sp" presStyleCnt="0"/>
      <dgm:spPr/>
    </dgm:pt>
    <dgm:pt modelId="{56B5B1B9-5729-418F-B020-458FA7B46CC8}" type="pres">
      <dgm:prSet presAssocID="{C4C91660-081B-49D9-9C47-5ABEAADA787F}" presName="linNode" presStyleCnt="0"/>
      <dgm:spPr/>
    </dgm:pt>
    <dgm:pt modelId="{82774F15-16AD-421B-A66C-591F93769FEE}" type="pres">
      <dgm:prSet presAssocID="{C4C91660-081B-49D9-9C47-5ABEAADA787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931F30E-7F2D-4CFC-AFB3-54C485884D9C}" type="pres">
      <dgm:prSet presAssocID="{C4C91660-081B-49D9-9C47-5ABEAADA787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2163C0A-F882-44DE-8D3C-EB2649FC0515}" srcId="{E895DA64-2270-4353-B6B1-D8EDCC53B7EC}" destId="{75D0609C-2A14-4CD5-A416-67223E7330AF}" srcOrd="1" destOrd="0" parTransId="{692D858B-9925-4FFF-BDA4-F1246426D7A2}" sibTransId="{86B1A373-B004-4F9C-A86E-0D8097D82CFD}"/>
    <dgm:cxn modelId="{DA856712-D8C6-4BFD-B720-7D17B99BF656}" type="presOf" srcId="{5295642E-E434-4E3B-BFEE-75C96D9B19A5}" destId="{BBED9A0C-36ED-4C4F-800E-41D316A247AE}" srcOrd="0" destOrd="1" presId="urn:microsoft.com/office/officeart/2005/8/layout/vList5"/>
    <dgm:cxn modelId="{3E309E19-0A0C-4398-833E-52E60AC217E3}" srcId="{3E1C7814-BC80-4101-92BA-584C218D987D}" destId="{7F428C98-13AB-4BF8-AA11-48DC7F761B2D}" srcOrd="1" destOrd="0" parTransId="{5E81A2B5-79A1-42C6-BA22-58DF8B44D24B}" sibTransId="{BEADFA51-AF95-4010-AC13-F67F3CC49900}"/>
    <dgm:cxn modelId="{2996901E-081D-4A8F-8318-5A95F2315285}" type="presOf" srcId="{C4C91660-081B-49D9-9C47-5ABEAADA787F}" destId="{82774F15-16AD-421B-A66C-591F93769FEE}" srcOrd="0" destOrd="0" presId="urn:microsoft.com/office/officeart/2005/8/layout/vList5"/>
    <dgm:cxn modelId="{5C1FCA25-0C26-43C8-ABD5-97678F660982}" srcId="{C4C91660-081B-49D9-9C47-5ABEAADA787F}" destId="{11553DA4-2D86-4436-9652-FAAF8A4B47DB}" srcOrd="0" destOrd="0" parTransId="{434FEEA1-F4EC-4F06-BAAF-4A96361A6B1B}" sibTransId="{116E53F6-89CA-4CCF-B326-09CAD15A7702}"/>
    <dgm:cxn modelId="{B3A15131-159C-4C7F-9E0D-200A7846C52D}" type="presOf" srcId="{3C4A9A15-F4C9-4BA2-8B52-82C107B74537}" destId="{A931F30E-7F2D-4CFC-AFB3-54C485884D9C}" srcOrd="0" destOrd="1" presId="urn:microsoft.com/office/officeart/2005/8/layout/vList5"/>
    <dgm:cxn modelId="{C15D2336-FC93-45DD-99C7-8AD0A2B49417}" srcId="{28B7FC33-0ABD-444C-9163-68B547DE14A8}" destId="{E895DA64-2270-4353-B6B1-D8EDCC53B7EC}" srcOrd="2" destOrd="0" parTransId="{06EE18B2-3E89-4417-B36F-3FBEA88FD62D}" sibTransId="{60E23432-3037-4DB7-B9B5-C6C396633749}"/>
    <dgm:cxn modelId="{B567DF3E-5664-4709-B5D4-380A7E6E8A73}" srcId="{28B7FC33-0ABD-444C-9163-68B547DE14A8}" destId="{3E1C7814-BC80-4101-92BA-584C218D987D}" srcOrd="0" destOrd="0" parTransId="{D80A5D86-1A5D-46F0-A52A-37D908F790AE}" sibTransId="{7E63676E-7191-4EB4-A3C6-517C4661D38A}"/>
    <dgm:cxn modelId="{90237B5C-16C5-4622-B847-F7898694DB5A}" type="presOf" srcId="{CC547B07-06CB-40B0-9AAC-196450B9F2FF}" destId="{BCCF5B52-6236-4DF2-852D-E499AABA7B9B}" srcOrd="0" destOrd="0" presId="urn:microsoft.com/office/officeart/2005/8/layout/vList5"/>
    <dgm:cxn modelId="{0F361672-F37F-472A-9F90-734A0B58ADC1}" srcId="{C4C91660-081B-49D9-9C47-5ABEAADA787F}" destId="{3C4A9A15-F4C9-4BA2-8B52-82C107B74537}" srcOrd="1" destOrd="0" parTransId="{0456CEAA-7D7E-42CE-9A80-E3B9728C19AC}" sibTransId="{093771C9-7A68-4985-B707-E3B22C41D081}"/>
    <dgm:cxn modelId="{C64DF673-358E-4C2A-AD1E-B9381F424A88}" srcId="{E895DA64-2270-4353-B6B1-D8EDCC53B7EC}" destId="{789C61AD-8A36-4707-8BDB-B3BDC064D661}" srcOrd="0" destOrd="0" parTransId="{A8F351AB-1ED4-4BCF-A864-6884AA39220E}" sibTransId="{264C77E3-AFDB-4518-9C29-D71AC5202F31}"/>
    <dgm:cxn modelId="{5FF5A255-DFAB-44D2-AC98-A489F993BF6E}" srcId="{C2580CC6-5EC2-491B-AA60-C5089E5A7F9C}" destId="{A80C3EA8-3089-4ECB-816A-DC02C05C38D1}" srcOrd="0" destOrd="0" parTransId="{5F47B245-FABA-4DAA-8593-BCEF569335F9}" sibTransId="{CD018E91-6C4A-4CAE-A5D8-E60CBC1219E3}"/>
    <dgm:cxn modelId="{E8F9158D-1B05-4821-B831-C4191A8BE257}" srcId="{C2580CC6-5EC2-491B-AA60-C5089E5A7F9C}" destId="{5295642E-E434-4E3B-BFEE-75C96D9B19A5}" srcOrd="1" destOrd="0" parTransId="{E35E2F6D-AD04-4436-9F38-7B3FC84F5A4E}" sibTransId="{6949AFE1-3E60-4123-920C-5F74E953483C}"/>
    <dgm:cxn modelId="{13AB9493-ED72-4C20-9033-3755DC9EE39F}" srcId="{3E1C7814-BC80-4101-92BA-584C218D987D}" destId="{CC547B07-06CB-40B0-9AAC-196450B9F2FF}" srcOrd="0" destOrd="0" parTransId="{A1E0AA7B-660B-4032-84FC-C2FC6B0B0BED}" sibTransId="{A6B19A75-BC39-4624-94CD-75153DFB749C}"/>
    <dgm:cxn modelId="{649434A4-85DC-40F6-9CDC-83F6630A8550}" type="presOf" srcId="{28B7FC33-0ABD-444C-9163-68B547DE14A8}" destId="{5E41CB5A-F1D8-492C-9AEF-C86A86F12A7F}" srcOrd="0" destOrd="0" presId="urn:microsoft.com/office/officeart/2005/8/layout/vList5"/>
    <dgm:cxn modelId="{811CA5A8-DAF9-4BF6-B9A2-E12DFF2500E8}" srcId="{28B7FC33-0ABD-444C-9163-68B547DE14A8}" destId="{C2580CC6-5EC2-491B-AA60-C5089E5A7F9C}" srcOrd="1" destOrd="0" parTransId="{7E2FB4BF-7597-442A-BD43-9A678029AA4E}" sibTransId="{FD2922CE-85D1-4B04-8EFA-79E67641010F}"/>
    <dgm:cxn modelId="{101A2CB2-DCC8-4D7D-A02C-744D204B817A}" type="presOf" srcId="{C2580CC6-5EC2-491B-AA60-C5089E5A7F9C}" destId="{7F30BD86-BDFC-46FC-94FC-A12A841F0806}" srcOrd="0" destOrd="0" presId="urn:microsoft.com/office/officeart/2005/8/layout/vList5"/>
    <dgm:cxn modelId="{9D487EBD-7E00-4E36-A8B4-5E5DC5C5A9BB}" srcId="{28B7FC33-0ABD-444C-9163-68B547DE14A8}" destId="{C4C91660-081B-49D9-9C47-5ABEAADA787F}" srcOrd="3" destOrd="0" parTransId="{525B9244-1F4F-4D1E-8FCC-24544322C4F7}" sibTransId="{9A80D1E9-C6A8-4949-AF38-627B37067F91}"/>
    <dgm:cxn modelId="{1E3106C1-28EB-4EF8-B80A-CCD9A8AD783A}" type="presOf" srcId="{75D0609C-2A14-4CD5-A416-67223E7330AF}" destId="{4626A28E-632A-4306-A1EB-0294030BE7A4}" srcOrd="0" destOrd="1" presId="urn:microsoft.com/office/officeart/2005/8/layout/vList5"/>
    <dgm:cxn modelId="{E6BEF4C3-67A8-4248-ACAF-09029C336EED}" type="presOf" srcId="{7F428C98-13AB-4BF8-AA11-48DC7F761B2D}" destId="{BCCF5B52-6236-4DF2-852D-E499AABA7B9B}" srcOrd="0" destOrd="1" presId="urn:microsoft.com/office/officeart/2005/8/layout/vList5"/>
    <dgm:cxn modelId="{1BD9D5CB-2C58-42D7-A103-2AFE40B63BAB}" type="presOf" srcId="{789C61AD-8A36-4707-8BDB-B3BDC064D661}" destId="{4626A28E-632A-4306-A1EB-0294030BE7A4}" srcOrd="0" destOrd="0" presId="urn:microsoft.com/office/officeart/2005/8/layout/vList5"/>
    <dgm:cxn modelId="{70C70DD1-8933-4E18-AE8F-7E374B680796}" type="presOf" srcId="{A80C3EA8-3089-4ECB-816A-DC02C05C38D1}" destId="{BBED9A0C-36ED-4C4F-800E-41D316A247AE}" srcOrd="0" destOrd="0" presId="urn:microsoft.com/office/officeart/2005/8/layout/vList5"/>
    <dgm:cxn modelId="{A0E9B7D5-68D4-4373-B19F-EDCF1B0E1FD5}" type="presOf" srcId="{E895DA64-2270-4353-B6B1-D8EDCC53B7EC}" destId="{168ABE9F-987E-4198-A120-48CA0CB4772C}" srcOrd="0" destOrd="0" presId="urn:microsoft.com/office/officeart/2005/8/layout/vList5"/>
    <dgm:cxn modelId="{040BE4D9-DCF3-4A9C-BF3B-47CBD1D175F9}" type="presOf" srcId="{11553DA4-2D86-4436-9652-FAAF8A4B47DB}" destId="{A931F30E-7F2D-4CFC-AFB3-54C485884D9C}" srcOrd="0" destOrd="0" presId="urn:microsoft.com/office/officeart/2005/8/layout/vList5"/>
    <dgm:cxn modelId="{A08E23F0-AB78-4189-B107-6850D463CB6C}" type="presOf" srcId="{3E1C7814-BC80-4101-92BA-584C218D987D}" destId="{3F4278A9-5B5A-488C-B4F0-A1B04970C3F8}" srcOrd="0" destOrd="0" presId="urn:microsoft.com/office/officeart/2005/8/layout/vList5"/>
    <dgm:cxn modelId="{3ACC68E5-A169-45B4-A719-939F4CBEB2E1}" type="presParOf" srcId="{5E41CB5A-F1D8-492C-9AEF-C86A86F12A7F}" destId="{20BA9829-DA77-4B0F-BA58-DDA10A72014B}" srcOrd="0" destOrd="0" presId="urn:microsoft.com/office/officeart/2005/8/layout/vList5"/>
    <dgm:cxn modelId="{E9A312C1-097B-4777-BF38-B2637FBB124C}" type="presParOf" srcId="{20BA9829-DA77-4B0F-BA58-DDA10A72014B}" destId="{3F4278A9-5B5A-488C-B4F0-A1B04970C3F8}" srcOrd="0" destOrd="0" presId="urn:microsoft.com/office/officeart/2005/8/layout/vList5"/>
    <dgm:cxn modelId="{A1681091-F9A0-486B-BFFD-51863ACB9C80}" type="presParOf" srcId="{20BA9829-DA77-4B0F-BA58-DDA10A72014B}" destId="{BCCF5B52-6236-4DF2-852D-E499AABA7B9B}" srcOrd="1" destOrd="0" presId="urn:microsoft.com/office/officeart/2005/8/layout/vList5"/>
    <dgm:cxn modelId="{CEEE1A9E-DF9C-4BC3-B731-EDF8D72EF1DA}" type="presParOf" srcId="{5E41CB5A-F1D8-492C-9AEF-C86A86F12A7F}" destId="{98F50240-BC42-4F0A-BC17-EC75E9B0F0EA}" srcOrd="1" destOrd="0" presId="urn:microsoft.com/office/officeart/2005/8/layout/vList5"/>
    <dgm:cxn modelId="{2B3E7B2A-9974-413B-8FC7-7451A1E31C40}" type="presParOf" srcId="{5E41CB5A-F1D8-492C-9AEF-C86A86F12A7F}" destId="{755CE9DE-3B89-4BB5-AA41-E519CB735B94}" srcOrd="2" destOrd="0" presId="urn:microsoft.com/office/officeart/2005/8/layout/vList5"/>
    <dgm:cxn modelId="{453D4AF2-6A93-4F61-8274-13B90DE90E8A}" type="presParOf" srcId="{755CE9DE-3B89-4BB5-AA41-E519CB735B94}" destId="{7F30BD86-BDFC-46FC-94FC-A12A841F0806}" srcOrd="0" destOrd="0" presId="urn:microsoft.com/office/officeart/2005/8/layout/vList5"/>
    <dgm:cxn modelId="{8BBE199B-47AC-4513-9E7D-53EE513905F2}" type="presParOf" srcId="{755CE9DE-3B89-4BB5-AA41-E519CB735B94}" destId="{BBED9A0C-36ED-4C4F-800E-41D316A247AE}" srcOrd="1" destOrd="0" presId="urn:microsoft.com/office/officeart/2005/8/layout/vList5"/>
    <dgm:cxn modelId="{9DD89BBA-9708-42CB-A7BA-E140F29A7A7D}" type="presParOf" srcId="{5E41CB5A-F1D8-492C-9AEF-C86A86F12A7F}" destId="{F41B3544-7B80-4131-82E3-E488C06963ED}" srcOrd="3" destOrd="0" presId="urn:microsoft.com/office/officeart/2005/8/layout/vList5"/>
    <dgm:cxn modelId="{6E225999-09AA-4100-8751-66311A21F24D}" type="presParOf" srcId="{5E41CB5A-F1D8-492C-9AEF-C86A86F12A7F}" destId="{21F140F3-9BCB-44EC-BD84-F49244DD5C54}" srcOrd="4" destOrd="0" presId="urn:microsoft.com/office/officeart/2005/8/layout/vList5"/>
    <dgm:cxn modelId="{31658B8B-A4FA-4AA5-AE5A-E758E204917A}" type="presParOf" srcId="{21F140F3-9BCB-44EC-BD84-F49244DD5C54}" destId="{168ABE9F-987E-4198-A120-48CA0CB4772C}" srcOrd="0" destOrd="0" presId="urn:microsoft.com/office/officeart/2005/8/layout/vList5"/>
    <dgm:cxn modelId="{A9ECD9A6-FF99-471B-BA01-3E71899F8F33}" type="presParOf" srcId="{21F140F3-9BCB-44EC-BD84-F49244DD5C54}" destId="{4626A28E-632A-4306-A1EB-0294030BE7A4}" srcOrd="1" destOrd="0" presId="urn:microsoft.com/office/officeart/2005/8/layout/vList5"/>
    <dgm:cxn modelId="{8A1FE401-716A-443A-9CE2-A1356C4DA4BE}" type="presParOf" srcId="{5E41CB5A-F1D8-492C-9AEF-C86A86F12A7F}" destId="{8EC5DD4B-D921-4A1D-9F20-4CF576D672EC}" srcOrd="5" destOrd="0" presId="urn:microsoft.com/office/officeart/2005/8/layout/vList5"/>
    <dgm:cxn modelId="{4F3E9547-C112-4576-AAA8-1EA1D0E3D0ED}" type="presParOf" srcId="{5E41CB5A-F1D8-492C-9AEF-C86A86F12A7F}" destId="{56B5B1B9-5729-418F-B020-458FA7B46CC8}" srcOrd="6" destOrd="0" presId="urn:microsoft.com/office/officeart/2005/8/layout/vList5"/>
    <dgm:cxn modelId="{2259F087-0F6B-4CA5-A95D-BA0FA52DA569}" type="presParOf" srcId="{56B5B1B9-5729-418F-B020-458FA7B46CC8}" destId="{82774F15-16AD-421B-A66C-591F93769FEE}" srcOrd="0" destOrd="0" presId="urn:microsoft.com/office/officeart/2005/8/layout/vList5"/>
    <dgm:cxn modelId="{5A85D0A2-B10F-4137-90F6-24E77156820B}" type="presParOf" srcId="{56B5B1B9-5729-418F-B020-458FA7B46CC8}" destId="{A931F30E-7F2D-4CFC-AFB3-54C485884D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30A5-AC26-4367-9DEB-3FCA6DBE17CC}">
      <dsp:nvSpPr>
        <dsp:cNvPr id="0" name=""/>
        <dsp:cNvSpPr/>
      </dsp:nvSpPr>
      <dsp:spPr>
        <a:xfrm>
          <a:off x="-5054129" y="-774308"/>
          <a:ext cx="6019017" cy="6019017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958A0-90F9-49C2-A520-4B29EEF6DDA6}">
      <dsp:nvSpPr>
        <dsp:cNvPr id="0" name=""/>
        <dsp:cNvSpPr/>
      </dsp:nvSpPr>
      <dsp:spPr>
        <a:xfrm>
          <a:off x="505241" y="343684"/>
          <a:ext cx="4409966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Truyền</a:t>
          </a:r>
          <a:r>
            <a:rPr lang="en-US" sz="2000" kern="1200" dirty="0"/>
            <a:t> </a:t>
          </a:r>
          <a:r>
            <a:rPr lang="en-US" sz="2000" kern="1200" dirty="0" err="1"/>
            <a:t>tải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endParaRPr lang="en-US" sz="2000" kern="1200" dirty="0"/>
        </a:p>
      </dsp:txBody>
      <dsp:txXfrm>
        <a:off x="505241" y="343684"/>
        <a:ext cx="4409966" cy="687726"/>
      </dsp:txXfrm>
    </dsp:sp>
    <dsp:sp modelId="{5679F70F-4A9C-4F8B-99AC-E34EEB4D17CF}">
      <dsp:nvSpPr>
        <dsp:cNvPr id="0" name=""/>
        <dsp:cNvSpPr/>
      </dsp:nvSpPr>
      <dsp:spPr>
        <a:xfrm>
          <a:off x="75412" y="257718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4FD8A-DBBF-4123-B0EA-6DD0CA25254E}">
      <dsp:nvSpPr>
        <dsp:cNvPr id="0" name=""/>
        <dsp:cNvSpPr/>
      </dsp:nvSpPr>
      <dsp:spPr>
        <a:xfrm>
          <a:off x="899530" y="1375452"/>
          <a:ext cx="4015677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mở</a:t>
          </a:r>
          <a:r>
            <a:rPr lang="en-US" sz="2000" kern="1200" dirty="0"/>
            <a:t> </a:t>
          </a:r>
          <a:r>
            <a:rPr lang="en-US" sz="2000" kern="1200" dirty="0" err="1"/>
            <a:t>rộng</a:t>
          </a:r>
          <a:r>
            <a:rPr lang="en-US" sz="2000" kern="1200" dirty="0"/>
            <a:t> </a:t>
          </a:r>
          <a:r>
            <a:rPr lang="en-US" sz="2000" kern="1200" dirty="0" err="1"/>
            <a:t>với</a:t>
          </a:r>
          <a:r>
            <a:rPr lang="en-US" sz="2000" kern="1200" dirty="0"/>
            <a:t> IPv6 </a:t>
          </a:r>
          <a:r>
            <a:rPr lang="en-US" sz="2000" kern="1200" dirty="0" err="1"/>
            <a:t>và</a:t>
          </a:r>
          <a:r>
            <a:rPr lang="en-US" sz="2000" kern="1200" dirty="0"/>
            <a:t> NATs</a:t>
          </a:r>
        </a:p>
      </dsp:txBody>
      <dsp:txXfrm>
        <a:off x="899530" y="1375452"/>
        <a:ext cx="4015677" cy="687726"/>
      </dsp:txXfrm>
    </dsp:sp>
    <dsp:sp modelId="{C641DD8F-1FBE-492F-A4FA-2243E400D885}">
      <dsp:nvSpPr>
        <dsp:cNvPr id="0" name=""/>
        <dsp:cNvSpPr/>
      </dsp:nvSpPr>
      <dsp:spPr>
        <a:xfrm>
          <a:off x="469701" y="1289486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3263-F73C-4CD5-A72F-FA98534DD1C9}">
      <dsp:nvSpPr>
        <dsp:cNvPr id="0" name=""/>
        <dsp:cNvSpPr/>
      </dsp:nvSpPr>
      <dsp:spPr>
        <a:xfrm>
          <a:off x="899530" y="2407220"/>
          <a:ext cx="4015677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mở</a:t>
          </a:r>
          <a:r>
            <a:rPr lang="en-US" sz="2000" kern="1200" dirty="0"/>
            <a:t> </a:t>
          </a:r>
          <a:r>
            <a:rPr lang="en-US" sz="2000" kern="1200" dirty="0" err="1"/>
            <a:t>rộng</a:t>
          </a:r>
          <a:r>
            <a:rPr lang="en-US" sz="2000" kern="1200" dirty="0"/>
            <a:t> </a:t>
          </a:r>
          <a:r>
            <a:rPr lang="en-US" sz="2000" kern="1200" dirty="0" err="1"/>
            <a:t>về</a:t>
          </a:r>
          <a:r>
            <a:rPr lang="en-US" sz="2000" kern="1200" dirty="0"/>
            <a:t> </a:t>
          </a:r>
          <a:r>
            <a:rPr lang="en-US" sz="2000" kern="1200" dirty="0" err="1"/>
            <a:t>bảo</a:t>
          </a:r>
          <a:r>
            <a:rPr lang="en-US" sz="2000" kern="1200" dirty="0"/>
            <a:t> </a:t>
          </a:r>
          <a:r>
            <a:rPr lang="en-US" sz="2000" kern="1200" dirty="0" err="1"/>
            <a:t>mật</a:t>
          </a:r>
          <a:endParaRPr lang="en-US" sz="2000" kern="1200" dirty="0"/>
        </a:p>
      </dsp:txBody>
      <dsp:txXfrm>
        <a:off x="899530" y="2407220"/>
        <a:ext cx="4015677" cy="687726"/>
      </dsp:txXfrm>
    </dsp:sp>
    <dsp:sp modelId="{261367FA-0588-4996-8AD0-AFBFBD6FC192}">
      <dsp:nvSpPr>
        <dsp:cNvPr id="0" name=""/>
        <dsp:cNvSpPr/>
      </dsp:nvSpPr>
      <dsp:spPr>
        <a:xfrm>
          <a:off x="469701" y="2321255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C3EFF-D4A6-4361-B987-FB1482D79418}">
      <dsp:nvSpPr>
        <dsp:cNvPr id="0" name=""/>
        <dsp:cNvSpPr/>
      </dsp:nvSpPr>
      <dsp:spPr>
        <a:xfrm>
          <a:off x="505241" y="3438989"/>
          <a:ext cx="4409966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Giới</a:t>
          </a:r>
          <a:r>
            <a:rPr lang="en-US" sz="2000" kern="1200" dirty="0"/>
            <a:t> </a:t>
          </a:r>
          <a:r>
            <a:rPr lang="en-US" sz="2000" kern="1200" dirty="0" err="1"/>
            <a:t>thiệu</a:t>
          </a:r>
          <a:r>
            <a:rPr lang="en-US" sz="2000" kern="1200" dirty="0"/>
            <a:t> </a:t>
          </a:r>
          <a:r>
            <a:rPr lang="en-US" sz="2000" kern="1200" dirty="0" err="1"/>
            <a:t>về</a:t>
          </a:r>
          <a:r>
            <a:rPr lang="en-US" sz="2000" kern="1200" dirty="0"/>
            <a:t> FTP Client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nhóm</a:t>
          </a:r>
          <a:endParaRPr lang="en-US" sz="2000" kern="1200" dirty="0"/>
        </a:p>
      </dsp:txBody>
      <dsp:txXfrm>
        <a:off x="505241" y="3438989"/>
        <a:ext cx="4409966" cy="687726"/>
      </dsp:txXfrm>
    </dsp:sp>
    <dsp:sp modelId="{EC29751D-2A96-44DC-961B-D6E94AE12E26}">
      <dsp:nvSpPr>
        <dsp:cNvPr id="0" name=""/>
        <dsp:cNvSpPr/>
      </dsp:nvSpPr>
      <dsp:spPr>
        <a:xfrm>
          <a:off x="75412" y="3353023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0081B-9625-491B-BD75-A58A25719D78}">
      <dsp:nvSpPr>
        <dsp:cNvPr id="0" name=""/>
        <dsp:cNvSpPr/>
      </dsp:nvSpPr>
      <dsp:spPr>
        <a:xfrm>
          <a:off x="0" y="0"/>
          <a:ext cx="1023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7C632-CF98-4FC4-ACD4-DFF45693B458}">
      <dsp:nvSpPr>
        <dsp:cNvPr id="0" name=""/>
        <dsp:cNvSpPr/>
      </dsp:nvSpPr>
      <dsp:spPr>
        <a:xfrm>
          <a:off x="0" y="0"/>
          <a:ext cx="1683113" cy="447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Truyền</a:t>
          </a:r>
          <a:r>
            <a:rPr lang="en-US" sz="3700" kern="1200" dirty="0"/>
            <a:t> </a:t>
          </a:r>
          <a:r>
            <a:rPr lang="en-US" sz="3700" kern="1200" dirty="0" err="1"/>
            <a:t>tải</a:t>
          </a:r>
          <a:r>
            <a:rPr lang="en-US" sz="3700" kern="1200" dirty="0"/>
            <a:t> </a:t>
          </a:r>
          <a:r>
            <a:rPr lang="en-US" sz="3700" kern="1200" dirty="0" err="1"/>
            <a:t>dữ</a:t>
          </a:r>
          <a:r>
            <a:rPr lang="en-US" sz="3700" kern="1200" dirty="0"/>
            <a:t> </a:t>
          </a:r>
          <a:r>
            <a:rPr lang="en-US" sz="3700" kern="1200" dirty="0" err="1"/>
            <a:t>liệu</a:t>
          </a:r>
          <a:endParaRPr lang="en-US" sz="3700" kern="1200" dirty="0"/>
        </a:p>
      </dsp:txBody>
      <dsp:txXfrm>
        <a:off x="0" y="0"/>
        <a:ext cx="1683113" cy="4470400"/>
      </dsp:txXfrm>
    </dsp:sp>
    <dsp:sp modelId="{A26447CB-A0B3-4117-869F-E69C92039E32}">
      <dsp:nvSpPr>
        <dsp:cNvPr id="0" name=""/>
        <dsp:cNvSpPr/>
      </dsp:nvSpPr>
      <dsp:spPr>
        <a:xfrm>
          <a:off x="1809347" y="69850"/>
          <a:ext cx="6606222" cy="139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Tải</a:t>
          </a:r>
          <a:r>
            <a:rPr lang="en-US" sz="3800" kern="1200" dirty="0"/>
            <a:t> </a:t>
          </a:r>
          <a:r>
            <a:rPr lang="en-US" sz="3800" kern="1200" dirty="0" err="1"/>
            <a:t>tệp</a:t>
          </a:r>
          <a:r>
            <a:rPr lang="en-US" sz="3800" kern="1200" dirty="0"/>
            <a:t> </a:t>
          </a:r>
          <a:r>
            <a:rPr lang="en-US" sz="3800" kern="1200" dirty="0" err="1"/>
            <a:t>xuống</a:t>
          </a:r>
          <a:r>
            <a:rPr lang="en-US" sz="3800" kern="1200" dirty="0"/>
            <a:t> </a:t>
          </a:r>
          <a:r>
            <a:rPr lang="en-US" sz="3800" kern="1200" dirty="0" err="1"/>
            <a:t>và</a:t>
          </a:r>
          <a:r>
            <a:rPr lang="en-US" sz="3800" kern="1200" dirty="0"/>
            <a:t> </a:t>
          </a:r>
          <a:r>
            <a:rPr lang="en-US" sz="3800" kern="1200" dirty="0" err="1"/>
            <a:t>tải</a:t>
          </a:r>
          <a:r>
            <a:rPr lang="en-US" sz="3800" kern="1200" dirty="0"/>
            <a:t> </a:t>
          </a:r>
          <a:r>
            <a:rPr lang="en-US" sz="3800" kern="1200" dirty="0" err="1"/>
            <a:t>tệp</a:t>
          </a:r>
          <a:r>
            <a:rPr lang="en-US" sz="3800" kern="1200" dirty="0"/>
            <a:t> </a:t>
          </a:r>
          <a:r>
            <a:rPr lang="en-US" sz="3800" kern="1200" dirty="0" err="1"/>
            <a:t>lên</a:t>
          </a:r>
          <a:endParaRPr lang="en-US" sz="3800" kern="1200" dirty="0"/>
        </a:p>
      </dsp:txBody>
      <dsp:txXfrm>
        <a:off x="1809347" y="69850"/>
        <a:ext cx="6606222" cy="1396999"/>
      </dsp:txXfrm>
    </dsp:sp>
    <dsp:sp modelId="{FE31F968-5DAD-49FA-9B13-25D4F0A83C4B}">
      <dsp:nvSpPr>
        <dsp:cNvPr id="0" name=""/>
        <dsp:cNvSpPr/>
      </dsp:nvSpPr>
      <dsp:spPr>
        <a:xfrm>
          <a:off x="1683113" y="1466849"/>
          <a:ext cx="67324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CCC73-EB18-47AA-BEBD-BD0B0F2AD275}">
      <dsp:nvSpPr>
        <dsp:cNvPr id="0" name=""/>
        <dsp:cNvSpPr/>
      </dsp:nvSpPr>
      <dsp:spPr>
        <a:xfrm>
          <a:off x="1809347" y="1536700"/>
          <a:ext cx="6606222" cy="139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Một</a:t>
          </a:r>
          <a:r>
            <a:rPr lang="en-US" sz="3800" kern="1200" dirty="0"/>
            <a:t> </a:t>
          </a:r>
          <a:r>
            <a:rPr lang="en-US" sz="3800" kern="1200" dirty="0" err="1"/>
            <a:t>số</a:t>
          </a:r>
          <a:r>
            <a:rPr lang="en-US" sz="3800" kern="1200" dirty="0"/>
            <a:t> </a:t>
          </a:r>
          <a:r>
            <a:rPr lang="en-US" sz="3800" kern="1200" dirty="0" err="1"/>
            <a:t>vấn</a:t>
          </a:r>
          <a:r>
            <a:rPr lang="en-US" sz="3800" kern="1200" dirty="0"/>
            <a:t> </a:t>
          </a:r>
          <a:r>
            <a:rPr lang="en-US" sz="3800" kern="1200" dirty="0" err="1"/>
            <a:t>đề</a:t>
          </a:r>
          <a:r>
            <a:rPr lang="en-US" sz="3800" kern="1200" dirty="0"/>
            <a:t> </a:t>
          </a:r>
          <a:r>
            <a:rPr lang="en-US" sz="3800" kern="1200" dirty="0" err="1"/>
            <a:t>khi</a:t>
          </a:r>
          <a:r>
            <a:rPr lang="en-US" sz="3800" kern="1200" dirty="0"/>
            <a:t> </a:t>
          </a:r>
          <a:r>
            <a:rPr lang="en-US" sz="3800" kern="1200" dirty="0" err="1"/>
            <a:t>truyền</a:t>
          </a:r>
          <a:r>
            <a:rPr lang="en-US" sz="3800" kern="1200" dirty="0"/>
            <a:t> </a:t>
          </a:r>
          <a:r>
            <a:rPr lang="en-US" sz="3800" kern="1200" dirty="0" err="1"/>
            <a:t>tệp</a:t>
          </a:r>
          <a:endParaRPr lang="en-US" sz="3800" kern="1200" dirty="0"/>
        </a:p>
      </dsp:txBody>
      <dsp:txXfrm>
        <a:off x="1809347" y="1536700"/>
        <a:ext cx="6606222" cy="1396999"/>
      </dsp:txXfrm>
    </dsp:sp>
    <dsp:sp modelId="{EE480C19-7C03-409F-BC29-1D0386C916A5}">
      <dsp:nvSpPr>
        <dsp:cNvPr id="0" name=""/>
        <dsp:cNvSpPr/>
      </dsp:nvSpPr>
      <dsp:spPr>
        <a:xfrm>
          <a:off x="1683113" y="2933699"/>
          <a:ext cx="67324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7B93-A1F7-4042-9693-8DC69E4B16D7}">
      <dsp:nvSpPr>
        <dsp:cNvPr id="0" name=""/>
        <dsp:cNvSpPr/>
      </dsp:nvSpPr>
      <dsp:spPr>
        <a:xfrm>
          <a:off x="1809347" y="3003550"/>
          <a:ext cx="8415600" cy="139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Khởi</a:t>
          </a:r>
          <a:r>
            <a:rPr lang="en-US" sz="3800" kern="1200" dirty="0"/>
            <a:t> </a:t>
          </a:r>
          <a:r>
            <a:rPr lang="en-US" sz="3800" kern="1200" dirty="0" err="1"/>
            <a:t>động</a:t>
          </a:r>
          <a:r>
            <a:rPr lang="en-US" sz="3800" kern="1200" dirty="0"/>
            <a:t> </a:t>
          </a:r>
          <a:r>
            <a:rPr lang="en-US" sz="3800" kern="1200" dirty="0" err="1"/>
            <a:t>lại</a:t>
          </a:r>
          <a:r>
            <a:rPr lang="en-US" sz="3800" kern="1200" dirty="0"/>
            <a:t> </a:t>
          </a:r>
          <a:r>
            <a:rPr lang="en-US" sz="3800" kern="1200" dirty="0" err="1"/>
            <a:t>quá</a:t>
          </a:r>
          <a:r>
            <a:rPr lang="en-US" sz="3800" kern="1200" dirty="0"/>
            <a:t> </a:t>
          </a:r>
          <a:r>
            <a:rPr lang="en-US" sz="3800" kern="1200" dirty="0" err="1"/>
            <a:t>trình</a:t>
          </a:r>
          <a:r>
            <a:rPr lang="en-US" sz="3800" kern="1200" dirty="0"/>
            <a:t> </a:t>
          </a:r>
          <a:r>
            <a:rPr lang="en-US" sz="3800" kern="1200" dirty="0" err="1"/>
            <a:t>tải</a:t>
          </a:r>
          <a:r>
            <a:rPr lang="en-US" sz="3800" kern="1200" dirty="0"/>
            <a:t> </a:t>
          </a:r>
          <a:r>
            <a:rPr lang="en-US" sz="3800" kern="1200" dirty="0" err="1"/>
            <a:t>tệp</a:t>
          </a:r>
          <a:r>
            <a:rPr lang="en-US" sz="3800" kern="1200" dirty="0"/>
            <a:t> </a:t>
          </a:r>
          <a:r>
            <a:rPr lang="en-US" sz="3800" kern="1200" dirty="0" err="1"/>
            <a:t>xuống</a:t>
          </a:r>
          <a:endParaRPr lang="en-US" sz="3800" kern="1200" dirty="0"/>
        </a:p>
      </dsp:txBody>
      <dsp:txXfrm>
        <a:off x="1809347" y="3003550"/>
        <a:ext cx="8415600" cy="1396999"/>
      </dsp:txXfrm>
    </dsp:sp>
    <dsp:sp modelId="{79241D0F-B132-482D-97AA-73898844A08D}">
      <dsp:nvSpPr>
        <dsp:cNvPr id="0" name=""/>
        <dsp:cNvSpPr/>
      </dsp:nvSpPr>
      <dsp:spPr>
        <a:xfrm>
          <a:off x="1683113" y="4400549"/>
          <a:ext cx="67324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B9E6-94EB-4A69-A9E2-61D26F2F16AD}">
      <dsp:nvSpPr>
        <dsp:cNvPr id="0" name=""/>
        <dsp:cNvSpPr/>
      </dsp:nvSpPr>
      <dsp:spPr>
        <a:xfrm>
          <a:off x="0" y="33727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7B2C-2A05-424C-8588-797061FED930}">
      <dsp:nvSpPr>
        <dsp:cNvPr id="0" name=""/>
        <dsp:cNvSpPr/>
      </dsp:nvSpPr>
      <dsp:spPr>
        <a:xfrm>
          <a:off x="507841" y="10111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Khi</a:t>
          </a:r>
          <a:r>
            <a:rPr lang="en-US" sz="1600" kern="1200" dirty="0"/>
            <a:t> </a:t>
          </a:r>
          <a:r>
            <a:rPr lang="en-US" sz="1600" kern="1200" dirty="0" err="1"/>
            <a:t>đang</a:t>
          </a:r>
          <a:r>
            <a:rPr lang="en-US" sz="1600" kern="1200" dirty="0"/>
            <a:t> </a:t>
          </a:r>
          <a:r>
            <a:rPr lang="en-US" sz="1600" kern="1200" dirty="0" err="1"/>
            <a:t>truyền</a:t>
          </a:r>
          <a:r>
            <a:rPr lang="en-US" sz="1600" kern="1200" dirty="0"/>
            <a:t> </a:t>
          </a: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kết</a:t>
          </a:r>
          <a:r>
            <a:rPr lang="en-US" sz="1600" kern="1200" dirty="0"/>
            <a:t> </a:t>
          </a:r>
          <a:r>
            <a:rPr lang="en-US" sz="1600" kern="1200" dirty="0" err="1"/>
            <a:t>nối</a:t>
          </a:r>
          <a:r>
            <a:rPr lang="en-US" sz="1600" kern="1200" dirty="0"/>
            <a:t> </a:t>
          </a:r>
          <a:r>
            <a:rPr lang="en-US" sz="1600" kern="1200" dirty="0" err="1"/>
            <a:t>bị</a:t>
          </a:r>
          <a:r>
            <a:rPr lang="en-US" sz="1600" kern="1200" dirty="0"/>
            <a:t> </a:t>
          </a:r>
          <a:r>
            <a:rPr lang="en-US" sz="1600" kern="1200" dirty="0" err="1"/>
            <a:t>gián</a:t>
          </a:r>
          <a:r>
            <a:rPr lang="en-US" sz="1600" kern="1200" dirty="0"/>
            <a:t> </a:t>
          </a:r>
          <a:r>
            <a:rPr lang="en-US" sz="1600" kern="1200" dirty="0" err="1"/>
            <a:t>đoạn</a:t>
          </a:r>
          <a:r>
            <a:rPr lang="en-US" sz="1600" kern="1200" dirty="0"/>
            <a:t>.</a:t>
          </a:r>
        </a:p>
      </dsp:txBody>
      <dsp:txXfrm>
        <a:off x="530898" y="124176"/>
        <a:ext cx="7063663" cy="426206"/>
      </dsp:txXfrm>
    </dsp:sp>
    <dsp:sp modelId="{87D94E9C-0F95-4BC7-9605-826E68DF9D1B}">
      <dsp:nvSpPr>
        <dsp:cNvPr id="0" name=""/>
        <dsp:cNvSpPr/>
      </dsp:nvSpPr>
      <dsp:spPr>
        <a:xfrm>
          <a:off x="0" y="106303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24E49-C077-4110-BEE8-38728DAEA7F9}">
      <dsp:nvSpPr>
        <dsp:cNvPr id="0" name=""/>
        <dsp:cNvSpPr/>
      </dsp:nvSpPr>
      <dsp:spPr>
        <a:xfrm>
          <a:off x="507841" y="82687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Truyền tải tệp với kích thước lớn.</a:t>
          </a:r>
          <a:endParaRPr lang="en-US" sz="1600" kern="1200" dirty="0"/>
        </a:p>
      </dsp:txBody>
      <dsp:txXfrm>
        <a:off x="530898" y="849936"/>
        <a:ext cx="7063663" cy="426206"/>
      </dsp:txXfrm>
    </dsp:sp>
    <dsp:sp modelId="{B58536CF-0AA3-46D8-A4C6-37E400F0B0AF}">
      <dsp:nvSpPr>
        <dsp:cNvPr id="0" name=""/>
        <dsp:cNvSpPr/>
      </dsp:nvSpPr>
      <dsp:spPr>
        <a:xfrm>
          <a:off x="0" y="178879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DE15C-98E1-4FA1-96C3-5A5DE5FD0068}">
      <dsp:nvSpPr>
        <dsp:cNvPr id="0" name=""/>
        <dsp:cNvSpPr/>
      </dsp:nvSpPr>
      <dsp:spPr>
        <a:xfrm>
          <a:off x="507841" y="155263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đã</a:t>
          </a:r>
          <a:r>
            <a:rPr lang="en-US" sz="1600" kern="1200" dirty="0"/>
            <a:t> </a:t>
          </a:r>
          <a:r>
            <a:rPr lang="en-US" sz="1600" kern="1200" dirty="0" err="1"/>
            <a:t>tồn</a:t>
          </a:r>
          <a:r>
            <a:rPr lang="en-US" sz="1600" kern="1200" dirty="0"/>
            <a:t> </a:t>
          </a:r>
          <a:r>
            <a:rPr lang="en-US" sz="1600" kern="1200" dirty="0" err="1"/>
            <a:t>tại</a:t>
          </a:r>
          <a:r>
            <a:rPr lang="en-US" sz="1600" kern="1200" dirty="0"/>
            <a:t> ở </a:t>
          </a:r>
          <a:r>
            <a:rPr lang="en-US" sz="1600" kern="1200" dirty="0" err="1"/>
            <a:t>máy</a:t>
          </a:r>
          <a:r>
            <a:rPr lang="en-US" sz="1600" kern="1200" dirty="0"/>
            <a:t> </a:t>
          </a:r>
          <a:r>
            <a:rPr lang="en-US" sz="1600" kern="1200" dirty="0" err="1"/>
            <a:t>đích</a:t>
          </a:r>
          <a:r>
            <a:rPr lang="en-US" sz="1600" kern="1200" dirty="0"/>
            <a:t>. </a:t>
          </a: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không</a:t>
          </a:r>
          <a:r>
            <a:rPr lang="en-US" sz="1600" kern="1200" dirty="0"/>
            <a:t> </a:t>
          </a:r>
          <a:r>
            <a:rPr lang="en-US" sz="1600" kern="1200" dirty="0" err="1"/>
            <a:t>tồn</a:t>
          </a:r>
          <a:r>
            <a:rPr lang="en-US" sz="1600" kern="1200" dirty="0"/>
            <a:t> </a:t>
          </a:r>
          <a:r>
            <a:rPr lang="en-US" sz="1600" kern="1200" dirty="0" err="1"/>
            <a:t>tại</a:t>
          </a:r>
          <a:r>
            <a:rPr lang="en-US" sz="1600" kern="1200" dirty="0"/>
            <a:t> ở </a:t>
          </a:r>
          <a:r>
            <a:rPr lang="en-US" sz="1600" kern="1200" dirty="0" err="1"/>
            <a:t>máy</a:t>
          </a:r>
          <a:r>
            <a:rPr lang="en-US" sz="1600" kern="1200" dirty="0"/>
            <a:t> </a:t>
          </a:r>
          <a:r>
            <a:rPr lang="en-US" sz="1600" kern="1200" dirty="0" err="1"/>
            <a:t>nguồn</a:t>
          </a:r>
          <a:r>
            <a:rPr lang="en-US" sz="1600" kern="1200" dirty="0"/>
            <a:t>.</a:t>
          </a:r>
        </a:p>
      </dsp:txBody>
      <dsp:txXfrm>
        <a:off x="530898" y="1575696"/>
        <a:ext cx="7063663" cy="426206"/>
      </dsp:txXfrm>
    </dsp:sp>
    <dsp:sp modelId="{489C8223-8D59-4301-A782-A1C5CCF6F0C1}">
      <dsp:nvSpPr>
        <dsp:cNvPr id="0" name=""/>
        <dsp:cNvSpPr/>
      </dsp:nvSpPr>
      <dsp:spPr>
        <a:xfrm>
          <a:off x="0" y="251455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60CEF-D9A0-4224-B78C-88D78063127D}">
      <dsp:nvSpPr>
        <dsp:cNvPr id="0" name=""/>
        <dsp:cNvSpPr/>
      </dsp:nvSpPr>
      <dsp:spPr>
        <a:xfrm>
          <a:off x="507841" y="227839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Kích</a:t>
          </a:r>
          <a:r>
            <a:rPr lang="en-US" sz="1600" kern="1200" dirty="0"/>
            <a:t> </a:t>
          </a:r>
          <a:r>
            <a:rPr lang="en-US" sz="1600" kern="1200" dirty="0" err="1"/>
            <a:t>thước</a:t>
          </a:r>
          <a:r>
            <a:rPr lang="en-US" sz="1600" kern="1200" dirty="0"/>
            <a:t> </a:t>
          </a: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vượt</a:t>
          </a:r>
          <a:r>
            <a:rPr lang="en-US" sz="1600" kern="1200" dirty="0"/>
            <a:t> </a:t>
          </a:r>
          <a:r>
            <a:rPr lang="en-US" sz="1600" kern="1200" dirty="0" err="1"/>
            <a:t>quá</a:t>
          </a:r>
          <a:r>
            <a:rPr lang="en-US" sz="1600" kern="1200" dirty="0"/>
            <a:t> </a:t>
          </a:r>
          <a:r>
            <a:rPr lang="en-US" sz="1600" kern="1200" dirty="0" err="1"/>
            <a:t>khả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</a:t>
          </a:r>
          <a:r>
            <a:rPr lang="en-US" sz="1600" kern="1200" dirty="0" err="1"/>
            <a:t>lưu</a:t>
          </a:r>
          <a:r>
            <a:rPr lang="en-US" sz="1600" kern="1200" dirty="0"/>
            <a:t> </a:t>
          </a:r>
          <a:r>
            <a:rPr lang="en-US" sz="1600" kern="1200" dirty="0" err="1"/>
            <a:t>trữ</a:t>
          </a:r>
          <a:r>
            <a:rPr lang="en-US" sz="1600" kern="1200" dirty="0"/>
            <a:t>.</a:t>
          </a:r>
        </a:p>
      </dsp:txBody>
      <dsp:txXfrm>
        <a:off x="530898" y="2301456"/>
        <a:ext cx="7063663" cy="426206"/>
      </dsp:txXfrm>
    </dsp:sp>
    <dsp:sp modelId="{41007C39-132E-4268-9091-B2320396B0DE}">
      <dsp:nvSpPr>
        <dsp:cNvPr id="0" name=""/>
        <dsp:cNvSpPr/>
      </dsp:nvSpPr>
      <dsp:spPr>
        <a:xfrm>
          <a:off x="0" y="3240320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D36BD-1D9E-4851-B924-F13EBC1422FE}">
      <dsp:nvSpPr>
        <dsp:cNvPr id="0" name=""/>
        <dsp:cNvSpPr/>
      </dsp:nvSpPr>
      <dsp:spPr>
        <a:xfrm>
          <a:off x="507841" y="3004160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không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quyền</a:t>
          </a:r>
          <a:r>
            <a:rPr lang="en-US" sz="1600" kern="1200" dirty="0"/>
            <a:t> </a:t>
          </a:r>
          <a:r>
            <a:rPr lang="en-US" sz="1600" kern="1200" dirty="0" err="1"/>
            <a:t>truy</a:t>
          </a:r>
          <a:r>
            <a:rPr lang="en-US" sz="1600" kern="1200" dirty="0"/>
            <a:t> </a:t>
          </a:r>
          <a:r>
            <a:rPr lang="en-US" sz="1600" kern="1200" dirty="0" err="1"/>
            <a:t>cập</a:t>
          </a:r>
          <a:r>
            <a:rPr lang="en-US" sz="1600" kern="1200" dirty="0"/>
            <a:t> </a:t>
          </a:r>
          <a:r>
            <a:rPr lang="en-US" sz="1600" kern="1200" dirty="0" err="1"/>
            <a:t>hoặc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tệp</a:t>
          </a:r>
          <a:r>
            <a:rPr lang="en-US" sz="1600" kern="1200" dirty="0"/>
            <a:t>.</a:t>
          </a:r>
        </a:p>
      </dsp:txBody>
      <dsp:txXfrm>
        <a:off x="530898" y="3027217"/>
        <a:ext cx="7063663" cy="426206"/>
      </dsp:txXfrm>
    </dsp:sp>
    <dsp:sp modelId="{A737AFEC-A8C4-4BA4-B2D1-62C767873989}">
      <dsp:nvSpPr>
        <dsp:cNvPr id="0" name=""/>
        <dsp:cNvSpPr/>
      </dsp:nvSpPr>
      <dsp:spPr>
        <a:xfrm>
          <a:off x="0" y="3966080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66A1D-2F10-49BA-8BAC-7A0970C6F74C}">
      <dsp:nvSpPr>
        <dsp:cNvPr id="0" name=""/>
        <dsp:cNvSpPr/>
      </dsp:nvSpPr>
      <dsp:spPr>
        <a:xfrm>
          <a:off x="507841" y="3729920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Trong</a:t>
          </a:r>
          <a:r>
            <a:rPr lang="en-US" sz="1600" kern="1200" dirty="0"/>
            <a:t> </a:t>
          </a:r>
          <a:r>
            <a:rPr lang="en-US" sz="1600" kern="1200" dirty="0" err="1"/>
            <a:t>quá</a:t>
          </a:r>
          <a:r>
            <a:rPr lang="en-US" sz="1600" kern="1200" dirty="0"/>
            <a:t> </a:t>
          </a:r>
          <a:r>
            <a:rPr lang="en-US" sz="1600" kern="1200" dirty="0" err="1"/>
            <a:t>trình</a:t>
          </a:r>
          <a:r>
            <a:rPr lang="en-US" sz="1600" kern="1200" dirty="0"/>
            <a:t> </a:t>
          </a:r>
          <a:r>
            <a:rPr lang="en-US" sz="1600" kern="1200" dirty="0" err="1"/>
            <a:t>truyền</a:t>
          </a:r>
          <a:r>
            <a:rPr lang="en-US" sz="1600" kern="1200" dirty="0"/>
            <a:t> </a:t>
          </a:r>
          <a:r>
            <a:rPr lang="en-US" sz="1600" kern="1200" dirty="0" err="1"/>
            <a:t>tải</a:t>
          </a:r>
          <a:r>
            <a:rPr lang="en-US" sz="1600" kern="1200" dirty="0"/>
            <a:t>, </a:t>
          </a:r>
          <a:r>
            <a:rPr lang="en-US" sz="1600" kern="1200" dirty="0" err="1"/>
            <a:t>kênh</a:t>
          </a:r>
          <a:r>
            <a:rPr lang="en-US" sz="1600" kern="1200" dirty="0"/>
            <a:t>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khiển</a:t>
          </a:r>
          <a:r>
            <a:rPr lang="en-US" sz="1600" kern="1200" dirty="0"/>
            <a:t> </a:t>
          </a:r>
          <a:r>
            <a:rPr lang="en-US" sz="1600" kern="1200" dirty="0" err="1"/>
            <a:t>không</a:t>
          </a:r>
          <a:r>
            <a:rPr lang="en-US" sz="1600" kern="1200" dirty="0"/>
            <a:t> </a:t>
          </a:r>
          <a:r>
            <a:rPr lang="en-US" sz="1600" kern="1200" dirty="0" err="1"/>
            <a:t>hoạt</a:t>
          </a:r>
          <a:r>
            <a:rPr lang="en-US" sz="1600" kern="1200" dirty="0"/>
            <a:t> </a:t>
          </a:r>
          <a:r>
            <a:rPr lang="en-US" sz="1600" kern="1200" dirty="0" err="1"/>
            <a:t>động</a:t>
          </a:r>
          <a:r>
            <a:rPr lang="en-US" sz="1600" kern="1200" dirty="0"/>
            <a:t>.</a:t>
          </a:r>
        </a:p>
      </dsp:txBody>
      <dsp:txXfrm>
        <a:off x="530898" y="3752977"/>
        <a:ext cx="7063663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9069F-E2A3-4464-8819-23F9F0B9E31E}">
      <dsp:nvSpPr>
        <dsp:cNvPr id="0" name=""/>
        <dsp:cNvSpPr/>
      </dsp:nvSpPr>
      <dsp:spPr>
        <a:xfrm rot="5400000">
          <a:off x="6481081" y="-2716023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Authentication/Security Mechanism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Dùng</a:t>
          </a:r>
          <a:r>
            <a:rPr lang="en-US" sz="1400" kern="1200" dirty="0"/>
            <a:t> </a:t>
          </a:r>
          <a:r>
            <a:rPr lang="en-US" sz="1400" kern="1200" dirty="0" err="1"/>
            <a:t>để</a:t>
          </a:r>
          <a:r>
            <a:rPr lang="en-US" sz="1400" kern="1200" dirty="0"/>
            <a:t> </a:t>
          </a:r>
          <a:r>
            <a:rPr lang="en-US" sz="1400" kern="1200" dirty="0" err="1"/>
            <a:t>nói</a:t>
          </a:r>
          <a:r>
            <a:rPr lang="en-US" sz="1400" kern="1200" dirty="0"/>
            <a:t> </a:t>
          </a:r>
          <a:r>
            <a:rPr lang="en-US" sz="1400" kern="1200" dirty="0" err="1"/>
            <a:t>với</a:t>
          </a:r>
          <a:r>
            <a:rPr lang="en-US" sz="1400" kern="1200" dirty="0"/>
            <a:t> Server </a:t>
          </a:r>
          <a:r>
            <a:rPr lang="en-US" sz="1400" kern="1200" dirty="0" err="1"/>
            <a:t>kỹ</a:t>
          </a:r>
          <a:r>
            <a:rPr lang="en-US" sz="1400" kern="1200" dirty="0"/>
            <a:t> </a:t>
          </a:r>
          <a:r>
            <a:rPr lang="en-US" sz="1400" kern="1200" dirty="0" err="1"/>
            <a:t>thuật</a:t>
          </a:r>
          <a:r>
            <a:rPr lang="en-US" sz="1400" kern="1200" dirty="0"/>
            <a:t> </a:t>
          </a:r>
          <a:r>
            <a:rPr lang="en-US" sz="1400" kern="1200" dirty="0" err="1"/>
            <a:t>bảo</a:t>
          </a:r>
          <a:r>
            <a:rPr lang="en-US" sz="1400" kern="1200" dirty="0"/>
            <a:t> </a:t>
          </a:r>
          <a:r>
            <a:rPr lang="en-US" sz="1400" kern="1200" dirty="0" err="1"/>
            <a:t>mật</a:t>
          </a:r>
          <a:r>
            <a:rPr lang="en-US" sz="1400" kern="1200" dirty="0"/>
            <a:t> </a:t>
          </a:r>
          <a:r>
            <a:rPr lang="en-US" sz="1400" kern="1200" dirty="0" err="1"/>
            <a:t>mà</a:t>
          </a:r>
          <a:r>
            <a:rPr lang="en-US" sz="1400" kern="1200" dirty="0"/>
            <a:t> Client </a:t>
          </a:r>
          <a:r>
            <a:rPr lang="en-US" sz="1400" kern="1200" dirty="0" err="1"/>
            <a:t>muốn</a:t>
          </a:r>
          <a:r>
            <a:rPr lang="en-US" sz="1400" kern="1200" dirty="0"/>
            <a:t> </a:t>
          </a:r>
          <a:r>
            <a:rPr lang="en-US" sz="1400" kern="1200" dirty="0" err="1"/>
            <a:t>sử</a:t>
          </a:r>
          <a:r>
            <a:rPr lang="en-US" sz="1400" kern="1200" dirty="0"/>
            <a:t> </a:t>
          </a:r>
          <a:r>
            <a:rPr lang="en-US" sz="1400" kern="1200" dirty="0" err="1"/>
            <a:t>dụng</a:t>
          </a:r>
          <a:r>
            <a:rPr lang="en-US" sz="1400" kern="1200" dirty="0"/>
            <a:t>.</a:t>
          </a:r>
        </a:p>
      </dsp:txBody>
      <dsp:txXfrm rot="-5400000">
        <a:off x="3656456" y="150150"/>
        <a:ext cx="6458820" cy="768022"/>
      </dsp:txXfrm>
    </dsp:sp>
    <dsp:sp modelId="{4CA616E5-BFDC-44BD-9C07-4EACAB7133E5}">
      <dsp:nvSpPr>
        <dsp:cNvPr id="0" name=""/>
        <dsp:cNvSpPr/>
      </dsp:nvSpPr>
      <dsp:spPr>
        <a:xfrm>
          <a:off x="0" y="2211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AUTH</a:t>
          </a:r>
        </a:p>
      </dsp:txBody>
      <dsp:txXfrm>
        <a:off x="51935" y="54146"/>
        <a:ext cx="3552587" cy="960027"/>
      </dsp:txXfrm>
    </dsp:sp>
    <dsp:sp modelId="{D023029F-CF4F-437B-B6DF-EC896C01C7D1}">
      <dsp:nvSpPr>
        <dsp:cNvPr id="0" name=""/>
        <dsp:cNvSpPr/>
      </dsp:nvSpPr>
      <dsp:spPr>
        <a:xfrm rot="5400000">
          <a:off x="6481081" y="-1598930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Authentication/Security Data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Dùng</a:t>
          </a:r>
          <a:r>
            <a:rPr lang="en-US" sz="1400" kern="1200" dirty="0"/>
            <a:t> </a:t>
          </a:r>
          <a:r>
            <a:rPr lang="en-US" sz="1400" kern="1200" dirty="0" err="1"/>
            <a:t>để</a:t>
          </a:r>
          <a:r>
            <a:rPr lang="en-US" sz="1400" kern="1200" dirty="0"/>
            <a:t> </a:t>
          </a:r>
          <a:r>
            <a:rPr lang="en-US" sz="1400" kern="1200" dirty="0" err="1"/>
            <a:t>trao</a:t>
          </a:r>
          <a:r>
            <a:rPr lang="en-US" sz="1400" kern="1200" dirty="0"/>
            <a:t> </a:t>
          </a:r>
          <a:r>
            <a:rPr lang="en-US" sz="1400" kern="1200" dirty="0" err="1"/>
            <a:t>đổi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bảo</a:t>
          </a:r>
          <a:r>
            <a:rPr lang="en-US" sz="1400" kern="1200" dirty="0"/>
            <a:t> </a:t>
          </a:r>
          <a:r>
            <a:rPr lang="en-US" sz="1400" kern="1200" dirty="0" err="1"/>
            <a:t>mật</a:t>
          </a:r>
          <a:r>
            <a:rPr lang="en-US" sz="1400" kern="1200" dirty="0"/>
            <a:t> </a:t>
          </a:r>
          <a:r>
            <a:rPr lang="en-US" sz="1400" kern="1200" dirty="0" err="1"/>
            <a:t>giữa</a:t>
          </a:r>
          <a:r>
            <a:rPr lang="en-US" sz="1400" kern="1200" dirty="0"/>
            <a:t> Client </a:t>
          </a:r>
          <a:r>
            <a:rPr lang="en-US" sz="1400" kern="1200" dirty="0" err="1"/>
            <a:t>và</a:t>
          </a:r>
          <a:r>
            <a:rPr lang="en-US" sz="1400" kern="1200" dirty="0"/>
            <a:t> Server </a:t>
          </a:r>
          <a:r>
            <a:rPr lang="en-US" sz="1400" kern="1200" dirty="0" err="1"/>
            <a:t>trong</a:t>
          </a:r>
          <a:r>
            <a:rPr lang="en-US" sz="1400" kern="1200" dirty="0"/>
            <a:t> </a:t>
          </a:r>
          <a:r>
            <a:rPr lang="en-US" sz="1400" kern="1200" dirty="0" err="1"/>
            <a:t>trường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r>
            <a:rPr lang="en-US" sz="1400" kern="1200" dirty="0"/>
            <a:t> Server </a:t>
          </a:r>
          <a:r>
            <a:rPr lang="en-US" sz="1400" kern="1200" dirty="0" err="1"/>
            <a:t>cần</a:t>
          </a:r>
          <a:r>
            <a:rPr lang="en-US" sz="1400" kern="1200" dirty="0"/>
            <a:t> </a:t>
          </a:r>
          <a:r>
            <a:rPr lang="en-US" sz="1400" kern="1200" dirty="0" err="1"/>
            <a:t>thêm</a:t>
          </a:r>
          <a:r>
            <a:rPr lang="en-US" sz="1400" kern="1200" dirty="0"/>
            <a:t> </a:t>
          </a:r>
          <a:r>
            <a:rPr lang="en-US" sz="1400" kern="1200" dirty="0" err="1"/>
            <a:t>thông</a:t>
          </a:r>
          <a:r>
            <a:rPr lang="en-US" sz="1400" kern="1200" dirty="0"/>
            <a:t> tin </a:t>
          </a:r>
          <a:r>
            <a:rPr lang="en-US" sz="1400" kern="1200" dirty="0" err="1"/>
            <a:t>bảo</a:t>
          </a:r>
          <a:r>
            <a:rPr lang="en-US" sz="1400" kern="1200" dirty="0"/>
            <a:t> </a:t>
          </a:r>
          <a:r>
            <a:rPr lang="en-US" sz="1400" kern="1200" dirty="0" err="1"/>
            <a:t>mật</a:t>
          </a:r>
          <a:r>
            <a:rPr lang="en-US" sz="1400" kern="1200" dirty="0"/>
            <a:t> </a:t>
          </a:r>
          <a:r>
            <a:rPr lang="en-US" sz="1400" kern="1200" dirty="0" err="1"/>
            <a:t>sau</a:t>
          </a:r>
          <a:r>
            <a:rPr lang="en-US" sz="1400" kern="1200" dirty="0"/>
            <a:t> </a:t>
          </a:r>
          <a:r>
            <a:rPr lang="en-US" sz="1400" kern="1200" dirty="0" err="1"/>
            <a:t>khi</a:t>
          </a:r>
          <a:r>
            <a:rPr lang="en-US" sz="1400" kern="1200" dirty="0"/>
            <a:t> </a:t>
          </a:r>
          <a:r>
            <a:rPr lang="en-US" sz="1400" kern="1200" dirty="0" err="1"/>
            <a:t>chấp</a:t>
          </a:r>
          <a:r>
            <a:rPr lang="en-US" sz="1400" kern="1200" dirty="0"/>
            <a:t> </a:t>
          </a:r>
          <a:r>
            <a:rPr lang="en-US" sz="1400" kern="1200" dirty="0" err="1"/>
            <a:t>nhận</a:t>
          </a:r>
          <a:r>
            <a:rPr lang="en-US" sz="1400" kern="1200" dirty="0"/>
            <a:t> </a:t>
          </a:r>
          <a:r>
            <a:rPr lang="en-US" sz="1400" kern="1200" dirty="0" err="1"/>
            <a:t>lệnh</a:t>
          </a:r>
          <a:r>
            <a:rPr lang="en-US" sz="1400" kern="1200" dirty="0"/>
            <a:t> AUTH.</a:t>
          </a:r>
        </a:p>
      </dsp:txBody>
      <dsp:txXfrm rot="-5400000">
        <a:off x="3656456" y="1267243"/>
        <a:ext cx="6458820" cy="768022"/>
      </dsp:txXfrm>
    </dsp:sp>
    <dsp:sp modelId="{26F82369-FAB6-4D9D-AC0A-4579389FE279}">
      <dsp:nvSpPr>
        <dsp:cNvPr id="0" name=""/>
        <dsp:cNvSpPr/>
      </dsp:nvSpPr>
      <dsp:spPr>
        <a:xfrm>
          <a:off x="0" y="1119304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ADAT</a:t>
          </a:r>
        </a:p>
      </dsp:txBody>
      <dsp:txXfrm>
        <a:off x="51935" y="1171239"/>
        <a:ext cx="3552587" cy="960027"/>
      </dsp:txXfrm>
    </dsp:sp>
    <dsp:sp modelId="{5CF2FA99-8B6A-439D-92E0-B1EF4FAB41E8}">
      <dsp:nvSpPr>
        <dsp:cNvPr id="0" name=""/>
        <dsp:cNvSpPr/>
      </dsp:nvSpPr>
      <dsp:spPr>
        <a:xfrm rot="5400000">
          <a:off x="6481081" y="-481837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Protection Buffer Size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Ấn</a:t>
          </a:r>
          <a:r>
            <a:rPr lang="en-US" sz="1400" kern="1200" dirty="0"/>
            <a:t> </a:t>
          </a:r>
          <a:r>
            <a:rPr lang="en-US" sz="1400" kern="1200" dirty="0" err="1"/>
            <a:t>định</a:t>
          </a:r>
          <a:r>
            <a:rPr lang="en-US" sz="1400" kern="1200" dirty="0"/>
            <a:t> </a:t>
          </a:r>
          <a:r>
            <a:rPr lang="en-US" sz="1400" kern="1200" dirty="0" err="1"/>
            <a:t>kích</a:t>
          </a:r>
          <a:r>
            <a:rPr lang="en-US" sz="1400" kern="1200" dirty="0"/>
            <a:t> </a:t>
          </a:r>
          <a:r>
            <a:rPr lang="en-US" sz="1400" kern="1200" dirty="0" err="1"/>
            <a:t>thước</a:t>
          </a:r>
          <a:r>
            <a:rPr lang="en-US" sz="1400" kern="1200" dirty="0"/>
            <a:t> </a:t>
          </a:r>
          <a:r>
            <a:rPr lang="en-US" sz="1400" kern="1200" dirty="0" err="1"/>
            <a:t>bộ</a:t>
          </a:r>
          <a:r>
            <a:rPr lang="en-US" sz="1400" kern="1200" dirty="0"/>
            <a:t> </a:t>
          </a:r>
          <a:r>
            <a:rPr lang="en-US" sz="1400" kern="1200" dirty="0" err="1"/>
            <a:t>đệm</a:t>
          </a:r>
          <a:r>
            <a:rPr lang="en-US" sz="1400" kern="1200" dirty="0"/>
            <a:t> </a:t>
          </a:r>
          <a:r>
            <a:rPr lang="en-US" sz="1400" kern="1200" dirty="0" err="1"/>
            <a:t>lớn</a:t>
          </a:r>
          <a:r>
            <a:rPr lang="en-US" sz="1400" kern="1200" dirty="0"/>
            <a:t> </a:t>
          </a:r>
          <a:r>
            <a:rPr lang="en-US" sz="1400" kern="1200" dirty="0" err="1"/>
            <a:t>nhất</a:t>
          </a:r>
          <a:r>
            <a:rPr lang="en-US" sz="1400" kern="1200" dirty="0"/>
            <a:t> </a:t>
          </a:r>
          <a:r>
            <a:rPr lang="en-US" sz="1400" kern="1200" dirty="0" err="1"/>
            <a:t>cho</a:t>
          </a:r>
          <a:r>
            <a:rPr lang="en-US" sz="1400" kern="1200" dirty="0"/>
            <a:t> </a:t>
          </a:r>
          <a:r>
            <a:rPr lang="en-US" sz="1400" kern="1200" dirty="0" err="1"/>
            <a:t>việc</a:t>
          </a:r>
          <a:r>
            <a:rPr lang="en-US" sz="1400" kern="1200" dirty="0"/>
            <a:t> </a:t>
          </a:r>
          <a:r>
            <a:rPr lang="en-US" sz="1400" kern="1200" dirty="0" err="1"/>
            <a:t>gửi</a:t>
          </a:r>
          <a:r>
            <a:rPr lang="en-US" sz="1400" kern="1200" dirty="0"/>
            <a:t> </a:t>
          </a:r>
          <a:r>
            <a:rPr lang="en-US" sz="1400" kern="1200" dirty="0" err="1"/>
            <a:t>và</a:t>
          </a:r>
          <a:r>
            <a:rPr lang="en-US" sz="1400" kern="1200" dirty="0"/>
            <a:t> </a:t>
          </a:r>
          <a:r>
            <a:rPr lang="en-US" sz="1400" kern="1200" dirty="0" err="1"/>
            <a:t>nhận</a:t>
          </a:r>
          <a:r>
            <a:rPr lang="en-US" sz="1400" kern="1200" dirty="0"/>
            <a:t> </a:t>
          </a:r>
          <a:r>
            <a:rPr lang="en-US" sz="1400" kern="1200" dirty="0" err="1"/>
            <a:t>trong</a:t>
          </a:r>
          <a:r>
            <a:rPr lang="en-US" sz="1400" kern="1200" dirty="0"/>
            <a:t> </a:t>
          </a:r>
          <a:r>
            <a:rPr lang="en-US" sz="1400" kern="1200" dirty="0" err="1"/>
            <a:t>quá</a:t>
          </a:r>
          <a:r>
            <a:rPr lang="en-US" sz="1400" kern="1200" dirty="0"/>
            <a:t> </a:t>
          </a:r>
          <a:r>
            <a:rPr lang="en-US" sz="1400" kern="1200" dirty="0" err="1"/>
            <a:t>trình</a:t>
          </a:r>
          <a:r>
            <a:rPr lang="en-US" sz="1400" kern="1200" dirty="0"/>
            <a:t> </a:t>
          </a:r>
          <a:r>
            <a:rPr lang="en-US" sz="1400" kern="1200" dirty="0" err="1"/>
            <a:t>truyền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.</a:t>
          </a:r>
        </a:p>
      </dsp:txBody>
      <dsp:txXfrm rot="-5400000">
        <a:off x="3656456" y="2384336"/>
        <a:ext cx="6458820" cy="768022"/>
      </dsp:txXfrm>
    </dsp:sp>
    <dsp:sp modelId="{DAEE98B1-72EF-4456-A8AE-61FA42F0A0ED}">
      <dsp:nvSpPr>
        <dsp:cNvPr id="0" name=""/>
        <dsp:cNvSpPr/>
      </dsp:nvSpPr>
      <dsp:spPr>
        <a:xfrm>
          <a:off x="0" y="2236397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PBSZ</a:t>
          </a:r>
        </a:p>
      </dsp:txBody>
      <dsp:txXfrm>
        <a:off x="51935" y="2288332"/>
        <a:ext cx="3552587" cy="960027"/>
      </dsp:txXfrm>
    </dsp:sp>
    <dsp:sp modelId="{0B3015E3-3ED2-493A-BF7B-B39F5B8C1562}">
      <dsp:nvSpPr>
        <dsp:cNvPr id="0" name=""/>
        <dsp:cNvSpPr/>
      </dsp:nvSpPr>
      <dsp:spPr>
        <a:xfrm rot="5400000">
          <a:off x="6481081" y="635255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Channel Protection Level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Chỉ</a:t>
          </a:r>
          <a:r>
            <a:rPr lang="en-US" sz="1400" kern="1200" dirty="0"/>
            <a:t> </a:t>
          </a:r>
          <a:r>
            <a:rPr lang="en-US" sz="1400" kern="1200" dirty="0" err="1"/>
            <a:t>định</a:t>
          </a:r>
          <a:r>
            <a:rPr lang="en-US" sz="1400" kern="1200" dirty="0"/>
            <a:t> </a:t>
          </a:r>
          <a:r>
            <a:rPr lang="en-US" sz="1400" kern="1200" dirty="0" err="1"/>
            <a:t>cho</a:t>
          </a:r>
          <a:r>
            <a:rPr lang="en-US" sz="1400" kern="1200" dirty="0"/>
            <a:t> Server </a:t>
          </a:r>
          <a:r>
            <a:rPr lang="en-US" sz="1400" kern="1200" dirty="0" err="1"/>
            <a:t>mức</a:t>
          </a:r>
          <a:r>
            <a:rPr lang="en-US" sz="1400" kern="1200" dirty="0"/>
            <a:t> </a:t>
          </a:r>
          <a:r>
            <a:rPr lang="en-US" sz="1400" kern="1200" dirty="0" err="1"/>
            <a:t>bảo</a:t>
          </a:r>
          <a:r>
            <a:rPr lang="en-US" sz="1400" kern="1200" dirty="0"/>
            <a:t> </a:t>
          </a:r>
          <a:r>
            <a:rPr lang="en-US" sz="1400" kern="1200" dirty="0" err="1"/>
            <a:t>vệ</a:t>
          </a:r>
          <a:r>
            <a:rPr lang="en-US" sz="1400" kern="1200" dirty="0"/>
            <a:t> </a:t>
          </a:r>
          <a:r>
            <a:rPr lang="en-US" sz="1400" kern="1200" dirty="0" err="1"/>
            <a:t>kênh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mà</a:t>
          </a:r>
          <a:r>
            <a:rPr lang="en-US" sz="1400" kern="1200" dirty="0"/>
            <a:t> Client </a:t>
          </a:r>
          <a:r>
            <a:rPr lang="en-US" sz="1400" kern="1200" dirty="0" err="1"/>
            <a:t>và</a:t>
          </a:r>
          <a:r>
            <a:rPr lang="en-US" sz="1400" kern="1200" dirty="0"/>
            <a:t> Server </a:t>
          </a:r>
          <a:r>
            <a:rPr lang="en-US" sz="1400" kern="1200" dirty="0" err="1"/>
            <a:t>sẽ</a:t>
          </a:r>
          <a:r>
            <a:rPr lang="en-US" sz="1400" kern="1200" dirty="0"/>
            <a:t> </a:t>
          </a:r>
          <a:r>
            <a:rPr lang="en-US" sz="1400" kern="1200" dirty="0" err="1"/>
            <a:t>sử</a:t>
          </a:r>
          <a:r>
            <a:rPr lang="en-US" sz="1400" kern="1200" dirty="0"/>
            <a:t> </a:t>
          </a:r>
          <a:r>
            <a:rPr lang="en-US" sz="1400" kern="1200" dirty="0" err="1"/>
            <a:t>dụng</a:t>
          </a:r>
          <a:r>
            <a:rPr lang="en-US" sz="1400" kern="1200" dirty="0"/>
            <a:t>.</a:t>
          </a:r>
        </a:p>
      </dsp:txBody>
      <dsp:txXfrm rot="-5400000">
        <a:off x="3656456" y="3501428"/>
        <a:ext cx="6458820" cy="768022"/>
      </dsp:txXfrm>
    </dsp:sp>
    <dsp:sp modelId="{146C526F-9E0E-496F-965A-6D38EE81E752}">
      <dsp:nvSpPr>
        <dsp:cNvPr id="0" name=""/>
        <dsp:cNvSpPr/>
      </dsp:nvSpPr>
      <dsp:spPr>
        <a:xfrm>
          <a:off x="0" y="3353490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PROT</a:t>
          </a:r>
        </a:p>
      </dsp:txBody>
      <dsp:txXfrm>
        <a:off x="51935" y="3405425"/>
        <a:ext cx="3552587" cy="960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F5B52-6236-4DF2-852D-E499AABA7B9B}">
      <dsp:nvSpPr>
        <dsp:cNvPr id="0" name=""/>
        <dsp:cNvSpPr/>
      </dsp:nvSpPr>
      <dsp:spPr>
        <a:xfrm rot="5400000">
          <a:off x="6476190" y="-2709883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Clear Command Channel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 rot="-5400000">
        <a:off x="3656457" y="151876"/>
        <a:ext cx="6458342" cy="776849"/>
      </dsp:txXfrm>
    </dsp:sp>
    <dsp:sp modelId="{3F4278A9-5B5A-488C-B4F0-A1B04970C3F8}">
      <dsp:nvSpPr>
        <dsp:cNvPr id="0" name=""/>
        <dsp:cNvSpPr/>
      </dsp:nvSpPr>
      <dsp:spPr>
        <a:xfrm>
          <a:off x="0" y="2237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CCC</a:t>
          </a:r>
        </a:p>
      </dsp:txBody>
      <dsp:txXfrm>
        <a:off x="52532" y="54769"/>
        <a:ext cx="3551393" cy="971062"/>
      </dsp:txXfrm>
    </dsp:sp>
    <dsp:sp modelId="{BBED9A0C-36ED-4C4F-800E-41D316A247AE}">
      <dsp:nvSpPr>
        <dsp:cNvPr id="0" name=""/>
        <dsp:cNvSpPr/>
      </dsp:nvSpPr>
      <dsp:spPr>
        <a:xfrm rot="5400000">
          <a:off x="6476190" y="-1579950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Integrity Protected Command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Bảo</a:t>
          </a:r>
          <a:r>
            <a:rPr lang="en-US" sz="2100" kern="1200" dirty="0"/>
            <a:t> </a:t>
          </a:r>
          <a:r>
            <a:rPr lang="en-US" sz="2100" kern="1200" dirty="0" err="1"/>
            <a:t>vệ</a:t>
          </a:r>
          <a:r>
            <a:rPr lang="en-US" sz="2100" kern="1200" dirty="0"/>
            <a:t> </a:t>
          </a:r>
          <a:r>
            <a:rPr lang="en-US" sz="2100" kern="1200" dirty="0" err="1"/>
            <a:t>tính</a:t>
          </a:r>
          <a:r>
            <a:rPr lang="en-US" sz="2100" kern="1200" dirty="0"/>
            <a:t> </a:t>
          </a:r>
          <a:r>
            <a:rPr lang="en-US" sz="2100" kern="1200" dirty="0" err="1"/>
            <a:t>toàn</a:t>
          </a:r>
          <a:r>
            <a:rPr lang="en-US" sz="2100" kern="1200" dirty="0"/>
            <a:t> </a:t>
          </a:r>
          <a:r>
            <a:rPr lang="en-US" sz="2100" kern="1200" dirty="0" err="1"/>
            <a:t>vẹn</a:t>
          </a:r>
          <a:r>
            <a:rPr lang="en-US" sz="2100" kern="1200" dirty="0"/>
            <a:t> “safe”</a:t>
          </a:r>
        </a:p>
      </dsp:txBody>
      <dsp:txXfrm rot="-5400000">
        <a:off x="3656457" y="1281809"/>
        <a:ext cx="6458342" cy="776849"/>
      </dsp:txXfrm>
    </dsp:sp>
    <dsp:sp modelId="{7F30BD86-BDFC-46FC-94FC-A12A841F0806}">
      <dsp:nvSpPr>
        <dsp:cNvPr id="0" name=""/>
        <dsp:cNvSpPr/>
      </dsp:nvSpPr>
      <dsp:spPr>
        <a:xfrm>
          <a:off x="0" y="1132170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MIC</a:t>
          </a:r>
        </a:p>
      </dsp:txBody>
      <dsp:txXfrm>
        <a:off x="52532" y="1184702"/>
        <a:ext cx="3551393" cy="971062"/>
      </dsp:txXfrm>
    </dsp:sp>
    <dsp:sp modelId="{4626A28E-632A-4306-A1EB-0294030BE7A4}">
      <dsp:nvSpPr>
        <dsp:cNvPr id="0" name=""/>
        <dsp:cNvSpPr/>
      </dsp:nvSpPr>
      <dsp:spPr>
        <a:xfrm rot="5400000">
          <a:off x="6476190" y="-450017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Confidentiality Protected Command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Bảo</a:t>
          </a:r>
          <a:r>
            <a:rPr lang="en-US" sz="2100" kern="1200" dirty="0"/>
            <a:t> </a:t>
          </a:r>
          <a:r>
            <a:rPr lang="en-US" sz="2100" kern="1200" dirty="0" err="1"/>
            <a:t>vệ</a:t>
          </a:r>
          <a:r>
            <a:rPr lang="en-US" sz="2100" kern="1200" dirty="0"/>
            <a:t> </a:t>
          </a:r>
          <a:r>
            <a:rPr lang="en-US" sz="2100" kern="1200" dirty="0" err="1"/>
            <a:t>tính</a:t>
          </a:r>
          <a:r>
            <a:rPr lang="en-US" sz="2100" kern="1200" dirty="0"/>
            <a:t> tin </a:t>
          </a:r>
          <a:r>
            <a:rPr lang="en-US" sz="2100" kern="1200" dirty="0" err="1"/>
            <a:t>cậy</a:t>
          </a:r>
          <a:r>
            <a:rPr lang="en-US" sz="2100" kern="1200" dirty="0"/>
            <a:t> </a:t>
          </a:r>
          <a:r>
            <a:rPr lang="en-US" sz="2100" b="0" i="0" kern="1200" dirty="0"/>
            <a:t>"confidential"</a:t>
          </a:r>
          <a:endParaRPr lang="en-US" sz="2100" kern="1200" dirty="0"/>
        </a:p>
      </dsp:txBody>
      <dsp:txXfrm rot="-5400000">
        <a:off x="3656457" y="2411742"/>
        <a:ext cx="6458342" cy="776849"/>
      </dsp:txXfrm>
    </dsp:sp>
    <dsp:sp modelId="{168ABE9F-987E-4198-A120-48CA0CB4772C}">
      <dsp:nvSpPr>
        <dsp:cNvPr id="0" name=""/>
        <dsp:cNvSpPr/>
      </dsp:nvSpPr>
      <dsp:spPr>
        <a:xfrm>
          <a:off x="0" y="2262103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CONF</a:t>
          </a:r>
        </a:p>
      </dsp:txBody>
      <dsp:txXfrm>
        <a:off x="52532" y="2314635"/>
        <a:ext cx="3551393" cy="971062"/>
      </dsp:txXfrm>
    </dsp:sp>
    <dsp:sp modelId="{A931F30E-7F2D-4CFC-AFB3-54C485884D9C}">
      <dsp:nvSpPr>
        <dsp:cNvPr id="0" name=""/>
        <dsp:cNvSpPr/>
      </dsp:nvSpPr>
      <dsp:spPr>
        <a:xfrm rot="5400000">
          <a:off x="6476190" y="679915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Privacy Protected Command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Bảo</a:t>
          </a:r>
          <a:r>
            <a:rPr lang="en-US" sz="2100" kern="1200" dirty="0"/>
            <a:t> </a:t>
          </a:r>
          <a:r>
            <a:rPr lang="en-US" sz="2100" kern="1200" dirty="0" err="1"/>
            <a:t>vệ</a:t>
          </a:r>
          <a:r>
            <a:rPr lang="en-US" sz="2100" kern="1200" dirty="0"/>
            <a:t> </a:t>
          </a:r>
          <a:r>
            <a:rPr lang="en-US" sz="2100" kern="1200" dirty="0" err="1"/>
            <a:t>cả</a:t>
          </a:r>
          <a:r>
            <a:rPr lang="en-US" sz="2100" kern="1200" dirty="0"/>
            <a:t> </a:t>
          </a:r>
          <a:r>
            <a:rPr lang="en-US" sz="2100" kern="1200" dirty="0" err="1"/>
            <a:t>tính</a:t>
          </a:r>
          <a:r>
            <a:rPr lang="en-US" sz="2100" kern="1200" dirty="0"/>
            <a:t> </a:t>
          </a:r>
          <a:r>
            <a:rPr lang="en-US" sz="2100" kern="1200" dirty="0" err="1"/>
            <a:t>toàn</a:t>
          </a:r>
          <a:r>
            <a:rPr lang="en-US" sz="2100" kern="1200" dirty="0"/>
            <a:t> </a:t>
          </a:r>
          <a:r>
            <a:rPr lang="en-US" sz="2100" kern="1200" dirty="0" err="1"/>
            <a:t>vẹn</a:t>
          </a:r>
          <a:r>
            <a:rPr lang="en-US" sz="2100" kern="1200" dirty="0"/>
            <a:t> </a:t>
          </a:r>
          <a:r>
            <a:rPr lang="en-US" sz="2100" kern="1200" dirty="0" err="1"/>
            <a:t>và</a:t>
          </a:r>
          <a:r>
            <a:rPr lang="en-US" sz="2100" kern="1200" dirty="0"/>
            <a:t> </a:t>
          </a:r>
          <a:r>
            <a:rPr lang="en-US" sz="2100" kern="1200" dirty="0" err="1"/>
            <a:t>tính</a:t>
          </a:r>
          <a:r>
            <a:rPr lang="en-US" sz="2100" kern="1200" dirty="0"/>
            <a:t> tin </a:t>
          </a:r>
          <a:r>
            <a:rPr lang="en-US" sz="2100" kern="1200" dirty="0" err="1"/>
            <a:t>cậy</a:t>
          </a:r>
          <a:r>
            <a:rPr lang="en-US" sz="2100" kern="1200" dirty="0"/>
            <a:t> “private”</a:t>
          </a:r>
        </a:p>
      </dsp:txBody>
      <dsp:txXfrm rot="-5400000">
        <a:off x="3656457" y="3541674"/>
        <a:ext cx="6458342" cy="776849"/>
      </dsp:txXfrm>
    </dsp:sp>
    <dsp:sp modelId="{82774F15-16AD-421B-A66C-591F93769FEE}">
      <dsp:nvSpPr>
        <dsp:cNvPr id="0" name=""/>
        <dsp:cNvSpPr/>
      </dsp:nvSpPr>
      <dsp:spPr>
        <a:xfrm>
          <a:off x="0" y="3392036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ENC</a:t>
          </a:r>
        </a:p>
      </dsp:txBody>
      <dsp:txXfrm>
        <a:off x="52532" y="3444568"/>
        <a:ext cx="3551393" cy="971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11/29/2017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11/29/2017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B331A1-4DE1-4CA8-A1DF-0A96B44B7B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7878964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013A54-084A-4A14-B573-28F02AF2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33552-04BE-4146-8C3E-DC5C405B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RFC 2228.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FTP</a:t>
            </a:r>
          </a:p>
          <a:p>
            <a:pPr lvl="1"/>
            <a:r>
              <a:rPr lang="en-US" dirty="0"/>
              <a:t>Authentication 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):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Authorization 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Integrity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):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Confidientiality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):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62C7-0A6E-4ACC-B7FD-91879A3A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FTP Commands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D3F803-678A-45E9-82A5-3D0F289C7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133940"/>
              </p:ext>
            </p:extLst>
          </p:nvPr>
        </p:nvGraphicFramePr>
        <p:xfrm>
          <a:off x="1117600" y="1752600"/>
          <a:ext cx="1015682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570FBE-2C2E-4715-96D7-1352E820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FTP Commands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BA7BE4-088B-4EA7-8AE8-2786D9D8C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74559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0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EC8E51-5BBA-4B8E-8898-1D3C7614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304799"/>
            <a:ext cx="4572001" cy="6261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526DF-BFDA-429B-9C70-3797FF16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5" y="304799"/>
            <a:ext cx="4572001" cy="62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64E8-D85C-4C98-AA00-35730614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FTP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3F5F-AA61-4CA6-BB0D-8B446308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Zilla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: MLSD, TYPE</a:t>
            </a:r>
            <a:r>
              <a:rPr lang="en-US"/>
              <a:t>, CWD, PWD, SIZE, PASV.</a:t>
            </a:r>
            <a:endParaRPr lang="en-US" dirty="0"/>
          </a:p>
          <a:p>
            <a:pPr lvl="1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Server.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Server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(Stop)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(Restart).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FTP Client: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Server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FTP Session: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Server).</a:t>
            </a:r>
          </a:p>
          <a:p>
            <a:pPr lvl="1"/>
            <a:endParaRPr lang="en-US" dirty="0"/>
          </a:p>
          <a:p>
            <a:pPr marL="426645" lvl="1" indent="0">
              <a:buNone/>
            </a:pPr>
            <a:endParaRPr lang="en-US" dirty="0"/>
          </a:p>
          <a:p>
            <a:pPr marL="42664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86818-9CDC-414A-A25E-6CF1A03CB6F0}"/>
              </a:ext>
            </a:extLst>
          </p:cNvPr>
          <p:cNvSpPr/>
          <p:nvPr/>
        </p:nvSpPr>
        <p:spPr>
          <a:xfrm>
            <a:off x="1674812" y="2667000"/>
            <a:ext cx="85344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FA8112-6DE3-408A-92E9-26222F51E378}"/>
              </a:ext>
            </a:extLst>
          </p:cNvPr>
          <p:cNvSpPr/>
          <p:nvPr/>
        </p:nvSpPr>
        <p:spPr>
          <a:xfrm>
            <a:off x="2741612" y="3505200"/>
            <a:ext cx="6248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280D2-74CF-455C-B25D-2422C14B19F6}"/>
              </a:ext>
            </a:extLst>
          </p:cNvPr>
          <p:cNvCxnSpPr/>
          <p:nvPr/>
        </p:nvCxnSpPr>
        <p:spPr>
          <a:xfrm>
            <a:off x="2741612" y="4267200"/>
            <a:ext cx="624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F9D20B-DFD0-4050-8EC0-E0A2049FAC0A}"/>
              </a:ext>
            </a:extLst>
          </p:cNvPr>
          <p:cNvCxnSpPr/>
          <p:nvPr/>
        </p:nvCxnSpPr>
        <p:spPr>
          <a:xfrm>
            <a:off x="2741612" y="2971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3931D7-87ED-4803-8CAA-BB711AC2D28E}"/>
              </a:ext>
            </a:extLst>
          </p:cNvPr>
          <p:cNvCxnSpPr/>
          <p:nvPr/>
        </p:nvCxnSpPr>
        <p:spPr>
          <a:xfrm>
            <a:off x="8990012" y="2895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E96336-2921-4EDB-A533-482B8CAD7906}"/>
              </a:ext>
            </a:extLst>
          </p:cNvPr>
          <p:cNvCxnSpPr>
            <a:cxnSpLocks/>
          </p:cNvCxnSpPr>
          <p:nvPr/>
        </p:nvCxnSpPr>
        <p:spPr>
          <a:xfrm flipH="1">
            <a:off x="2770186" y="4451622"/>
            <a:ext cx="6210302" cy="1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DD7256-E084-4826-A248-7867284CD42B}"/>
              </a:ext>
            </a:extLst>
          </p:cNvPr>
          <p:cNvCxnSpPr/>
          <p:nvPr/>
        </p:nvCxnSpPr>
        <p:spPr>
          <a:xfrm>
            <a:off x="2741612" y="5003801"/>
            <a:ext cx="6248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3E55E1-11F0-4724-AEF3-83DDF04AC734}"/>
              </a:ext>
            </a:extLst>
          </p:cNvPr>
          <p:cNvCxnSpPr/>
          <p:nvPr/>
        </p:nvCxnSpPr>
        <p:spPr>
          <a:xfrm flipH="1">
            <a:off x="2760662" y="5181600"/>
            <a:ext cx="624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B70D8-B53C-422E-A34F-509F968B560F}"/>
              </a:ext>
            </a:extLst>
          </p:cNvPr>
          <p:cNvSpPr/>
          <p:nvPr/>
        </p:nvSpPr>
        <p:spPr>
          <a:xfrm>
            <a:off x="1777062" y="3505200"/>
            <a:ext cx="838197" cy="1752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87E322-0884-452B-BEBE-064B29374C10}"/>
              </a:ext>
            </a:extLst>
          </p:cNvPr>
          <p:cNvSpPr/>
          <p:nvPr/>
        </p:nvSpPr>
        <p:spPr>
          <a:xfrm>
            <a:off x="9094777" y="3505200"/>
            <a:ext cx="990599" cy="1752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F2E72-5641-4505-8918-C4C0AE296CC4}"/>
              </a:ext>
            </a:extLst>
          </p:cNvPr>
          <p:cNvSpPr txBox="1"/>
          <p:nvPr/>
        </p:nvSpPr>
        <p:spPr>
          <a:xfrm>
            <a:off x="3682059" y="3168135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tx2"/>
                </a:solidFill>
              </a:rPr>
              <a:t>Kênh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điều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khiển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chính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A50AB2-1934-496B-A348-60F75034EE38}"/>
              </a:ext>
            </a:extLst>
          </p:cNvPr>
          <p:cNvSpPr txBox="1"/>
          <p:nvPr/>
        </p:nvSpPr>
        <p:spPr>
          <a:xfrm>
            <a:off x="5808665" y="3919205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điều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khiển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phụ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96B9E-F0DD-4FBB-AF7C-38227C484FA0}"/>
              </a:ext>
            </a:extLst>
          </p:cNvPr>
          <p:cNvSpPr txBox="1"/>
          <p:nvPr/>
        </p:nvSpPr>
        <p:spPr>
          <a:xfrm>
            <a:off x="5808683" y="4648199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điều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khiển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phụ</a:t>
            </a:r>
            <a:r>
              <a:rPr lang="en-US" sz="1600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B0C357-3C44-4F98-A111-CFAA56665FE6}"/>
              </a:ext>
            </a:extLst>
          </p:cNvPr>
          <p:cNvSpPr txBox="1"/>
          <p:nvPr/>
        </p:nvSpPr>
        <p:spPr>
          <a:xfrm>
            <a:off x="2741613" y="4433110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dữ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liệu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F9EB31-1A6D-47D6-AF2A-7B8E2681A883}"/>
              </a:ext>
            </a:extLst>
          </p:cNvPr>
          <p:cNvSpPr txBox="1"/>
          <p:nvPr/>
        </p:nvSpPr>
        <p:spPr>
          <a:xfrm>
            <a:off x="2741612" y="5313467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dữ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liệu</a:t>
            </a:r>
            <a:r>
              <a:rPr lang="en-US" sz="1600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06C4C-B86D-4D7E-A387-C276065AA0C9}"/>
              </a:ext>
            </a:extLst>
          </p:cNvPr>
          <p:cNvSpPr txBox="1"/>
          <p:nvPr/>
        </p:nvSpPr>
        <p:spPr>
          <a:xfrm>
            <a:off x="1674812" y="762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22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33FD-DC0A-4783-AC56-8FDF92C0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FileZilla Client keep-alive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D7D5F-44F0-4842-8035-F06E9E7B81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r="544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0E21-9B6D-4334-861E-A12771C3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DCA0A-3BA3-4A1C-8FD8-A93425CB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2C15AF-5299-48A2-AC61-A6B63EEAB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06600"/>
            <a:ext cx="4976813" cy="3860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98250D-5165-4E27-908A-D77CA9790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2006600"/>
            <a:ext cx="4976812" cy="3860799"/>
          </a:xfrm>
        </p:spPr>
      </p:pic>
    </p:spTree>
    <p:extLst>
      <p:ext uri="{BB962C8B-B14F-4D97-AF65-F5344CB8AC3E}">
        <p14:creationId xmlns:p14="http://schemas.microsoft.com/office/powerpoint/2010/main" val="10593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A37E-2D0C-40D2-8878-1AB91C96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5C2813-500D-4643-A969-0437C9E914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12078"/>
            <a:ext cx="4976813" cy="384984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FE958-40A8-448B-9DB5-3559FD8D1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2012078"/>
            <a:ext cx="4976812" cy="3849844"/>
          </a:xfrm>
        </p:spPr>
      </p:pic>
    </p:spTree>
    <p:extLst>
      <p:ext uri="{BB962C8B-B14F-4D97-AF65-F5344CB8AC3E}">
        <p14:creationId xmlns:p14="http://schemas.microsoft.com/office/powerpoint/2010/main" val="42624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842A43-D265-4D6F-A13B-F5D2FD6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085CCD-0530-4556-B3CB-2115B642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66" y="1701800"/>
            <a:ext cx="5753893" cy="4470400"/>
          </a:xfrm>
        </p:spPr>
      </p:pic>
    </p:spTree>
    <p:extLst>
      <p:ext uri="{BB962C8B-B14F-4D97-AF65-F5344CB8AC3E}">
        <p14:creationId xmlns:p14="http://schemas.microsoft.com/office/powerpoint/2010/main" val="36886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E7C2-6B40-4B61-9593-A8DD641A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E673B0-F96D-4329-A051-22E6F1A291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5839611"/>
              </p:ext>
            </p:extLst>
          </p:nvPr>
        </p:nvGraphicFramePr>
        <p:xfrm>
          <a:off x="1117600" y="1701800"/>
          <a:ext cx="10234612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0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23BD-FD9E-405C-99FE-C982B5B8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A2F2A-808D-4359-A34A-16E1993D7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5" y="2269892"/>
            <a:ext cx="4477375" cy="3334215"/>
          </a:xfrm>
        </p:spPr>
      </p:pic>
    </p:spTree>
    <p:extLst>
      <p:ext uri="{BB962C8B-B14F-4D97-AF65-F5344CB8AC3E}">
        <p14:creationId xmlns:p14="http://schemas.microsoft.com/office/powerpoint/2010/main" val="37968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5C6512-9B84-4CF2-BA39-0AE5DDD2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EFF82-ED63-4858-A0B1-D2FAD0F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TYPE, MODE, STRU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.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qua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TCP/IP (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2A50-D51F-423C-A46A-4C207193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9322BA-FF11-406B-94FD-CAE3BF6D0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2" y="1674870"/>
            <a:ext cx="4114800" cy="76353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4BE7-E92E-4476-B288-0D4425AA3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“RETR”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Serve-DTP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“150 Opening data channel for file download from server of …”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226.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7EA4A-DE1D-4F90-A44A-06E5CA9DD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0368" y="1674870"/>
            <a:ext cx="4973041" cy="763530"/>
          </a:xfrm>
        </p:spPr>
        <p:txBody>
          <a:bodyPr/>
          <a:lstStyle/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35E9F-6217-4787-81EA-FE2ABA1F6C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“STOR”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Server-DTP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“150 Opening data channel for file upload to server of …”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Client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,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226.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4139-1411-4337-A111-6E78CA86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tệp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7C99E2-ACC7-4896-BF95-82E97A9BC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05739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3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52F-45CF-4FD7-91EE-252B2627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8376-36A1-4063-B375-15040EF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 err="1"/>
              <a:t>bản</a:t>
            </a:r>
            <a:r>
              <a:rPr lang="en-US" b="1" i="1" dirty="0"/>
              <a:t> </a:t>
            </a:r>
            <a:r>
              <a:rPr lang="en-US" b="1" i="1" dirty="0" err="1"/>
              <a:t>ghi</a:t>
            </a:r>
            <a:r>
              <a:rPr lang="en-US" b="1" i="1" dirty="0"/>
              <a:t> </a:t>
            </a:r>
            <a:r>
              <a:rPr lang="en-US" b="1" i="1" dirty="0" err="1"/>
              <a:t>lịch</a:t>
            </a:r>
            <a:r>
              <a:rPr lang="en-US" b="1" i="1" dirty="0"/>
              <a:t> </a:t>
            </a:r>
            <a:r>
              <a:rPr lang="en-US" b="1" i="1" dirty="0" err="1"/>
              <a:t>sử</a:t>
            </a:r>
            <a:r>
              <a:rPr lang="en-US" b="1" i="1" dirty="0"/>
              <a:t> </a:t>
            </a:r>
            <a:r>
              <a:rPr lang="en-US" dirty="0" err="1"/>
              <a:t>để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byte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byte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“REST”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byte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89BC-C781-4E6D-82CD-4ECDB58F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8398-D7B2-4943-AF86-075C8160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REST &lt;SP&gt; &lt;marker&gt; &lt;CRLF&gt;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37532-FE3E-4B29-B060-BA95041797A3}"/>
              </a:ext>
            </a:extLst>
          </p:cNvPr>
          <p:cNvSpPr/>
          <p:nvPr/>
        </p:nvSpPr>
        <p:spPr>
          <a:xfrm>
            <a:off x="2309786" y="3509665"/>
            <a:ext cx="7772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2E7A57-35E1-4BD7-9703-9C25D45C9CF6}"/>
              </a:ext>
            </a:extLst>
          </p:cNvPr>
          <p:cNvCxnSpPr/>
          <p:nvPr/>
        </p:nvCxnSpPr>
        <p:spPr>
          <a:xfrm>
            <a:off x="4418012" y="350966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230CE3-A610-485A-8966-A0ABC8703F94}"/>
              </a:ext>
            </a:extLst>
          </p:cNvPr>
          <p:cNvSpPr txBox="1"/>
          <p:nvPr/>
        </p:nvSpPr>
        <p:spPr>
          <a:xfrm>
            <a:off x="3656012" y="46945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8C741F-D1D5-4B06-B45E-C6BA811D9AA7}"/>
              </a:ext>
            </a:extLst>
          </p:cNvPr>
          <p:cNvCxnSpPr>
            <a:cxnSpLocks/>
          </p:cNvCxnSpPr>
          <p:nvPr/>
        </p:nvCxnSpPr>
        <p:spPr>
          <a:xfrm flipV="1">
            <a:off x="4418012" y="427166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494E5D-D2C2-4A6D-9708-2F000342BE22}"/>
              </a:ext>
            </a:extLst>
          </p:cNvPr>
          <p:cNvSpPr txBox="1"/>
          <p:nvPr/>
        </p:nvSpPr>
        <p:spPr>
          <a:xfrm>
            <a:off x="2134429" y="3048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B1938-C7C4-4C2E-9BFA-27C66B015F3D}"/>
              </a:ext>
            </a:extLst>
          </p:cNvPr>
          <p:cNvSpPr txBox="1"/>
          <p:nvPr/>
        </p:nvSpPr>
        <p:spPr>
          <a:xfrm>
            <a:off x="10371275" y="3659832"/>
            <a:ext cx="93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BD1-519C-4772-9D86-A72CC892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IPv6 </a:t>
            </a:r>
            <a:r>
              <a:rPr lang="en-US" dirty="0" err="1"/>
              <a:t>và</a:t>
            </a:r>
            <a:r>
              <a:rPr lang="en-US" dirty="0"/>
              <a:t> NATs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4E729-31B0-4CD0-98F7-79A05911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0"/>
            <a:ext cx="10157354" cy="4470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RFC 2428.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PORT, PASV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EPRT, EPSV.</a:t>
            </a:r>
          </a:p>
          <a:p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Server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i="1" dirty="0"/>
              <a:t>EPSV&lt;space&gt;&lt;net-</a:t>
            </a:r>
            <a:r>
              <a:rPr lang="en-US" i="1" dirty="0" err="1"/>
              <a:t>prt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: EPSV ALL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"fast path“.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5005D-9DE7-4C22-A736-DD294DEBC7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3854450"/>
            <a:ext cx="59436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7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7ED-E692-44D1-A54D-4F9DA3C8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IPv6 </a:t>
            </a:r>
            <a:r>
              <a:rPr lang="en-US" dirty="0" err="1"/>
              <a:t>và</a:t>
            </a:r>
            <a:r>
              <a:rPr lang="en-US" dirty="0"/>
              <a:t> NATs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377A-2461-42AF-857C-08E88434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NATs.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NATs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NATs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EPRT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5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1236</TotalTime>
  <Words>1199</Words>
  <Application>Microsoft Office PowerPoint</Application>
  <PresentationFormat>Custom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Tahoma</vt:lpstr>
      <vt:lpstr>Verdana</vt:lpstr>
      <vt:lpstr>Books 16x9</vt:lpstr>
      <vt:lpstr>Tổng quan</vt:lpstr>
      <vt:lpstr>Truyền tải dữ liệu</vt:lpstr>
      <vt:lpstr>Tải tệp xuống và tải tệp lên</vt:lpstr>
      <vt:lpstr>Tải tệp xuống và tải tệp lên</vt:lpstr>
      <vt:lpstr>Một vài vấn đề có thể xảy ra khi truyền tệp</vt:lpstr>
      <vt:lpstr>Khởi động lại quá trình tải tệp xuống </vt:lpstr>
      <vt:lpstr>Khởi động lại quá trình tải tệp xuống</vt:lpstr>
      <vt:lpstr>Các mở rộng với IPv6 và NATs</vt:lpstr>
      <vt:lpstr>Các mở rộng với IPv6 và NATs</vt:lpstr>
      <vt:lpstr>Các mở rộng về bảo mật</vt:lpstr>
      <vt:lpstr>New FTP Commands</vt:lpstr>
      <vt:lpstr>New FTP Commands</vt:lpstr>
      <vt:lpstr>PowerPoint Presentation</vt:lpstr>
      <vt:lpstr>Giới thiệu về Chương trình FTP Client</vt:lpstr>
      <vt:lpstr>PowerPoint Presentation</vt:lpstr>
      <vt:lpstr>FileZilla Client keep-alive</vt:lpstr>
      <vt:lpstr>Một số hình ảnh về chương trình</vt:lpstr>
      <vt:lpstr>Một số hình ảnh về chương trình</vt:lpstr>
      <vt:lpstr>Một số hình ảnh về chương trình</vt:lpstr>
      <vt:lpstr>Dùng một phần băm để kiểm tra tính toàn vẹn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cài đặt dịch vụ FTP</dc:title>
  <dc:creator>Windows User</dc:creator>
  <cp:lastModifiedBy>Quan Vu</cp:lastModifiedBy>
  <cp:revision>90</cp:revision>
  <dcterms:created xsi:type="dcterms:W3CDTF">2017-10-28T15:05:10Z</dcterms:created>
  <dcterms:modified xsi:type="dcterms:W3CDTF">2017-11-29T18:20:51Z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