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64" r:id="rId5"/>
    <p:sldId id="279" r:id="rId6"/>
    <p:sldId id="283" r:id="rId7"/>
    <p:sldId id="285" r:id="rId8"/>
    <p:sldId id="284" r:id="rId9"/>
    <p:sldId id="288" r:id="rId10"/>
    <p:sldId id="287" r:id="rId11"/>
    <p:sldId id="286" r:id="rId12"/>
    <p:sldId id="289" r:id="rId13"/>
    <p:sldId id="293" r:id="rId14"/>
    <p:sldId id="292" r:id="rId15"/>
    <p:sldId id="291" r:id="rId16"/>
    <p:sldId id="290" r:id="rId17"/>
    <p:sldId id="297" r:id="rId18"/>
    <p:sldId id="296" r:id="rId19"/>
    <p:sldId id="295" r:id="rId20"/>
    <p:sldId id="300" r:id="rId21"/>
    <p:sldId id="294" r:id="rId22"/>
    <p:sldId id="298" r:id="rId23"/>
    <p:sldId id="299" r:id="rId24"/>
    <p:sldId id="303" r:id="rId25"/>
    <p:sldId id="309" r:id="rId26"/>
    <p:sldId id="308" r:id="rId27"/>
    <p:sldId id="305" r:id="rId28"/>
    <p:sldId id="302" r:id="rId29"/>
    <p:sldId id="306" r:id="rId30"/>
    <p:sldId id="304" r:id="rId31"/>
    <p:sldId id="301" r:id="rId32"/>
    <p:sldId id="307" r:id="rId33"/>
    <p:sldId id="281" r:id="rId34"/>
    <p:sldId id="278" r:id="rId35"/>
    <p:sldId id="266" r:id="rId36"/>
    <p:sldId id="268" r:id="rId37"/>
    <p:sldId id="282" r:id="rId38"/>
    <p:sldId id="269" r:id="rId39"/>
    <p:sldId id="270" r:id="rId40"/>
    <p:sldId id="280" r:id="rId41"/>
    <p:sldId id="274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70" d="100"/>
          <a:sy n="70" d="100"/>
        </p:scale>
        <p:origin x="512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1682288"/>
        <c:axId val="269494912"/>
      </c:lineChart>
      <c:catAx>
        <c:axId val="27168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494912"/>
        <c:crosses val="autoZero"/>
        <c:auto val="1"/>
        <c:lblAlgn val="ctr"/>
        <c:lblOffset val="100"/>
        <c:noMultiLvlLbl val="0"/>
      </c:catAx>
      <c:valAx>
        <c:axId val="26949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8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Minh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lệnh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err="1" smtClean="0"/>
            <a:t>Hiệp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khiển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err="1" smtClean="0"/>
            <a:t>Quân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IPv6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NAT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1C29918-6C1F-4833-AAC8-E140FF00F0BF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liên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45EEFC-CD1A-4601-81DC-C821FF0BE98D}" type="parTrans" cxnId="{276D8ACD-DBDE-42A0-8D51-29EC5E5E4686}">
      <dgm:prSet/>
      <dgm:spPr/>
      <dgm:t>
        <a:bodyPr/>
        <a:lstStyle/>
        <a:p>
          <a:endParaRPr lang="en-US"/>
        </a:p>
      </dgm:t>
    </dgm:pt>
    <dgm:pt modelId="{AA092A99-A858-4D64-B4C2-3A88CBB2D9CE}" type="sibTrans" cxnId="{276D8ACD-DBDE-42A0-8D51-29EC5E5E4686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276D8ACD-DBDE-42A0-8D51-29EC5E5E4686}" srcId="{CC6B7442-0B72-4EF2-9F13-1325B51AFF9F}" destId="{E1C29918-6C1F-4833-AAC8-E140FF00F0BF}" srcOrd="1" destOrd="0" parTransId="{B945EEFC-CD1A-4601-81DC-C821FF0BE98D}" sibTransId="{AA092A99-A858-4D64-B4C2-3A88CBB2D9C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6E589B83-F51E-42A1-8BC0-F7E1529EAF6E}" type="presOf" srcId="{E1C29918-6C1F-4833-AAC8-E140FF00F0BF}" destId="{08B7B17B-8600-44B0-B235-389E5D71D804}" srcOrd="0" destOrd="1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53788"/>
          <a:ext cx="4976813" cy="643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Minh</a:t>
          </a:r>
          <a:endParaRPr lang="en-US" sz="2600" kern="1200" dirty="0"/>
        </a:p>
      </dsp:txBody>
      <dsp:txXfrm>
        <a:off x="31393" y="185181"/>
        <a:ext cx="4914027" cy="580311"/>
      </dsp:txXfrm>
    </dsp:sp>
    <dsp:sp modelId="{CD5F6E02-AD43-4E7A-935B-DDF5D6C74800}">
      <dsp:nvSpPr>
        <dsp:cNvPr id="0" name=""/>
        <dsp:cNvSpPr/>
      </dsp:nvSpPr>
      <dsp:spPr>
        <a:xfrm>
          <a:off x="0" y="796886"/>
          <a:ext cx="4976813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lệnh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796886"/>
        <a:ext cx="4976813" cy="914940"/>
      </dsp:txXfrm>
    </dsp:sp>
    <dsp:sp modelId="{81203336-F3DE-4B3A-BCF4-0F68C23AC2BB}">
      <dsp:nvSpPr>
        <dsp:cNvPr id="0" name=""/>
        <dsp:cNvSpPr/>
      </dsp:nvSpPr>
      <dsp:spPr>
        <a:xfrm>
          <a:off x="0" y="1711826"/>
          <a:ext cx="4976813" cy="643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Hiệp</a:t>
          </a:r>
          <a:endParaRPr lang="en-US" sz="2600" kern="1200" dirty="0"/>
        </a:p>
      </dsp:txBody>
      <dsp:txXfrm>
        <a:off x="31393" y="1743219"/>
        <a:ext cx="4914027" cy="580311"/>
      </dsp:txXfrm>
    </dsp:sp>
    <dsp:sp modelId="{782956A5-ADC8-4959-B856-589B9D9B9635}">
      <dsp:nvSpPr>
        <dsp:cNvPr id="0" name=""/>
        <dsp:cNvSpPr/>
      </dsp:nvSpPr>
      <dsp:spPr>
        <a:xfrm>
          <a:off x="0" y="2354923"/>
          <a:ext cx="4976813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khiển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54923"/>
        <a:ext cx="4976813" cy="659295"/>
      </dsp:txXfrm>
    </dsp:sp>
    <dsp:sp modelId="{D64CB5D5-837D-47FC-9E42-A26D800BC695}">
      <dsp:nvSpPr>
        <dsp:cNvPr id="0" name=""/>
        <dsp:cNvSpPr/>
      </dsp:nvSpPr>
      <dsp:spPr>
        <a:xfrm>
          <a:off x="0" y="3014218"/>
          <a:ext cx="4976813" cy="643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Quân</a:t>
          </a:r>
          <a:endParaRPr lang="en-US" sz="2600" kern="1200" dirty="0"/>
        </a:p>
      </dsp:txBody>
      <dsp:txXfrm>
        <a:off x="31393" y="3045611"/>
        <a:ext cx="4914027" cy="580311"/>
      </dsp:txXfrm>
    </dsp:sp>
    <dsp:sp modelId="{08B7B17B-8600-44B0-B235-389E5D71D804}">
      <dsp:nvSpPr>
        <dsp:cNvPr id="0" name=""/>
        <dsp:cNvSpPr/>
      </dsp:nvSpPr>
      <dsp:spPr>
        <a:xfrm>
          <a:off x="0" y="3657316"/>
          <a:ext cx="4976813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thích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IPv6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NAT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liên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57316"/>
        <a:ext cx="4976813" cy="659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11/12/2017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STRUCTURE MOUNT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mount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LOGOUT (QUIT):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user,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QUIT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69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PORT (PORT):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host-post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host-number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port-number) 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 bits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Host-number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32 bits internet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Port-number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16 bits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PORT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&lt;host-post&gt;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PORT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h1,h2,h3,h4,p1,p2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host-number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h1.h2.h3.h4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Port-number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256+p2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143000"/>
            <a:ext cx="10157354" cy="5486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PASSIVE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Server-DTP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“listen”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TYPE (TYPE):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– ASCII		|	N – Non-print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 – EBCDIC		|	T – Telnet format effector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|	C – Carriage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– Image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– local byte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&lt;type-code&gt;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066800"/>
            <a:ext cx="10157354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STRUTURE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 –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 – Record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 – Page Structure 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&lt;structure-code&gt;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MODE (MODE):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 – Stream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 – Block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 – Compressed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&lt;mode-code&gt;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RETRIEVE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file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APPEND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WORKING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RENAME FROM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RENAME TO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(LIST):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passive DTP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[&lt;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&lt;pathname&gt;]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ABORT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service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DELETE (DELE):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DELE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 DIRECTORY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95400"/>
            <a:ext cx="10157354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reply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dứt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Telnet end-of-line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xyz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text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Reply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‘ - 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123-First line</a:t>
            </a:r>
          </a:p>
          <a:p>
            <a:pPr marL="85329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…….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3290" lvl="2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123 the last line</a:t>
            </a:r>
          </a:p>
        </p:txBody>
      </p:sp>
    </p:spTree>
    <p:extLst>
      <p:ext uri="{BB962C8B-B14F-4D97-AF65-F5344CB8AC3E}">
        <p14:creationId xmlns:p14="http://schemas.microsoft.com/office/powerpoint/2010/main" val="16724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143000"/>
            <a:ext cx="10157354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user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1yz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2yz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3yz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4yz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5yz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240282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client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x0z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x1z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help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x2z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x3z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accounting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x4z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x5z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RNFR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replies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2228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6yz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633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 Common Winsock Error Codes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FileZilla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Cute FTP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Flash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FXP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smartFTP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FTPNet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WinCSP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PI (protocol interpreter)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DTP (data transfer process)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95400"/>
            <a:ext cx="10157354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host (server-server)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Binh Minh\Desktop\dichVuFTP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304800"/>
            <a:ext cx="10157354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0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TCP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TCP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04800"/>
            <a:ext cx="10363200" cy="6019800"/>
          </a:xfrm>
        </p:spPr>
      </p:pic>
    </p:spTree>
    <p:extLst>
      <p:ext uri="{BB962C8B-B14F-4D97-AF65-F5344CB8AC3E}">
        <p14:creationId xmlns:p14="http://schemas.microsoft.com/office/powerpoint/2010/main" val="128816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371600"/>
            <a:ext cx="10157354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54573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9622929"/>
              </p:ext>
            </p:extLst>
          </p:nvPr>
        </p:nvGraphicFramePr>
        <p:xfrm>
          <a:off x="6297613" y="1701800"/>
          <a:ext cx="4591367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3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371600"/>
            <a:ext cx="10157354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(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Tranfers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Protocol 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TCP/IP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đậy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1970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114)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(172,454,…)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959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10/1985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2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524000"/>
            <a:ext cx="10157354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 # HTTP)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upload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NAME(USER):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Telnet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&lt;username&gt;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PASSWORD(PASS):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Telnet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password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&lt;password&gt;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(ACCT):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Telnet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ACCT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&lt;account-information&gt;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WORKING DIRECTORY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TO PARENT DIRECTORY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426</TotalTime>
  <Words>1656</Words>
  <Application>Microsoft Office PowerPoint</Application>
  <PresentationFormat>Custom</PresentationFormat>
  <Paragraphs>199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</vt:lpstr>
      <vt:lpstr>Books 16x9</vt:lpstr>
      <vt:lpstr>Tìm hiểu và cài đặt dịch vụ FTP</vt:lpstr>
      <vt:lpstr>Nội Dung </vt:lpstr>
      <vt:lpstr>Tổng quan giao thức</vt:lpstr>
      <vt:lpstr>Giới thiệu giao thức</vt:lpstr>
      <vt:lpstr>Lịch sử giao thức</vt:lpstr>
      <vt:lpstr>Ứng dụng</vt:lpstr>
      <vt:lpstr>Câu Lệnh</vt:lpstr>
      <vt:lpstr>Khuôn dạng câu lệnh</vt:lpstr>
      <vt:lpstr>Lệnh điều khiển truy nhập (tiếp)</vt:lpstr>
      <vt:lpstr>Lệnh điều khiển truy nhập (tiếp)</vt:lpstr>
      <vt:lpstr>Lệnh truyền tham số</vt:lpstr>
      <vt:lpstr>Lệnh truyền tham số (tiếp)</vt:lpstr>
      <vt:lpstr>Lệnh truyền tham số (tiếp)</vt:lpstr>
      <vt:lpstr>Lệnh dịch vụ FTP</vt:lpstr>
      <vt:lpstr>Lệnh dịch vụ FTP (tiếp)</vt:lpstr>
      <vt:lpstr>Lệnh dịch vụ FTP (tiếp)</vt:lpstr>
      <vt:lpstr>Câu Lệnh</vt:lpstr>
      <vt:lpstr>Khuôn dạng thông điệp trả lời</vt:lpstr>
      <vt:lpstr>Chữ số đầu của FTP response</vt:lpstr>
      <vt:lpstr>Chữ số thứ hai của FTP response</vt:lpstr>
      <vt:lpstr>Chữ số thứ ba của FTP response</vt:lpstr>
      <vt:lpstr>Các mã khác</vt:lpstr>
      <vt:lpstr>Demo 1 phiên làm việc với FileZilla</vt:lpstr>
      <vt:lpstr>Một số thuật ngữ</vt:lpstr>
      <vt:lpstr>Mô hình hoạt động</vt:lpstr>
      <vt:lpstr>PowerPoint Presentation</vt:lpstr>
      <vt:lpstr>PowerPoint Presentation</vt:lpstr>
      <vt:lpstr>PowerPoint Presentation</vt:lpstr>
      <vt:lpstr>PowerPoint Presentation</vt:lpstr>
      <vt:lpstr>Title and Content Layout with Chart </vt:lpstr>
      <vt:lpstr>Two Content Layout with Table</vt:lpstr>
      <vt:lpstr>Add a Slide Title - 1</vt:lpstr>
      <vt:lpstr>Add a Slide Title - 2</vt:lpstr>
      <vt:lpstr>PowerPoint Presentation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cài đặt dịch vụ FTP</dc:title>
  <dc:creator>Windows User</dc:creator>
  <cp:lastModifiedBy>Windows User</cp:lastModifiedBy>
  <cp:revision>41</cp:revision>
  <dcterms:created xsi:type="dcterms:W3CDTF">2017-10-28T15:05:10Z</dcterms:created>
  <dcterms:modified xsi:type="dcterms:W3CDTF">2017-11-12T13:09:42Z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