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326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2637" y="382624"/>
            <a:ext cx="11281144" cy="5800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2933700" y="5655483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CS1101S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508524"/>
              </p:ext>
            </p:extLst>
          </p:nvPr>
        </p:nvGraphicFramePr>
        <p:xfrm>
          <a:off x="8115300" y="719666"/>
          <a:ext cx="3575200" cy="529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800"/>
                <a:gridCol w="890550"/>
                <a:gridCol w="897050"/>
                <a:gridCol w="893800"/>
              </a:tblGrid>
              <a:tr h="488662"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Semester 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Semester</a:t>
                      </a:r>
                      <a:r>
                        <a:rPr lang="en-SG" sz="1400" baseline="0" dirty="0" smtClean="0"/>
                        <a:t> 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Semester</a:t>
                      </a:r>
                      <a:r>
                        <a:rPr lang="en-SG" sz="1400" baseline="0" dirty="0" smtClean="0"/>
                        <a:t> 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Semester 4</a:t>
                      </a:r>
                      <a:endParaRPr lang="en-SG" sz="1400" dirty="0"/>
                    </a:p>
                  </a:txBody>
                  <a:tcPr/>
                </a:tc>
              </a:tr>
              <a:tr h="442127"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CAP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5.0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MCs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25/160</a:t>
                      </a:r>
                      <a:endParaRPr lang="en-SG" sz="1400" dirty="0"/>
                    </a:p>
                  </a:txBody>
                  <a:tcPr/>
                </a:tc>
              </a:tr>
              <a:tr h="488662">
                <a:tc>
                  <a:txBody>
                    <a:bodyPr/>
                    <a:lstStyle/>
                    <a:p>
                      <a:r>
                        <a:rPr lang="en-SG" sz="1400" b="1" dirty="0" smtClean="0"/>
                        <a:t>Semester</a:t>
                      </a:r>
                      <a:r>
                        <a:rPr lang="en-SG" sz="1400" b="1" baseline="0" dirty="0" smtClean="0"/>
                        <a:t> 1</a:t>
                      </a:r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CORS</a:t>
                      </a:r>
                      <a:r>
                        <a:rPr lang="en-SG" sz="1400" baseline="0" dirty="0" smtClean="0"/>
                        <a:t> </a:t>
                      </a:r>
                      <a:r>
                        <a:rPr lang="en-SG" sz="1400" baseline="0" dirty="0" err="1" smtClean="0"/>
                        <a:t>Pts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MCs</a:t>
                      </a:r>
                      <a:endParaRPr lang="en-SG" sz="1400" dirty="0"/>
                    </a:p>
                  </a:txBody>
                  <a:tcPr/>
                </a:tc>
              </a:tr>
              <a:tr h="891089"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CS1101S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 smtClean="0"/>
                        <a:t>Programming Methodology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-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5</a:t>
                      </a:r>
                      <a:endParaRPr lang="en-SG" sz="1400" dirty="0"/>
                    </a:p>
                  </a:txBody>
                  <a:tcPr/>
                </a:tc>
              </a:tr>
              <a:tr h="689876"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MA1101R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Linear Algebra</a:t>
                      </a:r>
                      <a:r>
                        <a:rPr lang="en-SG" sz="1400" baseline="0" dirty="0" smtClean="0"/>
                        <a:t> I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100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4</a:t>
                      </a:r>
                      <a:endParaRPr lang="en-SG" sz="1400" dirty="0"/>
                    </a:p>
                  </a:txBody>
                  <a:tcPr/>
                </a:tc>
              </a:tr>
              <a:tr h="783366"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CS1231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Discrete Structures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-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4</a:t>
                      </a:r>
                      <a:endParaRPr lang="en-SG" sz="1400" dirty="0"/>
                    </a:p>
                  </a:txBody>
                  <a:tcPr/>
                </a:tc>
              </a:tr>
              <a:tr h="617765"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LSM1301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General Biology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200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4</a:t>
                      </a:r>
                      <a:endParaRPr lang="en-SG" sz="1400" dirty="0"/>
                    </a:p>
                  </a:txBody>
                  <a:tcPr/>
                </a:tc>
              </a:tr>
              <a:tr h="783366"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GEK1517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Mathematical thinking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4</a:t>
                      </a:r>
                      <a:endParaRPr lang="en-SG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321050" y="4913110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CS2020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3004" y="4913110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CS1020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4924" y="5631873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CS1010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5582" y="5632509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MA1301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47027" y="4913110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CS2100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69674" y="4141034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CS2105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5046" y="4127383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CS2010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47027" y="2902583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CS3230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83374" y="4904970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MA1101R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67474" y="4913110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MA1521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86917" y="4141034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CS1231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86956" y="3547007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CS2102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47360" y="4142680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CS2103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67474" y="3547007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CS2102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08603" y="3547007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CS2105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7912" y="3547007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CS2102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97696" y="2921989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CS2107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84088" y="4151670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ST2334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67507" y="3526414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CS2105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08603" y="2893891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CS3210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9808" y="2893891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CS3210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78258" y="2360463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CS3218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39834" y="2351771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CS3223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21039" y="2351771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CS3225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86951" y="1785731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CS4218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448527" y="1777039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CS4215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29732" y="1777039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CS3218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78258" y="1263324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CS3230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39834" y="1254632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CS3882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039" y="1254632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CS3210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103305" y="729896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CS4220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64881" y="721204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CS4218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6086" y="721204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CS4231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54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5046" y="452455"/>
            <a:ext cx="11281144" cy="5800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2094137" y="5547187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CS1101S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582387"/>
              </p:ext>
            </p:extLst>
          </p:nvPr>
        </p:nvGraphicFramePr>
        <p:xfrm>
          <a:off x="8115300" y="719666"/>
          <a:ext cx="3575200" cy="529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800"/>
                <a:gridCol w="890550"/>
                <a:gridCol w="897050"/>
                <a:gridCol w="893800"/>
              </a:tblGrid>
              <a:tr h="488662"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Semester 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Semester</a:t>
                      </a:r>
                      <a:r>
                        <a:rPr lang="en-SG" sz="1400" baseline="0" dirty="0" smtClean="0"/>
                        <a:t> 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Semester</a:t>
                      </a:r>
                      <a:r>
                        <a:rPr lang="en-SG" sz="1400" baseline="0" dirty="0" smtClean="0"/>
                        <a:t> 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Semester 4</a:t>
                      </a:r>
                      <a:endParaRPr lang="en-SG" sz="1400" dirty="0"/>
                    </a:p>
                  </a:txBody>
                  <a:tcPr/>
                </a:tc>
              </a:tr>
              <a:tr h="442127"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CAP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5.0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MCs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25/160</a:t>
                      </a:r>
                      <a:endParaRPr lang="en-SG" sz="1400" dirty="0"/>
                    </a:p>
                  </a:txBody>
                  <a:tcPr/>
                </a:tc>
              </a:tr>
              <a:tr h="488662">
                <a:tc>
                  <a:txBody>
                    <a:bodyPr/>
                    <a:lstStyle/>
                    <a:p>
                      <a:r>
                        <a:rPr lang="en-SG" sz="1400" b="1" dirty="0" smtClean="0"/>
                        <a:t>Semester</a:t>
                      </a:r>
                      <a:r>
                        <a:rPr lang="en-SG" sz="1400" b="1" baseline="0" dirty="0" smtClean="0"/>
                        <a:t> 1</a:t>
                      </a:r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CORS</a:t>
                      </a:r>
                      <a:r>
                        <a:rPr lang="en-SG" sz="1400" baseline="0" dirty="0" smtClean="0"/>
                        <a:t> </a:t>
                      </a:r>
                      <a:r>
                        <a:rPr lang="en-SG" sz="1400" baseline="0" dirty="0" err="1" smtClean="0"/>
                        <a:t>Pts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MCs</a:t>
                      </a:r>
                      <a:endParaRPr lang="en-SG" sz="1400" dirty="0"/>
                    </a:p>
                  </a:txBody>
                  <a:tcPr/>
                </a:tc>
              </a:tr>
              <a:tr h="891089"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CS1101S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 smtClean="0"/>
                        <a:t>Programming Methodology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-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5</a:t>
                      </a:r>
                      <a:endParaRPr lang="en-SG" sz="1400" dirty="0"/>
                    </a:p>
                  </a:txBody>
                  <a:tcPr/>
                </a:tc>
              </a:tr>
              <a:tr h="689876"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MA1101R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Linear Algebra</a:t>
                      </a:r>
                      <a:r>
                        <a:rPr lang="en-SG" sz="1400" baseline="0" dirty="0" smtClean="0"/>
                        <a:t> I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100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4</a:t>
                      </a:r>
                      <a:endParaRPr lang="en-SG" sz="1400" dirty="0"/>
                    </a:p>
                  </a:txBody>
                  <a:tcPr/>
                </a:tc>
              </a:tr>
              <a:tr h="783366"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CS3230 (!)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Algorithm</a:t>
                      </a:r>
                      <a:r>
                        <a:rPr lang="en-SG" sz="1400" baseline="0" dirty="0" smtClean="0"/>
                        <a:t> </a:t>
                      </a:r>
                      <a:r>
                        <a:rPr lang="en-SG" sz="1400" baseline="0" dirty="0" err="1" smtClean="0"/>
                        <a:t>Anaylis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-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4</a:t>
                      </a:r>
                      <a:endParaRPr lang="en-SG" sz="1400" dirty="0"/>
                    </a:p>
                  </a:txBody>
                  <a:tcPr/>
                </a:tc>
              </a:tr>
              <a:tr h="617765"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LSM1301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General Biology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200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4</a:t>
                      </a:r>
                      <a:endParaRPr lang="en-SG" sz="1400" dirty="0"/>
                    </a:p>
                  </a:txBody>
                  <a:tcPr/>
                </a:tc>
              </a:tr>
              <a:tr h="783366"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GEK1517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Mathematical thinking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4</a:t>
                      </a:r>
                      <a:endParaRPr lang="en-SG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73004" y="4913110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CS1020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93892" y="5547187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MA1301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84960" y="4930921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CS2100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5046" y="4127383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CS2010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7847" y="3526414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CS3230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84341" y="4127383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MA1101R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01505" y="4920795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MA1521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84341" y="3526414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CS1231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87484" y="4413418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PH1101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47360" y="4142680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CS2103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78294" y="4393832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CP3108B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80737" y="1872867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EC1301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77830" y="1871644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GEM1004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67507" y="3526414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CS2105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73004" y="1186080"/>
            <a:ext cx="3945046" cy="4987499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2193077" y="1064140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Core</a:t>
            </a:r>
            <a:endParaRPr lang="en-SG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987484" y="1244809"/>
            <a:ext cx="2920036" cy="2208447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TextBox 45"/>
          <p:cNvSpPr txBox="1"/>
          <p:nvPr/>
        </p:nvSpPr>
        <p:spPr>
          <a:xfrm>
            <a:off x="5997710" y="1146289"/>
            <a:ext cx="179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ULR</a:t>
            </a:r>
            <a:endParaRPr lang="en-SG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948884" y="3806210"/>
            <a:ext cx="2920036" cy="2178029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TextBox 48"/>
          <p:cNvSpPr txBox="1"/>
          <p:nvPr/>
        </p:nvSpPr>
        <p:spPr>
          <a:xfrm>
            <a:off x="6091095" y="3722747"/>
            <a:ext cx="1131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UE</a:t>
            </a:r>
            <a:endParaRPr lang="en-SG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49037" y="499963"/>
            <a:ext cx="647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45 Core + </a:t>
            </a:r>
            <a:r>
              <a:rPr lang="en-SG" sz="3600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12 ULR + 8 UE= 65 MCs</a:t>
            </a:r>
            <a:endParaRPr lang="en-SG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>
            <a:stCxn id="8" idx="0"/>
            <a:endCxn id="11" idx="2"/>
          </p:cNvCxnSpPr>
          <p:nvPr/>
        </p:nvCxnSpPr>
        <p:spPr>
          <a:xfrm flipH="1" flipV="1">
            <a:off x="1374924" y="5185816"/>
            <a:ext cx="1321133" cy="361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2739426" y="5210997"/>
            <a:ext cx="9177" cy="343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19" idx="2"/>
          </p:cNvCxnSpPr>
          <p:nvPr/>
        </p:nvCxnSpPr>
        <p:spPr>
          <a:xfrm flipV="1">
            <a:off x="4003425" y="5193501"/>
            <a:ext cx="0" cy="328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2739426" y="4413418"/>
            <a:ext cx="9177" cy="517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995812" y="4413418"/>
            <a:ext cx="7613" cy="517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394458" y="4393832"/>
            <a:ext cx="9177" cy="517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17" idx="2"/>
          </p:cNvCxnSpPr>
          <p:nvPr/>
        </p:nvCxnSpPr>
        <p:spPr>
          <a:xfrm flipH="1" flipV="1">
            <a:off x="1389767" y="3799120"/>
            <a:ext cx="9279" cy="343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408902" y="2383698"/>
            <a:ext cx="1203840" cy="272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GEM1517</a:t>
            </a:r>
            <a:endParaRPr lang="en-SG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74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1966</TotalTime>
  <Words>151</Words>
  <Application>Microsoft Office PowerPoint</Application>
  <PresentationFormat>Widescreen</PresentationFormat>
  <Paragraphs>116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</dc:title>
  <dc:creator>Davis Gay</dc:creator>
  <cp:lastModifiedBy>Davis Gay</cp:lastModifiedBy>
  <cp:revision>15</cp:revision>
  <dcterms:created xsi:type="dcterms:W3CDTF">2014-05-12T02:29:41Z</dcterms:created>
  <dcterms:modified xsi:type="dcterms:W3CDTF">2014-05-13T11:16:38Z</dcterms:modified>
</cp:coreProperties>
</file>