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0" r:id="rId4"/>
    <p:sldId id="269" r:id="rId5"/>
    <p:sldId id="261" r:id="rId6"/>
    <p:sldId id="262" r:id="rId7"/>
    <p:sldId id="263" r:id="rId8"/>
    <p:sldId id="257" r:id="rId9"/>
    <p:sldId id="258" r:id="rId10"/>
    <p:sldId id="259" r:id="rId11"/>
    <p:sldId id="264" r:id="rId12"/>
    <p:sldId id="265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图书馆管理系统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3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898" y="149630"/>
            <a:ext cx="5345084" cy="660862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业务逻辑</a:t>
            </a:r>
            <a:r>
              <a:rPr lang="zh-CN" altLang="en-US" sz="3600" dirty="0" smtClean="0"/>
              <a:t>层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使用场景说明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367" y="203662"/>
            <a:ext cx="12296071" cy="6867706"/>
          </a:xfrm>
        </p:spPr>
      </p:pic>
    </p:spTree>
    <p:extLst>
      <p:ext uri="{BB962C8B-B14F-4D97-AF65-F5344CB8AC3E}">
        <p14:creationId xmlns:p14="http://schemas.microsoft.com/office/powerpoint/2010/main" val="9714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2" y="103909"/>
            <a:ext cx="5818910" cy="660862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业务逻辑层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部分功能流程图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554" y="764771"/>
            <a:ext cx="822958" cy="440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登录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45" y="189499"/>
            <a:ext cx="7289376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94" y="-144242"/>
            <a:ext cx="7122776" cy="7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6" y="-465513"/>
            <a:ext cx="7988531" cy="7584051"/>
          </a:xfrm>
        </p:spPr>
      </p:pic>
    </p:spTree>
    <p:extLst>
      <p:ext uri="{BB962C8B-B14F-4D97-AF65-F5344CB8AC3E}">
        <p14:creationId xmlns:p14="http://schemas.microsoft.com/office/powerpoint/2010/main" val="38294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651" y="112222"/>
            <a:ext cx="3990109" cy="74398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困难与解决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651" y="1113906"/>
            <a:ext cx="10407534" cy="5170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一、如何获得大量的图书测试数据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解决：利用随机生成可以获得我们想要的图书数据（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文件，用逗号分隔符），利用</a:t>
            </a:r>
            <a:r>
              <a:rPr lang="en-US" altLang="zh-CN" dirty="0" err="1" smtClean="0"/>
              <a:t>TxtToVector</a:t>
            </a:r>
            <a:r>
              <a:rPr lang="zh-CN" altLang="en-US" dirty="0" smtClean="0"/>
              <a:t>（）函数转存到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中，再利用</a:t>
            </a:r>
            <a:r>
              <a:rPr lang="en-US" altLang="zh-CN" dirty="0" err="1" smtClean="0"/>
              <a:t>CreateBook</a:t>
            </a:r>
            <a:r>
              <a:rPr lang="en-US" altLang="zh-CN" dirty="0" smtClean="0"/>
              <a:t>(book)</a:t>
            </a:r>
            <a:r>
              <a:rPr lang="zh-CN" altLang="en-US" dirty="0" smtClean="0"/>
              <a:t>函数创建</a:t>
            </a:r>
            <a:r>
              <a:rPr lang="en-US" altLang="zh-CN" dirty="0" smtClean="0"/>
              <a:t>book.dat</a:t>
            </a:r>
            <a:r>
              <a:rPr lang="zh-CN" altLang="en-US" dirty="0" smtClean="0"/>
              <a:t>二进制文件。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zh-CN" altLang="en-US" dirty="0"/>
              <a:t>、用户反馈（管理员界面）：管理员回复某条消息时，</a:t>
            </a:r>
            <a:r>
              <a:rPr lang="zh-CN" altLang="en-US" dirty="0" smtClean="0"/>
              <a:t>需要修改</a:t>
            </a:r>
            <a:r>
              <a:rPr lang="en-US" altLang="zh-CN" dirty="0" smtClean="0"/>
              <a:t>feedback.dat</a:t>
            </a:r>
            <a:r>
              <a:rPr lang="zh-CN" altLang="en-US" dirty="0"/>
              <a:t>文件该条消息所在的位置</a:t>
            </a:r>
            <a:r>
              <a:rPr lang="zh-CN" altLang="en-US" dirty="0" smtClean="0"/>
              <a:t>存放的</a:t>
            </a:r>
            <a:r>
              <a:rPr lang="en-US" altLang="zh-CN" dirty="0" err="1" smtClean="0"/>
              <a:t>feedback.content</a:t>
            </a:r>
            <a:r>
              <a:rPr lang="zh-CN" altLang="en-US" dirty="0"/>
              <a:t>。最初想要通过文档的重新读写来解决这个问题，但操作繁琐，浪费时间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解决：使用</a:t>
            </a:r>
            <a:r>
              <a:rPr lang="en-US" altLang="zh-CN" dirty="0" err="1"/>
              <a:t>seekp</a:t>
            </a:r>
            <a:r>
              <a:rPr lang="zh-CN" altLang="en-US" dirty="0"/>
              <a:t>函数跳转，根据</a:t>
            </a:r>
            <a:r>
              <a:rPr lang="en-US" altLang="zh-CN" dirty="0" err="1"/>
              <a:t>sizeof</a:t>
            </a:r>
            <a:r>
              <a:rPr lang="en-US" altLang="zh-CN" dirty="0"/>
              <a:t>(feedback)</a:t>
            </a:r>
            <a:r>
              <a:rPr lang="zh-CN" altLang="en-US" dirty="0"/>
              <a:t>及类中的成员大小跳转到指定位置存放管理员回复的消息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三、需求文档出来后，大家还是很迷茫不知道如何实现。就按照功能进行分工，国庆过后发现根本写不出来，只能写出一些伪代码。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解决：重新整理一下思路，决定将开发过程分为</a:t>
            </a:r>
            <a:r>
              <a:rPr lang="zh-CN" altLang="en-US" dirty="0"/>
              <a:t>三</a:t>
            </a:r>
            <a:r>
              <a:rPr lang="zh-CN" altLang="en-US" dirty="0" smtClean="0"/>
              <a:t>层架构，两个线程进行，首先解决命名规范化、解决各个文件的读写问题（数据访问层），然后才解决具体功能的实现，另一个线路就是界面层（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界面的设计与使用）。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28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3" y="87283"/>
            <a:ext cx="2277687" cy="5361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具体分工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593" y="980902"/>
            <a:ext cx="9218814" cy="5677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sym typeface="Wingdings 2" panose="05020102010507070707" pitchFamily="18" charset="2"/>
              </a:rPr>
              <a:t></a:t>
            </a:r>
            <a:r>
              <a:rPr lang="zh-CN" altLang="en-US" sz="1800" dirty="0" smtClean="0"/>
              <a:t>数据访问层：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——10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张</a:t>
            </a:r>
            <a:r>
              <a:rPr lang="zh-CN" altLang="en-US" sz="1800" dirty="0" smtClean="0">
                <a:solidFill>
                  <a:srgbClr val="FF0000"/>
                </a:solidFill>
              </a:rPr>
              <a:t>根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完成对书籍，用户查询的全部算法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张慧婷、李思琦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用户反馈数据读写、书籍用户数据生成转换、部分二进制文件读写方法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王泓</a:t>
            </a:r>
            <a:r>
              <a:rPr lang="zh-CN" altLang="en-US" sz="1800" dirty="0" smtClean="0">
                <a:solidFill>
                  <a:srgbClr val="FF0000"/>
                </a:solidFill>
              </a:rPr>
              <a:t>元、屈耘野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留言板、借阅日志数据读写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ym typeface="Wingdings 2" panose="05020102010507070707" pitchFamily="18" charset="2"/>
              </a:rPr>
              <a:t></a:t>
            </a:r>
            <a:r>
              <a:rPr lang="zh-CN" altLang="en-US" sz="1800" dirty="0" smtClean="0"/>
              <a:t>业务</a:t>
            </a:r>
            <a:r>
              <a:rPr lang="zh-CN" altLang="en-US" sz="1800" dirty="0"/>
              <a:t>逻辑</a:t>
            </a:r>
            <a:r>
              <a:rPr lang="zh-CN" altLang="en-US" sz="1800" dirty="0" smtClean="0"/>
              <a:t>层：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——10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31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左云浩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针对具体功能进行分析，在</a:t>
            </a:r>
            <a:r>
              <a:rPr lang="en-US" altLang="zh-CN" sz="1800" dirty="0" err="1" smtClean="0"/>
              <a:t>qt</a:t>
            </a:r>
            <a:r>
              <a:rPr lang="zh-CN" altLang="en-US" sz="1800" dirty="0" smtClean="0"/>
              <a:t>中实现大部分功能函数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张</a:t>
            </a:r>
            <a:r>
              <a:rPr lang="zh-CN" altLang="en-US" sz="1800" dirty="0">
                <a:solidFill>
                  <a:srgbClr val="FF0000"/>
                </a:solidFill>
              </a:rPr>
              <a:t>根</a:t>
            </a:r>
            <a:r>
              <a:rPr lang="en-US" altLang="zh-CN" sz="1800" dirty="0"/>
              <a:t>——</a:t>
            </a:r>
            <a:r>
              <a:rPr lang="zh-CN" altLang="en-US" sz="1800" dirty="0"/>
              <a:t>完成对书籍，用户查询的全部算法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张慧婷</a:t>
            </a:r>
            <a:r>
              <a:rPr lang="en-US" altLang="zh-CN" sz="1800" dirty="0" smtClean="0"/>
              <a:t>——</a:t>
            </a:r>
            <a:r>
              <a:rPr lang="zh-CN" altLang="en-US" sz="1800" dirty="0"/>
              <a:t>用户反馈数据</a:t>
            </a:r>
            <a:r>
              <a:rPr lang="zh-CN" altLang="en-US" sz="1800" dirty="0" smtClean="0"/>
              <a:t>读写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王泓元</a:t>
            </a:r>
            <a:r>
              <a:rPr lang="zh-CN" altLang="en-US" sz="1800" dirty="0">
                <a:solidFill>
                  <a:srgbClr val="FF0000"/>
                </a:solidFill>
              </a:rPr>
              <a:t>、屈耘野</a:t>
            </a:r>
            <a:r>
              <a:rPr lang="en-US" altLang="zh-CN" sz="1800" dirty="0"/>
              <a:t>——</a:t>
            </a:r>
            <a:r>
              <a:rPr lang="zh-CN" altLang="en-US" sz="1800" dirty="0"/>
              <a:t>留言板、借阅日志数据</a:t>
            </a:r>
            <a:r>
              <a:rPr lang="zh-CN" altLang="en-US" sz="1800" dirty="0" smtClean="0"/>
              <a:t>读写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ym typeface="Wingdings 2" panose="05020102010507070707" pitchFamily="18" charset="2"/>
              </a:rPr>
              <a:t></a:t>
            </a:r>
            <a:r>
              <a:rPr lang="zh-CN" altLang="en-US" sz="1800" dirty="0" smtClean="0"/>
              <a:t>界面层：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——11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黄</a:t>
            </a:r>
            <a:r>
              <a:rPr lang="zh-CN" altLang="en-US" sz="1800" dirty="0" smtClean="0">
                <a:solidFill>
                  <a:srgbClr val="FF0000"/>
                </a:solidFill>
              </a:rPr>
              <a:t>可人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实现</a:t>
            </a:r>
            <a:r>
              <a:rPr lang="en-US" altLang="zh-CN" sz="1800" dirty="0" err="1" smtClean="0"/>
              <a:t>qt</a:t>
            </a:r>
            <a:r>
              <a:rPr lang="zh-CN" altLang="en-US" sz="1800" dirty="0" smtClean="0"/>
              <a:t>界面的设计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左云浩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具体</a:t>
            </a:r>
            <a:r>
              <a:rPr lang="zh-CN" altLang="en-US" sz="1800" dirty="0"/>
              <a:t>输入输出</a:t>
            </a:r>
            <a:r>
              <a:rPr lang="zh-CN" altLang="en-US" sz="1800" dirty="0" smtClean="0"/>
              <a:t>限制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smtClean="0">
                <a:sym typeface="Wingdings 2" panose="05020102010507070707" pitchFamily="18" charset="2"/>
              </a:rPr>
              <a:t></a:t>
            </a:r>
            <a:r>
              <a:rPr lang="zh-CN" altLang="en-US" sz="1800" smtClean="0"/>
              <a:t>测试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——11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张慧婷、李思</a:t>
            </a:r>
            <a:r>
              <a:rPr lang="zh-CN" altLang="en-US" sz="1800" dirty="0" smtClean="0">
                <a:solidFill>
                  <a:srgbClr val="FF0000"/>
                </a:solidFill>
              </a:rPr>
              <a:t>琦</a:t>
            </a:r>
            <a:r>
              <a:rPr lang="en-US" altLang="zh-CN" sz="1800" dirty="0" smtClean="0">
                <a:solidFill>
                  <a:schemeClr val="tx1"/>
                </a:solidFill>
              </a:rPr>
              <a:t>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负责全部测试月测试报告编写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zh-CN" altLang="en-US" dirty="0" smtClean="0"/>
              <a:t>项目成员</a:t>
            </a:r>
            <a:endParaRPr lang="en-US" altLang="zh-CN" dirty="0" smtClean="0"/>
          </a:p>
          <a:p>
            <a:r>
              <a:rPr lang="zh-CN" altLang="en-US" dirty="0" smtClean="0"/>
              <a:t>项目启动说明</a:t>
            </a:r>
            <a:endParaRPr lang="en-US" altLang="zh-CN" dirty="0" smtClean="0"/>
          </a:p>
          <a:p>
            <a:r>
              <a:rPr lang="zh-CN" altLang="en-US" dirty="0" smtClean="0"/>
              <a:t>数据访问层</a:t>
            </a:r>
            <a:endParaRPr lang="en-US" altLang="zh-CN" dirty="0" smtClean="0"/>
          </a:p>
          <a:p>
            <a:r>
              <a:rPr lang="zh-CN" altLang="en-US" dirty="0" smtClean="0"/>
              <a:t>业务逻辑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困难与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zh-CN" altLang="en-US" dirty="0" smtClean="0"/>
              <a:t>具体分工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895" y="78971"/>
            <a:ext cx="2169622" cy="428105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项目成员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1229" y="1446415"/>
            <a:ext cx="9817332" cy="428798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900" dirty="0" smtClean="0"/>
              <a:t>设计人员：黄可人</a:t>
            </a:r>
            <a:endParaRPr lang="en-US" altLang="zh-CN" sz="2900" dirty="0" smtClean="0"/>
          </a:p>
          <a:p>
            <a:endParaRPr lang="en-US" altLang="zh-CN" sz="2900" dirty="0" smtClean="0"/>
          </a:p>
          <a:p>
            <a:r>
              <a:rPr lang="zh-CN" altLang="en-US" sz="2900" dirty="0" smtClean="0"/>
              <a:t>开发人员：张根、左云浩、王泓元、屈耘野</a:t>
            </a:r>
            <a:endParaRPr lang="en-US" altLang="zh-CN" sz="2900" dirty="0" smtClean="0"/>
          </a:p>
          <a:p>
            <a:endParaRPr lang="en-US" altLang="zh-CN" sz="2900" dirty="0" smtClean="0"/>
          </a:p>
          <a:p>
            <a:r>
              <a:rPr lang="zh-CN" altLang="en-US" sz="2900" dirty="0" smtClean="0"/>
              <a:t>测试人员：张慧婷、李思琦</a:t>
            </a:r>
            <a:endParaRPr lang="en-US" altLang="zh-CN" sz="29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以上分工只是主要，具体分工还是很复杂的。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6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460" y="70660"/>
            <a:ext cx="2867890" cy="552796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项目启动说明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881149"/>
            <a:ext cx="9991898" cy="50458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开发语言：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开发工具：</a:t>
            </a:r>
            <a:r>
              <a:rPr lang="en-US" altLang="zh-CN" dirty="0" smtClean="0"/>
              <a:t>vs2017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共享文件</a:t>
            </a:r>
            <a:endParaRPr lang="en-US" altLang="zh-CN" dirty="0" smtClean="0"/>
          </a:p>
          <a:p>
            <a:r>
              <a:rPr lang="zh-CN" altLang="en-US" dirty="0" smtClean="0"/>
              <a:t>项目流程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  </a:t>
            </a:r>
            <a:r>
              <a:rPr lang="zh-CN" altLang="en-US" dirty="0" smtClean="0"/>
              <a:t>需求文档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  各部分功能代码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-11</a:t>
            </a:r>
            <a:r>
              <a:rPr lang="zh-CN" altLang="en-US" dirty="0" smtClean="0"/>
              <a:t>月</a:t>
            </a:r>
            <a:r>
              <a:rPr lang="en-US" altLang="zh-CN" dirty="0"/>
              <a:t>2</a:t>
            </a:r>
            <a:r>
              <a:rPr lang="zh-CN" altLang="en-US" dirty="0" smtClean="0"/>
              <a:t>日  整合各部分功能到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  测试与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层架构：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数据访问层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业务逻辑层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2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650" y="122459"/>
            <a:ext cx="5885411" cy="77724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数据访问层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5259" y="757522"/>
            <a:ext cx="1546167" cy="4238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图书数据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5" y="1181369"/>
            <a:ext cx="5118825" cy="5511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20050" y="757522"/>
            <a:ext cx="26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9" y="1308189"/>
            <a:ext cx="52101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3" y="120534"/>
            <a:ext cx="2917767" cy="59436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数据访问层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534" y="798023"/>
            <a:ext cx="2003367" cy="448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借阅日志数据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1246910"/>
            <a:ext cx="5327692" cy="2726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37" y="1597603"/>
            <a:ext cx="5954530" cy="21098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4990" y="714895"/>
            <a:ext cx="22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留言板数据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4" y="4559406"/>
            <a:ext cx="5248275" cy="2133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91218" y="3973484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公告数据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6" y="5023658"/>
            <a:ext cx="5067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651" y="128847"/>
            <a:ext cx="3973484" cy="7523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数据访问层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3017" y="773084"/>
            <a:ext cx="4056611" cy="48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书名模糊查询算法示意图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46" y="1163782"/>
            <a:ext cx="3957111" cy="46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868785" cy="6684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业务逻辑层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功能概要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89" y="1354224"/>
            <a:ext cx="7501730" cy="4479925"/>
          </a:xfrm>
        </p:spPr>
      </p:pic>
    </p:spTree>
    <p:extLst>
      <p:ext uri="{BB962C8B-B14F-4D97-AF65-F5344CB8AC3E}">
        <p14:creationId xmlns:p14="http://schemas.microsoft.com/office/powerpoint/2010/main" val="16420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业务逻辑层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用例图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9092"/>
            <a:ext cx="5513348" cy="24006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7" y="3898349"/>
            <a:ext cx="4894187" cy="25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656</TotalTime>
  <Words>592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华文楷体</vt:lpstr>
      <vt:lpstr>Franklin Gothic Book</vt:lpstr>
      <vt:lpstr>Wingdings 2</vt:lpstr>
      <vt:lpstr>Crop</vt:lpstr>
      <vt:lpstr>图书馆管理系统</vt:lpstr>
      <vt:lpstr>目录</vt:lpstr>
      <vt:lpstr>项目成员</vt:lpstr>
      <vt:lpstr>项目启动说明</vt:lpstr>
      <vt:lpstr>数据访问层</vt:lpstr>
      <vt:lpstr>数据访问层</vt:lpstr>
      <vt:lpstr>数据访问层</vt:lpstr>
      <vt:lpstr>业务逻辑层——功能概要</vt:lpstr>
      <vt:lpstr>业务逻辑层——用例图</vt:lpstr>
      <vt:lpstr>业务逻辑层——使用场景说明</vt:lpstr>
      <vt:lpstr>业务逻辑层——部分功能流程图 </vt:lpstr>
      <vt:lpstr>PowerPoint 演示文稿</vt:lpstr>
      <vt:lpstr>困难与解决</vt:lpstr>
      <vt:lpstr>具体分工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图书馆管理系统</dc:title>
  <dc:creator>左 云浩</dc:creator>
  <cp:lastModifiedBy>左 云浩</cp:lastModifiedBy>
  <cp:revision>23</cp:revision>
  <dcterms:created xsi:type="dcterms:W3CDTF">2019-11-09T13:49:25Z</dcterms:created>
  <dcterms:modified xsi:type="dcterms:W3CDTF">2019-11-11T11:37:02Z</dcterms:modified>
</cp:coreProperties>
</file>