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19" r:id="rId2"/>
    <p:sldId id="509" r:id="rId3"/>
    <p:sldId id="510" r:id="rId4"/>
    <p:sldId id="596" r:id="rId5"/>
    <p:sldId id="595" r:id="rId6"/>
    <p:sldId id="597" r:id="rId7"/>
    <p:sldId id="562" r:id="rId8"/>
    <p:sldId id="598" r:id="rId9"/>
    <p:sldId id="535" r:id="rId10"/>
  </p:sldIdLst>
  <p:sldSz cx="9144000" cy="5143500" type="screen16x9"/>
  <p:notesSz cx="6858000" cy="9144000"/>
  <p:custDataLst>
    <p:tags r:id="rId13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8">
          <p15:clr>
            <a:srgbClr val="A4A3A4"/>
          </p15:clr>
        </p15:guide>
        <p15:guide id="2" pos="295">
          <p15:clr>
            <a:srgbClr val="A4A3A4"/>
          </p15:clr>
        </p15:guide>
        <p15:guide id="3" orient="horz" pos="384">
          <p15:clr>
            <a:srgbClr val="A4A3A4"/>
          </p15:clr>
        </p15:guide>
        <p15:guide id="4" pos="2879">
          <p15:clr>
            <a:srgbClr val="A4A3A4"/>
          </p15:clr>
        </p15:guide>
        <p15:guide id="5" orient="horz" pos="1758">
          <p15:clr>
            <a:srgbClr val="A4A3A4"/>
          </p15:clr>
        </p15:guide>
        <p15:guide id="6" pos="54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D54"/>
    <a:srgbClr val="2D384C"/>
    <a:srgbClr val="2B3649"/>
    <a:srgbClr val="4F6383"/>
    <a:srgbClr val="3B4A62"/>
    <a:srgbClr val="313D53"/>
    <a:srgbClr val="223762"/>
    <a:srgbClr val="FEFEFE"/>
    <a:srgbClr val="2E4864"/>
    <a:srgbClr val="103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717" autoAdjust="0"/>
  </p:normalViewPr>
  <p:slideViewPr>
    <p:cSldViewPr snapToGrid="0" showGuides="1">
      <p:cViewPr>
        <p:scale>
          <a:sx n="83" d="100"/>
          <a:sy n="83" d="100"/>
        </p:scale>
        <p:origin x="463" y="502"/>
      </p:cViewPr>
      <p:guideLst>
        <p:guide orient="horz" pos="3098"/>
        <p:guide pos="295"/>
        <p:guide orient="horz" pos="384"/>
        <p:guide pos="2879"/>
        <p:guide orient="horz" pos="1758"/>
        <p:guide pos="54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5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97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194035" y="204620"/>
            <a:ext cx="711088" cy="307777"/>
            <a:chOff x="258713" y="272826"/>
            <a:chExt cx="948117" cy="410369"/>
          </a:xfrm>
        </p:grpSpPr>
        <p:sp>
          <p:nvSpPr>
            <p:cNvPr id="8" name="矩形: 圆角 7"/>
            <p:cNvSpPr/>
            <p:nvPr userDrawn="1"/>
          </p:nvSpPr>
          <p:spPr>
            <a:xfrm>
              <a:off x="338202" y="302725"/>
              <a:ext cx="789139" cy="340313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258713" y="272826"/>
              <a:ext cx="948117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Segoe UI" panose="020B0502040204020203" pitchFamily="34" charset="0"/>
                </a:rPr>
                <a:t>LOGO</a:t>
              </a:r>
              <a:endParaRPr lang="zh-CN" altLang="en-US" sz="1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6202" y="1229843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080" indent="-128905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019098" y="1229843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080" indent="-128905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121995" y="1229843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080" indent="-128905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700088"/>
            <a:ext cx="77724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224892" y="1229842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080" indent="-128905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7156828" y="459181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ide placeholder lef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78896" cy="51435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Half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1"/>
            <a:ext cx="4572000" cy="51434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 userDrawn="1"/>
        </p:nvSpPr>
        <p:spPr>
          <a:xfrm>
            <a:off x="8905790" y="5999798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400" b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fif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37291" y="1099399"/>
            <a:ext cx="5469418" cy="2949067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文本框 4"/>
          <p:cNvSpPr txBox="1"/>
          <p:nvPr/>
        </p:nvSpPr>
        <p:spPr>
          <a:xfrm>
            <a:off x="3349994" y="2966692"/>
            <a:ext cx="2465705" cy="3910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Adobe 宋体 Std L" panose="02020300000000000000" pitchFamily="18" charset="-122"/>
              </a:rPr>
              <a:t>Powered by LIU </a:t>
            </a:r>
            <a:r>
              <a:rPr lang="en-US" altLang="zh-CN" sz="1800" dirty="0" err="1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Adobe 宋体 Std L" panose="02020300000000000000" pitchFamily="18" charset="-122"/>
              </a:rPr>
              <a:t>yunqing</a:t>
            </a:r>
            <a:endParaRPr lang="en-US" altLang="zh-CN" sz="18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  <a:ea typeface="Adobe 宋体 Std L" panose="020203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7172" y="1952203"/>
            <a:ext cx="3991755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个人汇报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  <a:ea typeface="Adobe 宋体 Std L" panose="02020300000000000000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7134" y="1284160"/>
            <a:ext cx="5124012" cy="258081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5" grpId="1"/>
      <p:bldP spid="6" grpId="0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2247900" y="317447"/>
            <a:ext cx="6585462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847214" y="921051"/>
            <a:ext cx="2284474" cy="1181762"/>
            <a:chOff x="944370" y="632414"/>
            <a:chExt cx="2981065" cy="1542110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1542110"/>
            </a:xfrm>
            <a:prstGeom prst="rect">
              <a:avLst/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13070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44370" y="1388963"/>
              <a:ext cx="2792383" cy="6426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26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CONTENT</a:t>
              </a:r>
              <a:endParaRPr lang="zh-CN" altLang="en-US" sz="2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29307" y="849517"/>
              <a:ext cx="1490820" cy="6827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目 录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 rot="16200000" flipV="1">
              <a:off x="2113755" y="1100764"/>
              <a:ext cx="313392" cy="189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4195873" y="1372508"/>
            <a:ext cx="3613200" cy="523220"/>
            <a:chOff x="4029943" y="1538652"/>
            <a:chExt cx="3613200" cy="523220"/>
          </a:xfrm>
        </p:grpSpPr>
        <p:sp>
          <p:nvSpPr>
            <p:cNvPr id="3" name="文本框 2"/>
            <p:cNvSpPr txBox="1"/>
            <p:nvPr/>
          </p:nvSpPr>
          <p:spPr>
            <a:xfrm>
              <a:off x="4912277" y="1592121"/>
              <a:ext cx="2730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800" b="1" dirty="0">
                  <a:solidFill>
                    <a:srgbClr val="2B3649"/>
                  </a:solidFill>
                  <a:latin typeface="+mj-ea"/>
                  <a:ea typeface="+mj-ea"/>
                </a:rPr>
                <a:t>思想浅谈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029943" y="1538652"/>
              <a:ext cx="7921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dirty="0">
                  <a:solidFill>
                    <a:srgbClr val="2B3649"/>
                  </a:solidFill>
                  <a:latin typeface="+mj-ea"/>
                  <a:ea typeface="+mj-ea"/>
                </a:rPr>
                <a:t>01</a:t>
              </a:r>
              <a:endParaRPr lang="zh-CN" altLang="en-US" sz="2800" dirty="0">
                <a:solidFill>
                  <a:srgbClr val="2B3649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4811268" y="1579134"/>
              <a:ext cx="0" cy="465435"/>
            </a:xfrm>
            <a:prstGeom prst="line">
              <a:avLst/>
            </a:prstGeom>
            <a:ln w="25400">
              <a:solidFill>
                <a:srgbClr val="3B4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195873" y="2222313"/>
            <a:ext cx="3339784" cy="523220"/>
            <a:chOff x="4029943" y="1538652"/>
            <a:chExt cx="3339784" cy="523220"/>
          </a:xfrm>
        </p:grpSpPr>
        <p:sp>
          <p:nvSpPr>
            <p:cNvPr id="33" name="文本框 32"/>
            <p:cNvSpPr txBox="1"/>
            <p:nvPr/>
          </p:nvSpPr>
          <p:spPr>
            <a:xfrm>
              <a:off x="4912277" y="1616719"/>
              <a:ext cx="2457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800" b="1" dirty="0">
                  <a:solidFill>
                    <a:srgbClr val="2B3649"/>
                  </a:solidFill>
                  <a:latin typeface="+mj-ea"/>
                  <a:ea typeface="+mj-ea"/>
                </a:rPr>
                <a:t>心得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029943" y="1538652"/>
              <a:ext cx="7921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dirty="0">
                  <a:solidFill>
                    <a:srgbClr val="2B3649"/>
                  </a:solidFill>
                  <a:latin typeface="+mj-ea"/>
                  <a:ea typeface="+mj-ea"/>
                </a:rPr>
                <a:t>02</a:t>
              </a:r>
              <a:endParaRPr lang="zh-CN" altLang="en-US" sz="2800" dirty="0">
                <a:solidFill>
                  <a:srgbClr val="2B3649"/>
                </a:solidFill>
                <a:latin typeface="+mj-ea"/>
                <a:ea typeface="+mj-ea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4811268" y="1579134"/>
              <a:ext cx="0" cy="465435"/>
            </a:xfrm>
            <a:prstGeom prst="line">
              <a:avLst/>
            </a:prstGeom>
            <a:ln w="25400">
              <a:solidFill>
                <a:srgbClr val="3B4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837291" y="1448448"/>
            <a:ext cx="5469418" cy="2284102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7" name="矩形 16"/>
          <p:cNvSpPr/>
          <p:nvPr/>
        </p:nvSpPr>
        <p:spPr>
          <a:xfrm>
            <a:off x="2009994" y="1619987"/>
            <a:ext cx="5124012" cy="194102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4" name="文本框 23"/>
          <p:cNvSpPr txBox="1"/>
          <p:nvPr/>
        </p:nvSpPr>
        <p:spPr>
          <a:xfrm>
            <a:off x="2168313" y="1932258"/>
            <a:ext cx="889987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625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8625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84435" y="2215027"/>
            <a:ext cx="441885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+mj-ea"/>
                <a:ea typeface="+mj-ea"/>
              </a:rPr>
              <a:t>思想浅谈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3218740" y="2163252"/>
            <a:ext cx="0" cy="93454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89D80B9C-BB13-463C-B931-F29A44F7AA33}"/>
              </a:ext>
            </a:extLst>
          </p:cNvPr>
          <p:cNvGrpSpPr/>
          <p:nvPr/>
        </p:nvGrpSpPr>
        <p:grpSpPr>
          <a:xfrm>
            <a:off x="1068729" y="1131601"/>
            <a:ext cx="1120991" cy="391865"/>
            <a:chOff x="6836529" y="3636272"/>
            <a:chExt cx="3069029" cy="541217"/>
          </a:xfrm>
        </p:grpSpPr>
        <p:sp>
          <p:nvSpPr>
            <p:cNvPr id="3" name="圆角矩形 24">
              <a:extLst>
                <a:ext uri="{FF2B5EF4-FFF2-40B4-BE49-F238E27FC236}">
                  <a16:creationId xmlns:a16="http://schemas.microsoft.com/office/drawing/2014/main" id="{6A4B8FD2-2218-47C6-83D4-2D87AC33C8F2}"/>
                </a:ext>
              </a:extLst>
            </p:cNvPr>
            <p:cNvSpPr/>
            <p:nvPr/>
          </p:nvSpPr>
          <p:spPr>
            <a:xfrm rot="16200000">
              <a:off x="8100435" y="2372367"/>
              <a:ext cx="541217" cy="3069028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E8493C3-A5EF-41DC-A112-DE95EDA2E95E}"/>
                </a:ext>
              </a:extLst>
            </p:cNvPr>
            <p:cNvSpPr txBox="1"/>
            <p:nvPr/>
          </p:nvSpPr>
          <p:spPr>
            <a:xfrm>
              <a:off x="6836529" y="3644499"/>
              <a:ext cx="2350629" cy="485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数据存储</a:t>
              </a:r>
            </a:p>
          </p:txBody>
        </p:sp>
      </p:grp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2813745-341A-4D59-9354-66C86043AED0}"/>
              </a:ext>
            </a:extLst>
          </p:cNvPr>
          <p:cNvCxnSpPr>
            <a:stCxn id="3" idx="1"/>
          </p:cNvCxnSpPr>
          <p:nvPr/>
        </p:nvCxnSpPr>
        <p:spPr>
          <a:xfrm flipH="1">
            <a:off x="1629224" y="1523467"/>
            <a:ext cx="1" cy="499958"/>
          </a:xfrm>
          <a:prstGeom prst="straightConnector1">
            <a:avLst/>
          </a:prstGeom>
          <a:ln w="38100">
            <a:solidFill>
              <a:srgbClr val="063D5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6D274DEF-30DC-4837-9A03-5A68567F87E4}"/>
              </a:ext>
            </a:extLst>
          </p:cNvPr>
          <p:cNvGrpSpPr/>
          <p:nvPr/>
        </p:nvGrpSpPr>
        <p:grpSpPr>
          <a:xfrm>
            <a:off x="1068729" y="2023425"/>
            <a:ext cx="1120991" cy="391865"/>
            <a:chOff x="6836530" y="3636272"/>
            <a:chExt cx="3069028" cy="541217"/>
          </a:xfrm>
        </p:grpSpPr>
        <p:sp>
          <p:nvSpPr>
            <p:cNvPr id="8" name="圆角矩形 24">
              <a:extLst>
                <a:ext uri="{FF2B5EF4-FFF2-40B4-BE49-F238E27FC236}">
                  <a16:creationId xmlns:a16="http://schemas.microsoft.com/office/drawing/2014/main" id="{368B290B-6861-4B30-B8FC-EF8DD5F5EE84}"/>
                </a:ext>
              </a:extLst>
            </p:cNvPr>
            <p:cNvSpPr/>
            <p:nvPr/>
          </p:nvSpPr>
          <p:spPr>
            <a:xfrm rot="16200000">
              <a:off x="8100435" y="2372367"/>
              <a:ext cx="541217" cy="3069028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B7869C0-BD40-416C-8A9B-9D40F9A599E8}"/>
                </a:ext>
              </a:extLst>
            </p:cNvPr>
            <p:cNvSpPr txBox="1"/>
            <p:nvPr/>
          </p:nvSpPr>
          <p:spPr>
            <a:xfrm>
              <a:off x="7170300" y="3651833"/>
              <a:ext cx="2401481" cy="510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书存储</a:t>
              </a:r>
            </a:p>
          </p:txBody>
        </p:sp>
      </p:grpSp>
      <p:grpSp>
        <p:nvGrpSpPr>
          <p:cNvPr id="10" name="组合 9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8068F51F-FDF6-48A2-A24E-F2631222E718}"/>
              </a:ext>
            </a:extLst>
          </p:cNvPr>
          <p:cNvGrpSpPr/>
          <p:nvPr/>
        </p:nvGrpSpPr>
        <p:grpSpPr>
          <a:xfrm>
            <a:off x="1068729" y="2915247"/>
            <a:ext cx="1120991" cy="391865"/>
            <a:chOff x="6836529" y="3636272"/>
            <a:chExt cx="3069029" cy="541217"/>
          </a:xfrm>
        </p:grpSpPr>
        <p:sp>
          <p:nvSpPr>
            <p:cNvPr id="11" name="圆角矩形 24">
              <a:extLst>
                <a:ext uri="{FF2B5EF4-FFF2-40B4-BE49-F238E27FC236}">
                  <a16:creationId xmlns:a16="http://schemas.microsoft.com/office/drawing/2014/main" id="{0642BE9C-0292-4D45-ABF6-EEEA1BB327A1}"/>
                </a:ext>
              </a:extLst>
            </p:cNvPr>
            <p:cNvSpPr/>
            <p:nvPr/>
          </p:nvSpPr>
          <p:spPr>
            <a:xfrm rot="16200000">
              <a:off x="8100435" y="2372367"/>
              <a:ext cx="541217" cy="3069028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E02A87E-BA95-4472-BCE3-3C05F786819D}"/>
                </a:ext>
              </a:extLst>
            </p:cNvPr>
            <p:cNvSpPr txBox="1"/>
            <p:nvPr/>
          </p:nvSpPr>
          <p:spPr>
            <a:xfrm>
              <a:off x="6836529" y="3644499"/>
              <a:ext cx="3033451" cy="510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用户存储</a:t>
              </a: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3539D4E-D1EC-4BCD-B25E-4D1A2CE196CF}"/>
              </a:ext>
            </a:extLst>
          </p:cNvPr>
          <p:cNvCxnSpPr/>
          <p:nvPr/>
        </p:nvCxnSpPr>
        <p:spPr>
          <a:xfrm flipH="1">
            <a:off x="1629223" y="2426557"/>
            <a:ext cx="1" cy="499958"/>
          </a:xfrm>
          <a:prstGeom prst="straightConnector1">
            <a:avLst/>
          </a:prstGeom>
          <a:ln w="38100">
            <a:solidFill>
              <a:srgbClr val="063D5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F24B07-6FBC-42BC-A4C3-0CDFD42D4C6A}"/>
              </a:ext>
            </a:extLst>
          </p:cNvPr>
          <p:cNvCxnSpPr/>
          <p:nvPr/>
        </p:nvCxnSpPr>
        <p:spPr>
          <a:xfrm flipH="1">
            <a:off x="1629223" y="3307113"/>
            <a:ext cx="1" cy="499958"/>
          </a:xfrm>
          <a:prstGeom prst="straightConnector1">
            <a:avLst/>
          </a:prstGeom>
          <a:ln w="38100">
            <a:solidFill>
              <a:srgbClr val="063D5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188E41AA-7465-45CD-8D74-D582E1725F2B}"/>
              </a:ext>
            </a:extLst>
          </p:cNvPr>
          <p:cNvGrpSpPr/>
          <p:nvPr/>
        </p:nvGrpSpPr>
        <p:grpSpPr>
          <a:xfrm>
            <a:off x="1078760" y="3807069"/>
            <a:ext cx="1120992" cy="391865"/>
            <a:chOff x="6836531" y="3636271"/>
            <a:chExt cx="3069030" cy="541217"/>
          </a:xfrm>
        </p:grpSpPr>
        <p:sp>
          <p:nvSpPr>
            <p:cNvPr id="18" name="圆角矩形 24">
              <a:extLst>
                <a:ext uri="{FF2B5EF4-FFF2-40B4-BE49-F238E27FC236}">
                  <a16:creationId xmlns:a16="http://schemas.microsoft.com/office/drawing/2014/main" id="{441ABCB7-7A81-4C2D-BC11-0329FD5E08EA}"/>
                </a:ext>
              </a:extLst>
            </p:cNvPr>
            <p:cNvSpPr/>
            <p:nvPr/>
          </p:nvSpPr>
          <p:spPr>
            <a:xfrm rot="16200000">
              <a:off x="8100436" y="2372366"/>
              <a:ext cx="541217" cy="3069028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C4019C3-7FFC-4444-8A75-55BD7BE31ECC}"/>
                </a:ext>
              </a:extLst>
            </p:cNvPr>
            <p:cNvSpPr txBox="1"/>
            <p:nvPr/>
          </p:nvSpPr>
          <p:spPr>
            <a:xfrm>
              <a:off x="6872111" y="3651834"/>
              <a:ext cx="3033450" cy="510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信息存储</a:t>
              </a:r>
            </a:p>
          </p:txBody>
        </p:sp>
      </p:grpSp>
      <p:grpSp>
        <p:nvGrpSpPr>
          <p:cNvPr id="20" name="组合 19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7C688A01-D9A1-4E93-821C-0C6BF9989AB9}"/>
              </a:ext>
            </a:extLst>
          </p:cNvPr>
          <p:cNvGrpSpPr/>
          <p:nvPr/>
        </p:nvGrpSpPr>
        <p:grpSpPr>
          <a:xfrm>
            <a:off x="4774368" y="804015"/>
            <a:ext cx="1120991" cy="391865"/>
            <a:chOff x="6836529" y="3636272"/>
            <a:chExt cx="3069029" cy="541217"/>
          </a:xfrm>
        </p:grpSpPr>
        <p:sp>
          <p:nvSpPr>
            <p:cNvPr id="21" name="圆角矩形 24">
              <a:extLst>
                <a:ext uri="{FF2B5EF4-FFF2-40B4-BE49-F238E27FC236}">
                  <a16:creationId xmlns:a16="http://schemas.microsoft.com/office/drawing/2014/main" id="{0F41A8FE-8CBE-455A-A5F3-BCAA05121BFF}"/>
                </a:ext>
              </a:extLst>
            </p:cNvPr>
            <p:cNvSpPr/>
            <p:nvPr/>
          </p:nvSpPr>
          <p:spPr>
            <a:xfrm rot="16200000">
              <a:off x="8100435" y="2372367"/>
              <a:ext cx="541217" cy="3069028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83D0B3E-9C0C-48D1-A509-FD34B16F2895}"/>
                </a:ext>
              </a:extLst>
            </p:cNvPr>
            <p:cNvSpPr txBox="1"/>
            <p:nvPr/>
          </p:nvSpPr>
          <p:spPr>
            <a:xfrm>
              <a:off x="6836529" y="3644499"/>
              <a:ext cx="2350629" cy="485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数据存储</a:t>
              </a:r>
            </a:p>
          </p:txBody>
        </p:sp>
      </p:grpSp>
      <p:grpSp>
        <p:nvGrpSpPr>
          <p:cNvPr id="32" name="组合 31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9AC3AD36-64B1-40CD-A8E7-166EB439B686}"/>
              </a:ext>
            </a:extLst>
          </p:cNvPr>
          <p:cNvGrpSpPr/>
          <p:nvPr/>
        </p:nvGrpSpPr>
        <p:grpSpPr>
          <a:xfrm>
            <a:off x="3294224" y="1951899"/>
            <a:ext cx="1120991" cy="391865"/>
            <a:chOff x="6836530" y="3636272"/>
            <a:chExt cx="3069028" cy="541217"/>
          </a:xfrm>
        </p:grpSpPr>
        <p:sp>
          <p:nvSpPr>
            <p:cNvPr id="33" name="圆角矩形 24">
              <a:extLst>
                <a:ext uri="{FF2B5EF4-FFF2-40B4-BE49-F238E27FC236}">
                  <a16:creationId xmlns:a16="http://schemas.microsoft.com/office/drawing/2014/main" id="{160E43B2-0276-407F-83F0-0F96AF4E4C46}"/>
                </a:ext>
              </a:extLst>
            </p:cNvPr>
            <p:cNvSpPr/>
            <p:nvPr/>
          </p:nvSpPr>
          <p:spPr>
            <a:xfrm rot="16200000">
              <a:off x="8100435" y="2372367"/>
              <a:ext cx="541217" cy="3069028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37C73F1-1441-48EB-9268-129991193E3A}"/>
                </a:ext>
              </a:extLst>
            </p:cNvPr>
            <p:cNvSpPr txBox="1"/>
            <p:nvPr/>
          </p:nvSpPr>
          <p:spPr>
            <a:xfrm>
              <a:off x="7170300" y="3651833"/>
              <a:ext cx="2401481" cy="510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书存储</a:t>
              </a:r>
            </a:p>
          </p:txBody>
        </p:sp>
      </p:grpSp>
      <p:grpSp>
        <p:nvGrpSpPr>
          <p:cNvPr id="35" name="组合 34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32BB5460-ADA9-4253-A3F0-26C4D1FCF224}"/>
              </a:ext>
            </a:extLst>
          </p:cNvPr>
          <p:cNvGrpSpPr/>
          <p:nvPr/>
        </p:nvGrpSpPr>
        <p:grpSpPr>
          <a:xfrm>
            <a:off x="4919093" y="1947162"/>
            <a:ext cx="1120991" cy="391865"/>
            <a:chOff x="6836529" y="3636272"/>
            <a:chExt cx="3069029" cy="541217"/>
          </a:xfrm>
        </p:grpSpPr>
        <p:sp>
          <p:nvSpPr>
            <p:cNvPr id="36" name="圆角矩形 24">
              <a:extLst>
                <a:ext uri="{FF2B5EF4-FFF2-40B4-BE49-F238E27FC236}">
                  <a16:creationId xmlns:a16="http://schemas.microsoft.com/office/drawing/2014/main" id="{113205D9-F837-4C21-AC61-EB2DEF2CE86A}"/>
                </a:ext>
              </a:extLst>
            </p:cNvPr>
            <p:cNvSpPr/>
            <p:nvPr/>
          </p:nvSpPr>
          <p:spPr>
            <a:xfrm rot="16200000">
              <a:off x="8100435" y="2372367"/>
              <a:ext cx="541217" cy="3069028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6E9FB24-FC3C-41BE-AC14-6D4E2FBD96B6}"/>
                </a:ext>
              </a:extLst>
            </p:cNvPr>
            <p:cNvSpPr txBox="1"/>
            <p:nvPr/>
          </p:nvSpPr>
          <p:spPr>
            <a:xfrm>
              <a:off x="6836529" y="3644499"/>
              <a:ext cx="3033451" cy="510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用户存储</a:t>
              </a:r>
            </a:p>
          </p:txBody>
        </p:sp>
      </p:grpSp>
      <p:grpSp>
        <p:nvGrpSpPr>
          <p:cNvPr id="38" name="组合 37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A5B1B826-A1AB-4518-8301-88A9F0ABF46A}"/>
              </a:ext>
            </a:extLst>
          </p:cNvPr>
          <p:cNvGrpSpPr/>
          <p:nvPr/>
        </p:nvGrpSpPr>
        <p:grpSpPr>
          <a:xfrm>
            <a:off x="6543962" y="1947162"/>
            <a:ext cx="1120992" cy="391865"/>
            <a:chOff x="6836531" y="3636271"/>
            <a:chExt cx="3069030" cy="541217"/>
          </a:xfrm>
        </p:grpSpPr>
        <p:sp>
          <p:nvSpPr>
            <p:cNvPr id="39" name="圆角矩形 24">
              <a:extLst>
                <a:ext uri="{FF2B5EF4-FFF2-40B4-BE49-F238E27FC236}">
                  <a16:creationId xmlns:a16="http://schemas.microsoft.com/office/drawing/2014/main" id="{29895103-3D29-4DC3-B1E7-A6B0DE7961F5}"/>
                </a:ext>
              </a:extLst>
            </p:cNvPr>
            <p:cNvSpPr/>
            <p:nvPr/>
          </p:nvSpPr>
          <p:spPr>
            <a:xfrm rot="16200000">
              <a:off x="8100436" y="2372366"/>
              <a:ext cx="541217" cy="3069028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831D1F7-21C6-4E9D-BD29-98F586B05626}"/>
                </a:ext>
              </a:extLst>
            </p:cNvPr>
            <p:cNvSpPr txBox="1"/>
            <p:nvPr/>
          </p:nvSpPr>
          <p:spPr>
            <a:xfrm>
              <a:off x="6872111" y="3651834"/>
              <a:ext cx="3033450" cy="510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信息存储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8E58395-2D32-4CF2-A484-965618970D93}"/>
              </a:ext>
            </a:extLst>
          </p:cNvPr>
          <p:cNvGrpSpPr/>
          <p:nvPr/>
        </p:nvGrpSpPr>
        <p:grpSpPr>
          <a:xfrm>
            <a:off x="3854720" y="1195880"/>
            <a:ext cx="3256237" cy="762549"/>
            <a:chOff x="3854720" y="1195880"/>
            <a:chExt cx="3256237" cy="7625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A09D8937-4479-409B-AFC4-EA22B141929B}"/>
                </a:ext>
              </a:extLst>
            </p:cNvPr>
            <p:cNvCxnSpPr>
              <a:stCxn id="21" idx="1"/>
              <a:endCxn id="33" idx="3"/>
            </p:cNvCxnSpPr>
            <p:nvPr/>
          </p:nvCxnSpPr>
          <p:spPr>
            <a:xfrm rot="5400000">
              <a:off x="4216783" y="833818"/>
              <a:ext cx="756018" cy="1480144"/>
            </a:xfrm>
            <a:prstGeom prst="bentConnector3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895DECDA-7090-4C31-AC9A-77F8252C87FE}"/>
                </a:ext>
              </a:extLst>
            </p:cNvPr>
            <p:cNvCxnSpPr>
              <a:stCxn id="21" idx="1"/>
              <a:endCxn id="37" idx="0"/>
            </p:cNvCxnSpPr>
            <p:nvPr/>
          </p:nvCxnSpPr>
          <p:spPr>
            <a:xfrm rot="16200000" flipH="1">
              <a:off x="5025358" y="1505386"/>
              <a:ext cx="757238" cy="138227"/>
            </a:xfrm>
            <a:prstGeom prst="bentConnector3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0E136963-3F9F-4C39-88AC-17C1B1BF4FC2}"/>
                </a:ext>
              </a:extLst>
            </p:cNvPr>
            <p:cNvCxnSpPr>
              <a:stCxn id="21" idx="1"/>
              <a:endCxn id="40" idx="0"/>
            </p:cNvCxnSpPr>
            <p:nvPr/>
          </p:nvCxnSpPr>
          <p:spPr>
            <a:xfrm rot="16200000" flipH="1">
              <a:off x="5841636" y="689109"/>
              <a:ext cx="762549" cy="1776092"/>
            </a:xfrm>
            <a:prstGeom prst="bentConnector3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AB29F282-FE03-457B-9D62-9BB213A3FE85}"/>
              </a:ext>
            </a:extLst>
          </p:cNvPr>
          <p:cNvGrpSpPr/>
          <p:nvPr/>
        </p:nvGrpSpPr>
        <p:grpSpPr>
          <a:xfrm>
            <a:off x="4571998" y="3093700"/>
            <a:ext cx="1120991" cy="391865"/>
            <a:chOff x="6836529" y="3636272"/>
            <a:chExt cx="3069028" cy="541217"/>
          </a:xfrm>
        </p:grpSpPr>
        <p:sp>
          <p:nvSpPr>
            <p:cNvPr id="52" name="圆角矩形 24">
              <a:extLst>
                <a:ext uri="{FF2B5EF4-FFF2-40B4-BE49-F238E27FC236}">
                  <a16:creationId xmlns:a16="http://schemas.microsoft.com/office/drawing/2014/main" id="{A4069337-D126-4453-8213-14D2D15C5B36}"/>
                </a:ext>
              </a:extLst>
            </p:cNvPr>
            <p:cNvSpPr/>
            <p:nvPr/>
          </p:nvSpPr>
          <p:spPr>
            <a:xfrm rot="16200000">
              <a:off x="8100434" y="2372367"/>
              <a:ext cx="541217" cy="3069028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3657C495-13F3-4B33-9DD9-1DD998D2F156}"/>
                </a:ext>
              </a:extLst>
            </p:cNvPr>
            <p:cNvSpPr txBox="1"/>
            <p:nvPr/>
          </p:nvSpPr>
          <p:spPr>
            <a:xfrm>
              <a:off x="7472570" y="3651832"/>
              <a:ext cx="1830954" cy="510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书类</a:t>
              </a:r>
            </a:p>
          </p:txBody>
        </p:sp>
      </p:grpSp>
      <p:grpSp>
        <p:nvGrpSpPr>
          <p:cNvPr id="54" name="组合 53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D6FE5111-E687-4030-8CE7-4F23CEFD6700}"/>
              </a:ext>
            </a:extLst>
          </p:cNvPr>
          <p:cNvGrpSpPr/>
          <p:nvPr/>
        </p:nvGrpSpPr>
        <p:grpSpPr>
          <a:xfrm>
            <a:off x="4572000" y="4176938"/>
            <a:ext cx="1120991" cy="391865"/>
            <a:chOff x="6836530" y="3636272"/>
            <a:chExt cx="3069028" cy="541217"/>
          </a:xfrm>
        </p:grpSpPr>
        <p:sp>
          <p:nvSpPr>
            <p:cNvPr id="55" name="圆角矩形 24">
              <a:extLst>
                <a:ext uri="{FF2B5EF4-FFF2-40B4-BE49-F238E27FC236}">
                  <a16:creationId xmlns:a16="http://schemas.microsoft.com/office/drawing/2014/main" id="{7AC50534-8546-4CE5-8895-032810C909F4}"/>
                </a:ext>
              </a:extLst>
            </p:cNvPr>
            <p:cNvSpPr/>
            <p:nvPr/>
          </p:nvSpPr>
          <p:spPr>
            <a:xfrm rot="16200000">
              <a:off x="8100435" y="2372367"/>
              <a:ext cx="541217" cy="3069028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D253A46-4F6A-4611-B68D-E62C24B32FF7}"/>
                </a:ext>
              </a:extLst>
            </p:cNvPr>
            <p:cNvSpPr txBox="1"/>
            <p:nvPr/>
          </p:nvSpPr>
          <p:spPr>
            <a:xfrm>
              <a:off x="7170301" y="3651833"/>
              <a:ext cx="2401480" cy="510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书对象</a:t>
              </a:r>
            </a:p>
          </p:txBody>
        </p:sp>
      </p:grp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68E9D1F-CC08-4FE6-9787-DEECAB5F09B2}"/>
              </a:ext>
            </a:extLst>
          </p:cNvPr>
          <p:cNvCxnSpPr>
            <a:stCxn id="52" idx="1"/>
            <a:endCxn id="56" idx="0"/>
          </p:cNvCxnSpPr>
          <p:nvPr/>
        </p:nvCxnSpPr>
        <p:spPr>
          <a:xfrm>
            <a:off x="5132494" y="3485565"/>
            <a:ext cx="1" cy="702640"/>
          </a:xfrm>
          <a:prstGeom prst="straightConnector1">
            <a:avLst/>
          </a:prstGeom>
          <a:ln w="38100">
            <a:solidFill>
              <a:srgbClr val="063D5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">
            <a:extLst>
              <a:ext uri="{FF2B5EF4-FFF2-40B4-BE49-F238E27FC236}">
                <a16:creationId xmlns:a16="http://schemas.microsoft.com/office/drawing/2014/main" id="{11E630DA-8510-4AD9-A5C9-A5A667094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027" y="502872"/>
            <a:ext cx="1005403" cy="338554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方正兰亭黑_GBK"/>
                <a:ea typeface="方正兰亭黑_GBK"/>
              </a:rPr>
              <a:t>系统设计</a:t>
            </a:r>
          </a:p>
        </p:txBody>
      </p:sp>
    </p:spTree>
    <p:extLst>
      <p:ext uri="{BB962C8B-B14F-4D97-AF65-F5344CB8AC3E}">
        <p14:creationId xmlns:p14="http://schemas.microsoft.com/office/powerpoint/2010/main" val="23723638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00"/>
                            </p:stCondLst>
                            <p:childTnLst>
                              <p:par>
                                <p:cTn id="96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DBE619E-A3FD-4011-882D-3E440483CBEE}"/>
              </a:ext>
            </a:extLst>
          </p:cNvPr>
          <p:cNvSpPr/>
          <p:nvPr/>
        </p:nvSpPr>
        <p:spPr>
          <a:xfrm>
            <a:off x="7935437" y="4394109"/>
            <a:ext cx="104185" cy="103900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6AD886-C49B-4CAC-81AC-7A1731360F5C}"/>
              </a:ext>
            </a:extLst>
          </p:cNvPr>
          <p:cNvSpPr/>
          <p:nvPr/>
        </p:nvSpPr>
        <p:spPr>
          <a:xfrm>
            <a:off x="8131259" y="4290209"/>
            <a:ext cx="208369" cy="207800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FB2A5F-8B48-43DE-AEF6-B665BF9CDBFE}"/>
              </a:ext>
            </a:extLst>
          </p:cNvPr>
          <p:cNvSpPr txBox="1"/>
          <p:nvPr/>
        </p:nvSpPr>
        <p:spPr>
          <a:xfrm>
            <a:off x="1311137" y="1809871"/>
            <a:ext cx="1602813" cy="8471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rgbClr val="2B3649"/>
                </a:solidFill>
                <a:latin typeface="+mj-ea"/>
              </a:rPr>
              <a:t>针对</a:t>
            </a:r>
            <a:r>
              <a:rPr lang="en-US" altLang="zh-CN" sz="1400" dirty="0">
                <a:solidFill>
                  <a:srgbClr val="2B3649"/>
                </a:solidFill>
                <a:latin typeface="+mj-ea"/>
              </a:rPr>
              <a:t>OO</a:t>
            </a:r>
            <a:r>
              <a:rPr lang="zh-CN" altLang="en-US" sz="1400" dirty="0">
                <a:solidFill>
                  <a:srgbClr val="2B3649"/>
                </a:solidFill>
                <a:latin typeface="+mj-ea"/>
              </a:rPr>
              <a:t>方法所需要的素材进行的归类分析和整理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559188-9963-4DD2-AED7-20B2ABBA8E3F}"/>
              </a:ext>
            </a:extLst>
          </p:cNvPr>
          <p:cNvSpPr txBox="1"/>
          <p:nvPr/>
        </p:nvSpPr>
        <p:spPr>
          <a:xfrm>
            <a:off x="1098666" y="3903955"/>
            <a:ext cx="1847283" cy="8471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rgbClr val="2B3649"/>
                </a:solidFill>
                <a:latin typeface="+mj-ea"/>
              </a:rPr>
              <a:t>对图书系统进行分析、设计与实现，最终得到最优化的图书系统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314AB4-D9E6-4369-BE9A-0925DE40C5B5}"/>
              </a:ext>
            </a:extLst>
          </p:cNvPr>
          <p:cNvSpPr txBox="1"/>
          <p:nvPr/>
        </p:nvSpPr>
        <p:spPr>
          <a:xfrm>
            <a:off x="5876154" y="3894149"/>
            <a:ext cx="2054559" cy="3300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2B3649"/>
                </a:solidFill>
                <a:latin typeface="+mj-ea"/>
              </a:rPr>
              <a:t>对前述步骤进行实现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2B0C87A-D26A-4F8D-843E-7305BF6CB8D5}"/>
              </a:ext>
            </a:extLst>
          </p:cNvPr>
          <p:cNvGrpSpPr/>
          <p:nvPr/>
        </p:nvGrpSpPr>
        <p:grpSpPr>
          <a:xfrm>
            <a:off x="2879072" y="1161249"/>
            <a:ext cx="2908009" cy="2972633"/>
            <a:chOff x="2879072" y="1161249"/>
            <a:chExt cx="2908009" cy="2972633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9D6C1CD-8906-4E4A-979F-C4CAD8BC8BDB}"/>
                </a:ext>
              </a:extLst>
            </p:cNvPr>
            <p:cNvGrpSpPr/>
            <p:nvPr/>
          </p:nvGrpSpPr>
          <p:grpSpPr>
            <a:xfrm>
              <a:off x="2879072" y="1161249"/>
              <a:ext cx="2908009" cy="2972633"/>
              <a:chOff x="2879072" y="1161249"/>
              <a:chExt cx="2908009" cy="2972633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9555B80E-0288-4F4E-86D1-A28614195A4D}"/>
                  </a:ext>
                </a:extLst>
              </p:cNvPr>
              <p:cNvGrpSpPr/>
              <p:nvPr/>
            </p:nvGrpSpPr>
            <p:grpSpPr>
              <a:xfrm rot="2700000">
                <a:off x="2846760" y="1193561"/>
                <a:ext cx="2972633" cy="2908009"/>
                <a:chOff x="2819184" y="1005306"/>
                <a:chExt cx="3554091" cy="3476828"/>
              </a:xfrm>
            </p:grpSpPr>
            <p:sp>
              <p:nvSpPr>
                <p:cNvPr id="25" name="任意多边形 4">
                  <a:extLst>
                    <a:ext uri="{FF2B5EF4-FFF2-40B4-BE49-F238E27FC236}">
                      <a16:creationId xmlns:a16="http://schemas.microsoft.com/office/drawing/2014/main" id="{A2C3EEDA-F5B7-4713-87AE-67C893BCD353}"/>
                    </a:ext>
                  </a:extLst>
                </p:cNvPr>
                <p:cNvSpPr/>
                <p:nvPr/>
              </p:nvSpPr>
              <p:spPr>
                <a:xfrm>
                  <a:off x="3024625" y="1162707"/>
                  <a:ext cx="3162026" cy="3162026"/>
                </a:xfrm>
                <a:custGeom>
                  <a:avLst/>
                  <a:gdLst>
                    <a:gd name="connsiteX0" fmla="*/ 734066 w 1656097"/>
                    <a:gd name="connsiteY0" fmla="*/ 0 h 1656098"/>
                    <a:gd name="connsiteX1" fmla="*/ 922032 w 1656097"/>
                    <a:gd name="connsiteY1" fmla="*/ 0 h 1656098"/>
                    <a:gd name="connsiteX2" fmla="*/ 958682 w 1656097"/>
                    <a:gd name="connsiteY2" fmla="*/ 170987 h 1656098"/>
                    <a:gd name="connsiteX3" fmla="*/ 967537 w 1656097"/>
                    <a:gd name="connsiteY3" fmla="*/ 172338 h 1656098"/>
                    <a:gd name="connsiteX4" fmla="*/ 1042604 w 1656097"/>
                    <a:gd name="connsiteY4" fmla="*/ 194634 h 1656098"/>
                    <a:gd name="connsiteX5" fmla="*/ 1160682 w 1656097"/>
                    <a:gd name="connsiteY5" fmla="*/ 63947 h 1656098"/>
                    <a:gd name="connsiteX6" fmla="*/ 1323465 w 1656097"/>
                    <a:gd name="connsiteY6" fmla="*/ 157929 h 1656098"/>
                    <a:gd name="connsiteX7" fmla="*/ 1271151 w 1656097"/>
                    <a:gd name="connsiteY7" fmla="*/ 319877 h 1656098"/>
                    <a:gd name="connsiteX8" fmla="*/ 1280994 w 1656097"/>
                    <a:gd name="connsiteY8" fmla="*/ 327054 h 1656098"/>
                    <a:gd name="connsiteX9" fmla="*/ 1333335 w 1656097"/>
                    <a:gd name="connsiteY9" fmla="*/ 377405 h 1656098"/>
                    <a:gd name="connsiteX10" fmla="*/ 1338950 w 1656097"/>
                    <a:gd name="connsiteY10" fmla="*/ 384065 h 1656098"/>
                    <a:gd name="connsiteX11" fmla="*/ 1498169 w 1656097"/>
                    <a:gd name="connsiteY11" fmla="*/ 332634 h 1656098"/>
                    <a:gd name="connsiteX12" fmla="*/ 1592152 w 1656097"/>
                    <a:gd name="connsiteY12" fmla="*/ 495417 h 1656098"/>
                    <a:gd name="connsiteX13" fmla="*/ 1473528 w 1656097"/>
                    <a:gd name="connsiteY13" fmla="*/ 602595 h 1656098"/>
                    <a:gd name="connsiteX14" fmla="*/ 1483127 w 1656097"/>
                    <a:gd name="connsiteY14" fmla="*/ 626411 h 1656098"/>
                    <a:gd name="connsiteX15" fmla="*/ 1501984 w 1656097"/>
                    <a:gd name="connsiteY15" fmla="*/ 701032 h 1656098"/>
                    <a:gd name="connsiteX16" fmla="*/ 1656097 w 1656097"/>
                    <a:gd name="connsiteY16" fmla="*/ 734067 h 1656098"/>
                    <a:gd name="connsiteX17" fmla="*/ 1656097 w 1656097"/>
                    <a:gd name="connsiteY17" fmla="*/ 922032 h 1656098"/>
                    <a:gd name="connsiteX18" fmla="*/ 1511749 w 1656097"/>
                    <a:gd name="connsiteY18" fmla="*/ 952973 h 1656098"/>
                    <a:gd name="connsiteX19" fmla="*/ 1506114 w 1656097"/>
                    <a:gd name="connsiteY19" fmla="*/ 989892 h 1656098"/>
                    <a:gd name="connsiteX20" fmla="*/ 1491538 w 1656097"/>
                    <a:gd name="connsiteY20" fmla="*/ 1048074 h 1656098"/>
                    <a:gd name="connsiteX21" fmla="*/ 1485827 w 1656097"/>
                    <a:gd name="connsiteY21" fmla="*/ 1064617 h 1656098"/>
                    <a:gd name="connsiteX22" fmla="*/ 1592152 w 1656097"/>
                    <a:gd name="connsiteY22" fmla="*/ 1160683 h 1656098"/>
                    <a:gd name="connsiteX23" fmla="*/ 1498169 w 1656097"/>
                    <a:gd name="connsiteY23" fmla="*/ 1323465 h 1656098"/>
                    <a:gd name="connsiteX24" fmla="*/ 1367507 w 1656097"/>
                    <a:gd name="connsiteY24" fmla="*/ 1281258 h 1656098"/>
                    <a:gd name="connsiteX25" fmla="*/ 1351398 w 1656097"/>
                    <a:gd name="connsiteY25" fmla="*/ 1303350 h 1656098"/>
                    <a:gd name="connsiteX26" fmla="*/ 1301049 w 1656097"/>
                    <a:gd name="connsiteY26" fmla="*/ 1355691 h 1656098"/>
                    <a:gd name="connsiteX27" fmla="*/ 1282493 w 1656097"/>
                    <a:gd name="connsiteY27" fmla="*/ 1371332 h 1656098"/>
                    <a:gd name="connsiteX28" fmla="*/ 1323465 w 1656097"/>
                    <a:gd name="connsiteY28" fmla="*/ 1498169 h 1656098"/>
                    <a:gd name="connsiteX29" fmla="*/ 1160682 w 1656097"/>
                    <a:gd name="connsiteY29" fmla="*/ 1592152 h 1656098"/>
                    <a:gd name="connsiteX30" fmla="*/ 1074277 w 1656097"/>
                    <a:gd name="connsiteY30" fmla="*/ 1496521 h 1656098"/>
                    <a:gd name="connsiteX31" fmla="*/ 1052042 w 1656097"/>
                    <a:gd name="connsiteY31" fmla="*/ 1505484 h 1656098"/>
                    <a:gd name="connsiteX32" fmla="*/ 948719 w 1656097"/>
                    <a:gd name="connsiteY32" fmla="*/ 1531593 h 1656098"/>
                    <a:gd name="connsiteX33" fmla="*/ 922032 w 1656097"/>
                    <a:gd name="connsiteY33" fmla="*/ 1656098 h 1656098"/>
                    <a:gd name="connsiteX34" fmla="*/ 734066 w 1656097"/>
                    <a:gd name="connsiteY34" fmla="*/ 1656098 h 1656098"/>
                    <a:gd name="connsiteX35" fmla="*/ 707323 w 1656097"/>
                    <a:gd name="connsiteY35" fmla="*/ 1531333 h 1656098"/>
                    <a:gd name="connsiteX36" fmla="*/ 688561 w 1656097"/>
                    <a:gd name="connsiteY36" fmla="*/ 1528470 h 1656098"/>
                    <a:gd name="connsiteX37" fmla="*/ 581645 w 1656097"/>
                    <a:gd name="connsiteY37" fmla="*/ 1496716 h 1656098"/>
                    <a:gd name="connsiteX38" fmla="*/ 495416 w 1656097"/>
                    <a:gd name="connsiteY38" fmla="*/ 1592152 h 1656098"/>
                    <a:gd name="connsiteX39" fmla="*/ 332634 w 1656097"/>
                    <a:gd name="connsiteY39" fmla="*/ 1498169 h 1656098"/>
                    <a:gd name="connsiteX40" fmla="*/ 373389 w 1656097"/>
                    <a:gd name="connsiteY40" fmla="*/ 1372000 h 1656098"/>
                    <a:gd name="connsiteX41" fmla="*/ 293970 w 1656097"/>
                    <a:gd name="connsiteY41" fmla="*/ 1290661 h 1656098"/>
                    <a:gd name="connsiteX42" fmla="*/ 287662 w 1656097"/>
                    <a:gd name="connsiteY42" fmla="*/ 1281558 h 1656098"/>
                    <a:gd name="connsiteX43" fmla="*/ 157930 w 1656097"/>
                    <a:gd name="connsiteY43" fmla="*/ 1323465 h 1656098"/>
                    <a:gd name="connsiteX44" fmla="*/ 63947 w 1656097"/>
                    <a:gd name="connsiteY44" fmla="*/ 1160683 h 1656098"/>
                    <a:gd name="connsiteX45" fmla="*/ 170348 w 1656097"/>
                    <a:gd name="connsiteY45" fmla="*/ 1064548 h 1656098"/>
                    <a:gd name="connsiteX46" fmla="*/ 159896 w 1656097"/>
                    <a:gd name="connsiteY46" fmla="*/ 1031651 h 1656098"/>
                    <a:gd name="connsiteX47" fmla="*/ 144063 w 1656097"/>
                    <a:gd name="connsiteY47" fmla="*/ 952912 h 1656098"/>
                    <a:gd name="connsiteX48" fmla="*/ 0 w 1656097"/>
                    <a:gd name="connsiteY48" fmla="*/ 922032 h 1656098"/>
                    <a:gd name="connsiteX49" fmla="*/ 0 w 1656097"/>
                    <a:gd name="connsiteY49" fmla="*/ 734067 h 1656098"/>
                    <a:gd name="connsiteX50" fmla="*/ 152682 w 1656097"/>
                    <a:gd name="connsiteY50" fmla="*/ 701339 h 1656098"/>
                    <a:gd name="connsiteX51" fmla="*/ 159896 w 1656097"/>
                    <a:gd name="connsiteY51" fmla="*/ 669158 h 1656098"/>
                    <a:gd name="connsiteX52" fmla="*/ 182923 w 1656097"/>
                    <a:gd name="connsiteY52" fmla="*/ 602913 h 1656098"/>
                    <a:gd name="connsiteX53" fmla="*/ 63947 w 1656097"/>
                    <a:gd name="connsiteY53" fmla="*/ 495417 h 1656098"/>
                    <a:gd name="connsiteX54" fmla="*/ 157930 w 1656097"/>
                    <a:gd name="connsiteY54" fmla="*/ 332634 h 1656098"/>
                    <a:gd name="connsiteX55" fmla="*/ 318389 w 1656097"/>
                    <a:gd name="connsiteY55" fmla="*/ 384465 h 1656098"/>
                    <a:gd name="connsiteX56" fmla="*/ 353537 w 1656097"/>
                    <a:gd name="connsiteY56" fmla="*/ 346539 h 1656098"/>
                    <a:gd name="connsiteX57" fmla="*/ 385166 w 1656097"/>
                    <a:gd name="connsiteY57" fmla="*/ 320558 h 1656098"/>
                    <a:gd name="connsiteX58" fmla="*/ 332634 w 1656097"/>
                    <a:gd name="connsiteY58" fmla="*/ 157929 h 1656098"/>
                    <a:gd name="connsiteX59" fmla="*/ 495416 w 1656097"/>
                    <a:gd name="connsiteY59" fmla="*/ 63947 h 1656098"/>
                    <a:gd name="connsiteX60" fmla="*/ 612546 w 1656097"/>
                    <a:gd name="connsiteY60" fmla="*/ 193585 h 1656098"/>
                    <a:gd name="connsiteX61" fmla="*/ 688561 w 1656097"/>
                    <a:gd name="connsiteY61" fmla="*/ 172338 h 1656098"/>
                    <a:gd name="connsiteX62" fmla="*/ 697415 w 1656097"/>
                    <a:gd name="connsiteY62" fmla="*/ 170987 h 1656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1656097" h="1656098">
                      <a:moveTo>
                        <a:pt x="734066" y="0"/>
                      </a:moveTo>
                      <a:lnTo>
                        <a:pt x="922032" y="0"/>
                      </a:lnTo>
                      <a:lnTo>
                        <a:pt x="958682" y="170987"/>
                      </a:lnTo>
                      <a:lnTo>
                        <a:pt x="967537" y="172338"/>
                      </a:lnTo>
                      <a:lnTo>
                        <a:pt x="1042604" y="194634"/>
                      </a:lnTo>
                      <a:lnTo>
                        <a:pt x="1160682" y="63947"/>
                      </a:lnTo>
                      <a:lnTo>
                        <a:pt x="1323465" y="157929"/>
                      </a:lnTo>
                      <a:lnTo>
                        <a:pt x="1271151" y="319877"/>
                      </a:lnTo>
                      <a:lnTo>
                        <a:pt x="1280994" y="327054"/>
                      </a:lnTo>
                      <a:cubicBezTo>
                        <a:pt x="1299308" y="342918"/>
                        <a:pt x="1316780" y="359726"/>
                        <a:pt x="1333335" y="377405"/>
                      </a:cubicBezTo>
                      <a:lnTo>
                        <a:pt x="1338950" y="384065"/>
                      </a:lnTo>
                      <a:lnTo>
                        <a:pt x="1498169" y="332634"/>
                      </a:lnTo>
                      <a:lnTo>
                        <a:pt x="1592152" y="495417"/>
                      </a:lnTo>
                      <a:lnTo>
                        <a:pt x="1473528" y="602595"/>
                      </a:lnTo>
                      <a:lnTo>
                        <a:pt x="1483127" y="626411"/>
                      </a:lnTo>
                      <a:lnTo>
                        <a:pt x="1501984" y="701032"/>
                      </a:lnTo>
                      <a:lnTo>
                        <a:pt x="1656097" y="734067"/>
                      </a:lnTo>
                      <a:lnTo>
                        <a:pt x="1656097" y="922032"/>
                      </a:lnTo>
                      <a:lnTo>
                        <a:pt x="1511749" y="952973"/>
                      </a:lnTo>
                      <a:lnTo>
                        <a:pt x="1506114" y="989892"/>
                      </a:lnTo>
                      <a:cubicBezTo>
                        <a:pt x="1502081" y="1009604"/>
                        <a:pt x="1497209" y="1029011"/>
                        <a:pt x="1491538" y="1048074"/>
                      </a:cubicBezTo>
                      <a:lnTo>
                        <a:pt x="1485827" y="1064617"/>
                      </a:lnTo>
                      <a:lnTo>
                        <a:pt x="1592152" y="1160683"/>
                      </a:lnTo>
                      <a:lnTo>
                        <a:pt x="1498169" y="1323465"/>
                      </a:lnTo>
                      <a:lnTo>
                        <a:pt x="1367507" y="1281258"/>
                      </a:lnTo>
                      <a:lnTo>
                        <a:pt x="1351398" y="1303350"/>
                      </a:lnTo>
                      <a:cubicBezTo>
                        <a:pt x="1335535" y="1321664"/>
                        <a:pt x="1318727" y="1339136"/>
                        <a:pt x="1301049" y="1355691"/>
                      </a:cubicBezTo>
                      <a:lnTo>
                        <a:pt x="1282493" y="1371332"/>
                      </a:lnTo>
                      <a:lnTo>
                        <a:pt x="1323465" y="1498169"/>
                      </a:lnTo>
                      <a:lnTo>
                        <a:pt x="1160682" y="1592152"/>
                      </a:lnTo>
                      <a:lnTo>
                        <a:pt x="1074277" y="1496521"/>
                      </a:lnTo>
                      <a:lnTo>
                        <a:pt x="1052042" y="1505484"/>
                      </a:lnTo>
                      <a:lnTo>
                        <a:pt x="948719" y="1531593"/>
                      </a:lnTo>
                      <a:lnTo>
                        <a:pt x="922032" y="1656098"/>
                      </a:lnTo>
                      <a:lnTo>
                        <a:pt x="734066" y="1656098"/>
                      </a:lnTo>
                      <a:lnTo>
                        <a:pt x="707323" y="1531333"/>
                      </a:lnTo>
                      <a:lnTo>
                        <a:pt x="688561" y="1528470"/>
                      </a:lnTo>
                      <a:lnTo>
                        <a:pt x="581645" y="1496716"/>
                      </a:lnTo>
                      <a:lnTo>
                        <a:pt x="495416" y="1592152"/>
                      </a:lnTo>
                      <a:lnTo>
                        <a:pt x="332634" y="1498169"/>
                      </a:lnTo>
                      <a:lnTo>
                        <a:pt x="373389" y="1372000"/>
                      </a:lnTo>
                      <a:lnTo>
                        <a:pt x="293970" y="1290661"/>
                      </a:lnTo>
                      <a:lnTo>
                        <a:pt x="287662" y="1281558"/>
                      </a:lnTo>
                      <a:lnTo>
                        <a:pt x="157930" y="1323465"/>
                      </a:lnTo>
                      <a:lnTo>
                        <a:pt x="63947" y="1160683"/>
                      </a:lnTo>
                      <a:lnTo>
                        <a:pt x="170348" y="1064548"/>
                      </a:lnTo>
                      <a:lnTo>
                        <a:pt x="159896" y="1031651"/>
                      </a:lnTo>
                      <a:lnTo>
                        <a:pt x="144063" y="952912"/>
                      </a:lnTo>
                      <a:lnTo>
                        <a:pt x="0" y="922032"/>
                      </a:lnTo>
                      <a:lnTo>
                        <a:pt x="0" y="734067"/>
                      </a:lnTo>
                      <a:lnTo>
                        <a:pt x="152682" y="701339"/>
                      </a:lnTo>
                      <a:lnTo>
                        <a:pt x="159896" y="669158"/>
                      </a:lnTo>
                      <a:lnTo>
                        <a:pt x="182923" y="602913"/>
                      </a:lnTo>
                      <a:lnTo>
                        <a:pt x="63947" y="495417"/>
                      </a:lnTo>
                      <a:lnTo>
                        <a:pt x="157930" y="332634"/>
                      </a:lnTo>
                      <a:lnTo>
                        <a:pt x="318389" y="384465"/>
                      </a:lnTo>
                      <a:lnTo>
                        <a:pt x="353537" y="346539"/>
                      </a:lnTo>
                      <a:lnTo>
                        <a:pt x="385166" y="320558"/>
                      </a:lnTo>
                      <a:lnTo>
                        <a:pt x="332634" y="157929"/>
                      </a:lnTo>
                      <a:lnTo>
                        <a:pt x="495416" y="63947"/>
                      </a:lnTo>
                      <a:lnTo>
                        <a:pt x="612546" y="193585"/>
                      </a:lnTo>
                      <a:lnTo>
                        <a:pt x="688561" y="172338"/>
                      </a:lnTo>
                      <a:lnTo>
                        <a:pt x="697415" y="170987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  <a:headEnd type="oval" w="med" len="med"/>
                  <a:tailEnd type="oval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/>
                </a:p>
              </p:txBody>
            </p:sp>
            <p:sp>
              <p:nvSpPr>
                <p:cNvPr id="26" name="任意多边形 5">
                  <a:extLst>
                    <a:ext uri="{FF2B5EF4-FFF2-40B4-BE49-F238E27FC236}">
                      <a16:creationId xmlns:a16="http://schemas.microsoft.com/office/drawing/2014/main" id="{BB545F9F-FE66-4EC5-843F-B3E0B0B3FC5B}"/>
                    </a:ext>
                  </a:extLst>
                </p:cNvPr>
                <p:cNvSpPr/>
                <p:nvPr/>
              </p:nvSpPr>
              <p:spPr>
                <a:xfrm>
                  <a:off x="3962239" y="2100322"/>
                  <a:ext cx="1286797" cy="1286798"/>
                </a:xfrm>
                <a:custGeom>
                  <a:avLst/>
                  <a:gdLst>
                    <a:gd name="connsiteX0" fmla="*/ 734066 w 1656097"/>
                    <a:gd name="connsiteY0" fmla="*/ 0 h 1656098"/>
                    <a:gd name="connsiteX1" fmla="*/ 922032 w 1656097"/>
                    <a:gd name="connsiteY1" fmla="*/ 0 h 1656098"/>
                    <a:gd name="connsiteX2" fmla="*/ 958682 w 1656097"/>
                    <a:gd name="connsiteY2" fmla="*/ 170987 h 1656098"/>
                    <a:gd name="connsiteX3" fmla="*/ 967537 w 1656097"/>
                    <a:gd name="connsiteY3" fmla="*/ 172338 h 1656098"/>
                    <a:gd name="connsiteX4" fmla="*/ 1042604 w 1656097"/>
                    <a:gd name="connsiteY4" fmla="*/ 194634 h 1656098"/>
                    <a:gd name="connsiteX5" fmla="*/ 1160682 w 1656097"/>
                    <a:gd name="connsiteY5" fmla="*/ 63947 h 1656098"/>
                    <a:gd name="connsiteX6" fmla="*/ 1323465 w 1656097"/>
                    <a:gd name="connsiteY6" fmla="*/ 157929 h 1656098"/>
                    <a:gd name="connsiteX7" fmla="*/ 1271151 w 1656097"/>
                    <a:gd name="connsiteY7" fmla="*/ 319877 h 1656098"/>
                    <a:gd name="connsiteX8" fmla="*/ 1280994 w 1656097"/>
                    <a:gd name="connsiteY8" fmla="*/ 327054 h 1656098"/>
                    <a:gd name="connsiteX9" fmla="*/ 1333335 w 1656097"/>
                    <a:gd name="connsiteY9" fmla="*/ 377405 h 1656098"/>
                    <a:gd name="connsiteX10" fmla="*/ 1338950 w 1656097"/>
                    <a:gd name="connsiteY10" fmla="*/ 384065 h 1656098"/>
                    <a:gd name="connsiteX11" fmla="*/ 1498169 w 1656097"/>
                    <a:gd name="connsiteY11" fmla="*/ 332634 h 1656098"/>
                    <a:gd name="connsiteX12" fmla="*/ 1592152 w 1656097"/>
                    <a:gd name="connsiteY12" fmla="*/ 495417 h 1656098"/>
                    <a:gd name="connsiteX13" fmla="*/ 1473528 w 1656097"/>
                    <a:gd name="connsiteY13" fmla="*/ 602595 h 1656098"/>
                    <a:gd name="connsiteX14" fmla="*/ 1483127 w 1656097"/>
                    <a:gd name="connsiteY14" fmla="*/ 626411 h 1656098"/>
                    <a:gd name="connsiteX15" fmla="*/ 1501984 w 1656097"/>
                    <a:gd name="connsiteY15" fmla="*/ 701032 h 1656098"/>
                    <a:gd name="connsiteX16" fmla="*/ 1656097 w 1656097"/>
                    <a:gd name="connsiteY16" fmla="*/ 734067 h 1656098"/>
                    <a:gd name="connsiteX17" fmla="*/ 1656097 w 1656097"/>
                    <a:gd name="connsiteY17" fmla="*/ 922032 h 1656098"/>
                    <a:gd name="connsiteX18" fmla="*/ 1511749 w 1656097"/>
                    <a:gd name="connsiteY18" fmla="*/ 952973 h 1656098"/>
                    <a:gd name="connsiteX19" fmla="*/ 1506114 w 1656097"/>
                    <a:gd name="connsiteY19" fmla="*/ 989892 h 1656098"/>
                    <a:gd name="connsiteX20" fmla="*/ 1491538 w 1656097"/>
                    <a:gd name="connsiteY20" fmla="*/ 1048074 h 1656098"/>
                    <a:gd name="connsiteX21" fmla="*/ 1485827 w 1656097"/>
                    <a:gd name="connsiteY21" fmla="*/ 1064617 h 1656098"/>
                    <a:gd name="connsiteX22" fmla="*/ 1592152 w 1656097"/>
                    <a:gd name="connsiteY22" fmla="*/ 1160683 h 1656098"/>
                    <a:gd name="connsiteX23" fmla="*/ 1498169 w 1656097"/>
                    <a:gd name="connsiteY23" fmla="*/ 1323465 h 1656098"/>
                    <a:gd name="connsiteX24" fmla="*/ 1367507 w 1656097"/>
                    <a:gd name="connsiteY24" fmla="*/ 1281258 h 1656098"/>
                    <a:gd name="connsiteX25" fmla="*/ 1351398 w 1656097"/>
                    <a:gd name="connsiteY25" fmla="*/ 1303350 h 1656098"/>
                    <a:gd name="connsiteX26" fmla="*/ 1301049 w 1656097"/>
                    <a:gd name="connsiteY26" fmla="*/ 1355691 h 1656098"/>
                    <a:gd name="connsiteX27" fmla="*/ 1282493 w 1656097"/>
                    <a:gd name="connsiteY27" fmla="*/ 1371332 h 1656098"/>
                    <a:gd name="connsiteX28" fmla="*/ 1323465 w 1656097"/>
                    <a:gd name="connsiteY28" fmla="*/ 1498169 h 1656098"/>
                    <a:gd name="connsiteX29" fmla="*/ 1160682 w 1656097"/>
                    <a:gd name="connsiteY29" fmla="*/ 1592152 h 1656098"/>
                    <a:gd name="connsiteX30" fmla="*/ 1074277 w 1656097"/>
                    <a:gd name="connsiteY30" fmla="*/ 1496521 h 1656098"/>
                    <a:gd name="connsiteX31" fmla="*/ 1052042 w 1656097"/>
                    <a:gd name="connsiteY31" fmla="*/ 1505484 h 1656098"/>
                    <a:gd name="connsiteX32" fmla="*/ 948719 w 1656097"/>
                    <a:gd name="connsiteY32" fmla="*/ 1531593 h 1656098"/>
                    <a:gd name="connsiteX33" fmla="*/ 922032 w 1656097"/>
                    <a:gd name="connsiteY33" fmla="*/ 1656098 h 1656098"/>
                    <a:gd name="connsiteX34" fmla="*/ 734066 w 1656097"/>
                    <a:gd name="connsiteY34" fmla="*/ 1656098 h 1656098"/>
                    <a:gd name="connsiteX35" fmla="*/ 707323 w 1656097"/>
                    <a:gd name="connsiteY35" fmla="*/ 1531333 h 1656098"/>
                    <a:gd name="connsiteX36" fmla="*/ 688561 w 1656097"/>
                    <a:gd name="connsiteY36" fmla="*/ 1528470 h 1656098"/>
                    <a:gd name="connsiteX37" fmla="*/ 581645 w 1656097"/>
                    <a:gd name="connsiteY37" fmla="*/ 1496716 h 1656098"/>
                    <a:gd name="connsiteX38" fmla="*/ 495416 w 1656097"/>
                    <a:gd name="connsiteY38" fmla="*/ 1592152 h 1656098"/>
                    <a:gd name="connsiteX39" fmla="*/ 332634 w 1656097"/>
                    <a:gd name="connsiteY39" fmla="*/ 1498169 h 1656098"/>
                    <a:gd name="connsiteX40" fmla="*/ 373389 w 1656097"/>
                    <a:gd name="connsiteY40" fmla="*/ 1372000 h 1656098"/>
                    <a:gd name="connsiteX41" fmla="*/ 293970 w 1656097"/>
                    <a:gd name="connsiteY41" fmla="*/ 1290661 h 1656098"/>
                    <a:gd name="connsiteX42" fmla="*/ 287662 w 1656097"/>
                    <a:gd name="connsiteY42" fmla="*/ 1281558 h 1656098"/>
                    <a:gd name="connsiteX43" fmla="*/ 157930 w 1656097"/>
                    <a:gd name="connsiteY43" fmla="*/ 1323465 h 1656098"/>
                    <a:gd name="connsiteX44" fmla="*/ 63947 w 1656097"/>
                    <a:gd name="connsiteY44" fmla="*/ 1160683 h 1656098"/>
                    <a:gd name="connsiteX45" fmla="*/ 170348 w 1656097"/>
                    <a:gd name="connsiteY45" fmla="*/ 1064548 h 1656098"/>
                    <a:gd name="connsiteX46" fmla="*/ 159896 w 1656097"/>
                    <a:gd name="connsiteY46" fmla="*/ 1031651 h 1656098"/>
                    <a:gd name="connsiteX47" fmla="*/ 144063 w 1656097"/>
                    <a:gd name="connsiteY47" fmla="*/ 952912 h 1656098"/>
                    <a:gd name="connsiteX48" fmla="*/ 0 w 1656097"/>
                    <a:gd name="connsiteY48" fmla="*/ 922032 h 1656098"/>
                    <a:gd name="connsiteX49" fmla="*/ 0 w 1656097"/>
                    <a:gd name="connsiteY49" fmla="*/ 734067 h 1656098"/>
                    <a:gd name="connsiteX50" fmla="*/ 152682 w 1656097"/>
                    <a:gd name="connsiteY50" fmla="*/ 701339 h 1656098"/>
                    <a:gd name="connsiteX51" fmla="*/ 159896 w 1656097"/>
                    <a:gd name="connsiteY51" fmla="*/ 669158 h 1656098"/>
                    <a:gd name="connsiteX52" fmla="*/ 182923 w 1656097"/>
                    <a:gd name="connsiteY52" fmla="*/ 602913 h 1656098"/>
                    <a:gd name="connsiteX53" fmla="*/ 63947 w 1656097"/>
                    <a:gd name="connsiteY53" fmla="*/ 495417 h 1656098"/>
                    <a:gd name="connsiteX54" fmla="*/ 157930 w 1656097"/>
                    <a:gd name="connsiteY54" fmla="*/ 332634 h 1656098"/>
                    <a:gd name="connsiteX55" fmla="*/ 318389 w 1656097"/>
                    <a:gd name="connsiteY55" fmla="*/ 384465 h 1656098"/>
                    <a:gd name="connsiteX56" fmla="*/ 353537 w 1656097"/>
                    <a:gd name="connsiteY56" fmla="*/ 346539 h 1656098"/>
                    <a:gd name="connsiteX57" fmla="*/ 385166 w 1656097"/>
                    <a:gd name="connsiteY57" fmla="*/ 320558 h 1656098"/>
                    <a:gd name="connsiteX58" fmla="*/ 332634 w 1656097"/>
                    <a:gd name="connsiteY58" fmla="*/ 157929 h 1656098"/>
                    <a:gd name="connsiteX59" fmla="*/ 495416 w 1656097"/>
                    <a:gd name="connsiteY59" fmla="*/ 63947 h 1656098"/>
                    <a:gd name="connsiteX60" fmla="*/ 612546 w 1656097"/>
                    <a:gd name="connsiteY60" fmla="*/ 193585 h 1656098"/>
                    <a:gd name="connsiteX61" fmla="*/ 688561 w 1656097"/>
                    <a:gd name="connsiteY61" fmla="*/ 172338 h 1656098"/>
                    <a:gd name="connsiteX62" fmla="*/ 697415 w 1656097"/>
                    <a:gd name="connsiteY62" fmla="*/ 170987 h 1656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1656097" h="1656098">
                      <a:moveTo>
                        <a:pt x="734066" y="0"/>
                      </a:moveTo>
                      <a:lnTo>
                        <a:pt x="922032" y="0"/>
                      </a:lnTo>
                      <a:lnTo>
                        <a:pt x="958682" y="170987"/>
                      </a:lnTo>
                      <a:lnTo>
                        <a:pt x="967537" y="172338"/>
                      </a:lnTo>
                      <a:lnTo>
                        <a:pt x="1042604" y="194634"/>
                      </a:lnTo>
                      <a:lnTo>
                        <a:pt x="1160682" y="63947"/>
                      </a:lnTo>
                      <a:lnTo>
                        <a:pt x="1323465" y="157929"/>
                      </a:lnTo>
                      <a:lnTo>
                        <a:pt x="1271151" y="319877"/>
                      </a:lnTo>
                      <a:lnTo>
                        <a:pt x="1280994" y="327054"/>
                      </a:lnTo>
                      <a:cubicBezTo>
                        <a:pt x="1299308" y="342918"/>
                        <a:pt x="1316780" y="359726"/>
                        <a:pt x="1333335" y="377405"/>
                      </a:cubicBezTo>
                      <a:lnTo>
                        <a:pt x="1338950" y="384065"/>
                      </a:lnTo>
                      <a:lnTo>
                        <a:pt x="1498169" y="332634"/>
                      </a:lnTo>
                      <a:lnTo>
                        <a:pt x="1592152" y="495417"/>
                      </a:lnTo>
                      <a:lnTo>
                        <a:pt x="1473528" y="602595"/>
                      </a:lnTo>
                      <a:lnTo>
                        <a:pt x="1483127" y="626411"/>
                      </a:lnTo>
                      <a:lnTo>
                        <a:pt x="1501984" y="701032"/>
                      </a:lnTo>
                      <a:lnTo>
                        <a:pt x="1656097" y="734067"/>
                      </a:lnTo>
                      <a:lnTo>
                        <a:pt x="1656097" y="922032"/>
                      </a:lnTo>
                      <a:lnTo>
                        <a:pt x="1511749" y="952973"/>
                      </a:lnTo>
                      <a:lnTo>
                        <a:pt x="1506114" y="989892"/>
                      </a:lnTo>
                      <a:cubicBezTo>
                        <a:pt x="1502081" y="1009604"/>
                        <a:pt x="1497209" y="1029011"/>
                        <a:pt x="1491538" y="1048074"/>
                      </a:cubicBezTo>
                      <a:lnTo>
                        <a:pt x="1485827" y="1064617"/>
                      </a:lnTo>
                      <a:lnTo>
                        <a:pt x="1592152" y="1160683"/>
                      </a:lnTo>
                      <a:lnTo>
                        <a:pt x="1498169" y="1323465"/>
                      </a:lnTo>
                      <a:lnTo>
                        <a:pt x="1367507" y="1281258"/>
                      </a:lnTo>
                      <a:lnTo>
                        <a:pt x="1351398" y="1303350"/>
                      </a:lnTo>
                      <a:cubicBezTo>
                        <a:pt x="1335535" y="1321664"/>
                        <a:pt x="1318727" y="1339136"/>
                        <a:pt x="1301049" y="1355691"/>
                      </a:cubicBezTo>
                      <a:lnTo>
                        <a:pt x="1282493" y="1371332"/>
                      </a:lnTo>
                      <a:lnTo>
                        <a:pt x="1323465" y="1498169"/>
                      </a:lnTo>
                      <a:lnTo>
                        <a:pt x="1160682" y="1592152"/>
                      </a:lnTo>
                      <a:lnTo>
                        <a:pt x="1074277" y="1496521"/>
                      </a:lnTo>
                      <a:lnTo>
                        <a:pt x="1052042" y="1505484"/>
                      </a:lnTo>
                      <a:lnTo>
                        <a:pt x="948719" y="1531593"/>
                      </a:lnTo>
                      <a:lnTo>
                        <a:pt x="922032" y="1656098"/>
                      </a:lnTo>
                      <a:lnTo>
                        <a:pt x="734066" y="1656098"/>
                      </a:lnTo>
                      <a:lnTo>
                        <a:pt x="707323" y="1531333"/>
                      </a:lnTo>
                      <a:lnTo>
                        <a:pt x="688561" y="1528470"/>
                      </a:lnTo>
                      <a:lnTo>
                        <a:pt x="581645" y="1496716"/>
                      </a:lnTo>
                      <a:lnTo>
                        <a:pt x="495416" y="1592152"/>
                      </a:lnTo>
                      <a:lnTo>
                        <a:pt x="332634" y="1498169"/>
                      </a:lnTo>
                      <a:lnTo>
                        <a:pt x="373389" y="1372000"/>
                      </a:lnTo>
                      <a:lnTo>
                        <a:pt x="293970" y="1290661"/>
                      </a:lnTo>
                      <a:lnTo>
                        <a:pt x="287662" y="1281558"/>
                      </a:lnTo>
                      <a:lnTo>
                        <a:pt x="157930" y="1323465"/>
                      </a:lnTo>
                      <a:lnTo>
                        <a:pt x="63947" y="1160683"/>
                      </a:lnTo>
                      <a:lnTo>
                        <a:pt x="170348" y="1064548"/>
                      </a:lnTo>
                      <a:lnTo>
                        <a:pt x="159896" y="1031651"/>
                      </a:lnTo>
                      <a:lnTo>
                        <a:pt x="144063" y="952912"/>
                      </a:lnTo>
                      <a:lnTo>
                        <a:pt x="0" y="922032"/>
                      </a:lnTo>
                      <a:lnTo>
                        <a:pt x="0" y="734067"/>
                      </a:lnTo>
                      <a:lnTo>
                        <a:pt x="152682" y="701339"/>
                      </a:lnTo>
                      <a:lnTo>
                        <a:pt x="159896" y="669158"/>
                      </a:lnTo>
                      <a:lnTo>
                        <a:pt x="182923" y="602913"/>
                      </a:lnTo>
                      <a:lnTo>
                        <a:pt x="63947" y="495417"/>
                      </a:lnTo>
                      <a:lnTo>
                        <a:pt x="157930" y="332634"/>
                      </a:lnTo>
                      <a:lnTo>
                        <a:pt x="318389" y="384465"/>
                      </a:lnTo>
                      <a:lnTo>
                        <a:pt x="353537" y="346539"/>
                      </a:lnTo>
                      <a:lnTo>
                        <a:pt x="385166" y="320558"/>
                      </a:lnTo>
                      <a:lnTo>
                        <a:pt x="332634" y="157929"/>
                      </a:lnTo>
                      <a:lnTo>
                        <a:pt x="495416" y="63947"/>
                      </a:lnTo>
                      <a:lnTo>
                        <a:pt x="612546" y="193585"/>
                      </a:lnTo>
                      <a:lnTo>
                        <a:pt x="688561" y="172338"/>
                      </a:lnTo>
                      <a:lnTo>
                        <a:pt x="697415" y="17098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2DDE1"/>
                    </a:gs>
                    <a:gs pos="76000">
                      <a:schemeClr val="bg1">
                        <a:lumMod val="95000"/>
                      </a:schemeClr>
                    </a:gs>
                  </a:gsLst>
                  <a:lin ang="7800000" scaled="0"/>
                </a:gradFill>
                <a:ln w="15875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/>
                      </a:gs>
                    </a:gsLst>
                    <a:lin ang="18600000" scaled="0"/>
                  </a:gradFill>
                </a:ln>
                <a:effectLst>
                  <a:outerShdw blurRad="76200" dist="38100" dir="8100000" algn="tr" rotWithShape="0">
                    <a:prstClr val="black">
                      <a:alpha val="3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/>
                </a:p>
              </p:txBody>
            </p:sp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99A62F4F-0397-41FA-A08E-74211058A8D4}"/>
                    </a:ext>
                  </a:extLst>
                </p:cNvPr>
                <p:cNvGrpSpPr/>
                <p:nvPr/>
              </p:nvGrpSpPr>
              <p:grpSpPr>
                <a:xfrm>
                  <a:off x="4213675" y="1005306"/>
                  <a:ext cx="783921" cy="783922"/>
                  <a:chOff x="5618232" y="1681847"/>
                  <a:chExt cx="1045229" cy="1045228"/>
                </a:xfrm>
              </p:grpSpPr>
              <p:sp>
                <p:nvSpPr>
                  <p:cNvPr id="37" name="任意多边形 7">
                    <a:extLst>
                      <a:ext uri="{FF2B5EF4-FFF2-40B4-BE49-F238E27FC236}">
                        <a16:creationId xmlns:a16="http://schemas.microsoft.com/office/drawing/2014/main" id="{F9CC4821-EC25-4934-9030-F9E3688EA96E}"/>
                      </a:ext>
                    </a:extLst>
                  </p:cNvPr>
                  <p:cNvSpPr/>
                  <p:nvPr/>
                </p:nvSpPr>
                <p:spPr>
                  <a:xfrm>
                    <a:off x="5618232" y="1681847"/>
                    <a:ext cx="1045229" cy="1045228"/>
                  </a:xfrm>
                  <a:custGeom>
                    <a:avLst/>
                    <a:gdLst>
                      <a:gd name="connsiteX0" fmla="*/ 734066 w 1656097"/>
                      <a:gd name="connsiteY0" fmla="*/ 0 h 1656098"/>
                      <a:gd name="connsiteX1" fmla="*/ 922032 w 1656097"/>
                      <a:gd name="connsiteY1" fmla="*/ 0 h 1656098"/>
                      <a:gd name="connsiteX2" fmla="*/ 958682 w 1656097"/>
                      <a:gd name="connsiteY2" fmla="*/ 170987 h 1656098"/>
                      <a:gd name="connsiteX3" fmla="*/ 967537 w 1656097"/>
                      <a:gd name="connsiteY3" fmla="*/ 172338 h 1656098"/>
                      <a:gd name="connsiteX4" fmla="*/ 1042604 w 1656097"/>
                      <a:gd name="connsiteY4" fmla="*/ 194634 h 1656098"/>
                      <a:gd name="connsiteX5" fmla="*/ 1160682 w 1656097"/>
                      <a:gd name="connsiteY5" fmla="*/ 63947 h 1656098"/>
                      <a:gd name="connsiteX6" fmla="*/ 1323465 w 1656097"/>
                      <a:gd name="connsiteY6" fmla="*/ 157929 h 1656098"/>
                      <a:gd name="connsiteX7" fmla="*/ 1271151 w 1656097"/>
                      <a:gd name="connsiteY7" fmla="*/ 319877 h 1656098"/>
                      <a:gd name="connsiteX8" fmla="*/ 1280994 w 1656097"/>
                      <a:gd name="connsiteY8" fmla="*/ 327054 h 1656098"/>
                      <a:gd name="connsiteX9" fmla="*/ 1333335 w 1656097"/>
                      <a:gd name="connsiteY9" fmla="*/ 377405 h 1656098"/>
                      <a:gd name="connsiteX10" fmla="*/ 1338950 w 1656097"/>
                      <a:gd name="connsiteY10" fmla="*/ 384065 h 1656098"/>
                      <a:gd name="connsiteX11" fmla="*/ 1498169 w 1656097"/>
                      <a:gd name="connsiteY11" fmla="*/ 332634 h 1656098"/>
                      <a:gd name="connsiteX12" fmla="*/ 1592152 w 1656097"/>
                      <a:gd name="connsiteY12" fmla="*/ 495417 h 1656098"/>
                      <a:gd name="connsiteX13" fmla="*/ 1473528 w 1656097"/>
                      <a:gd name="connsiteY13" fmla="*/ 602595 h 1656098"/>
                      <a:gd name="connsiteX14" fmla="*/ 1483127 w 1656097"/>
                      <a:gd name="connsiteY14" fmla="*/ 626411 h 1656098"/>
                      <a:gd name="connsiteX15" fmla="*/ 1501984 w 1656097"/>
                      <a:gd name="connsiteY15" fmla="*/ 701032 h 1656098"/>
                      <a:gd name="connsiteX16" fmla="*/ 1656097 w 1656097"/>
                      <a:gd name="connsiteY16" fmla="*/ 734067 h 1656098"/>
                      <a:gd name="connsiteX17" fmla="*/ 1656097 w 1656097"/>
                      <a:gd name="connsiteY17" fmla="*/ 922032 h 1656098"/>
                      <a:gd name="connsiteX18" fmla="*/ 1511749 w 1656097"/>
                      <a:gd name="connsiteY18" fmla="*/ 952973 h 1656098"/>
                      <a:gd name="connsiteX19" fmla="*/ 1506114 w 1656097"/>
                      <a:gd name="connsiteY19" fmla="*/ 989892 h 1656098"/>
                      <a:gd name="connsiteX20" fmla="*/ 1491538 w 1656097"/>
                      <a:gd name="connsiteY20" fmla="*/ 1048074 h 1656098"/>
                      <a:gd name="connsiteX21" fmla="*/ 1485827 w 1656097"/>
                      <a:gd name="connsiteY21" fmla="*/ 1064617 h 1656098"/>
                      <a:gd name="connsiteX22" fmla="*/ 1592152 w 1656097"/>
                      <a:gd name="connsiteY22" fmla="*/ 1160683 h 1656098"/>
                      <a:gd name="connsiteX23" fmla="*/ 1498169 w 1656097"/>
                      <a:gd name="connsiteY23" fmla="*/ 1323465 h 1656098"/>
                      <a:gd name="connsiteX24" fmla="*/ 1367507 w 1656097"/>
                      <a:gd name="connsiteY24" fmla="*/ 1281258 h 1656098"/>
                      <a:gd name="connsiteX25" fmla="*/ 1351398 w 1656097"/>
                      <a:gd name="connsiteY25" fmla="*/ 1303350 h 1656098"/>
                      <a:gd name="connsiteX26" fmla="*/ 1301049 w 1656097"/>
                      <a:gd name="connsiteY26" fmla="*/ 1355691 h 1656098"/>
                      <a:gd name="connsiteX27" fmla="*/ 1282493 w 1656097"/>
                      <a:gd name="connsiteY27" fmla="*/ 1371332 h 1656098"/>
                      <a:gd name="connsiteX28" fmla="*/ 1323465 w 1656097"/>
                      <a:gd name="connsiteY28" fmla="*/ 1498169 h 1656098"/>
                      <a:gd name="connsiteX29" fmla="*/ 1160682 w 1656097"/>
                      <a:gd name="connsiteY29" fmla="*/ 1592152 h 1656098"/>
                      <a:gd name="connsiteX30" fmla="*/ 1074277 w 1656097"/>
                      <a:gd name="connsiteY30" fmla="*/ 1496521 h 1656098"/>
                      <a:gd name="connsiteX31" fmla="*/ 1052042 w 1656097"/>
                      <a:gd name="connsiteY31" fmla="*/ 1505484 h 1656098"/>
                      <a:gd name="connsiteX32" fmla="*/ 948719 w 1656097"/>
                      <a:gd name="connsiteY32" fmla="*/ 1531593 h 1656098"/>
                      <a:gd name="connsiteX33" fmla="*/ 922032 w 1656097"/>
                      <a:gd name="connsiteY33" fmla="*/ 1656098 h 1656098"/>
                      <a:gd name="connsiteX34" fmla="*/ 734066 w 1656097"/>
                      <a:gd name="connsiteY34" fmla="*/ 1656098 h 1656098"/>
                      <a:gd name="connsiteX35" fmla="*/ 707323 w 1656097"/>
                      <a:gd name="connsiteY35" fmla="*/ 1531333 h 1656098"/>
                      <a:gd name="connsiteX36" fmla="*/ 688561 w 1656097"/>
                      <a:gd name="connsiteY36" fmla="*/ 1528470 h 1656098"/>
                      <a:gd name="connsiteX37" fmla="*/ 581645 w 1656097"/>
                      <a:gd name="connsiteY37" fmla="*/ 1496716 h 1656098"/>
                      <a:gd name="connsiteX38" fmla="*/ 495416 w 1656097"/>
                      <a:gd name="connsiteY38" fmla="*/ 1592152 h 1656098"/>
                      <a:gd name="connsiteX39" fmla="*/ 332634 w 1656097"/>
                      <a:gd name="connsiteY39" fmla="*/ 1498169 h 1656098"/>
                      <a:gd name="connsiteX40" fmla="*/ 373389 w 1656097"/>
                      <a:gd name="connsiteY40" fmla="*/ 1372000 h 1656098"/>
                      <a:gd name="connsiteX41" fmla="*/ 293970 w 1656097"/>
                      <a:gd name="connsiteY41" fmla="*/ 1290661 h 1656098"/>
                      <a:gd name="connsiteX42" fmla="*/ 287662 w 1656097"/>
                      <a:gd name="connsiteY42" fmla="*/ 1281558 h 1656098"/>
                      <a:gd name="connsiteX43" fmla="*/ 157930 w 1656097"/>
                      <a:gd name="connsiteY43" fmla="*/ 1323465 h 1656098"/>
                      <a:gd name="connsiteX44" fmla="*/ 63947 w 1656097"/>
                      <a:gd name="connsiteY44" fmla="*/ 1160683 h 1656098"/>
                      <a:gd name="connsiteX45" fmla="*/ 170348 w 1656097"/>
                      <a:gd name="connsiteY45" fmla="*/ 1064548 h 1656098"/>
                      <a:gd name="connsiteX46" fmla="*/ 159896 w 1656097"/>
                      <a:gd name="connsiteY46" fmla="*/ 1031651 h 1656098"/>
                      <a:gd name="connsiteX47" fmla="*/ 144063 w 1656097"/>
                      <a:gd name="connsiteY47" fmla="*/ 952912 h 1656098"/>
                      <a:gd name="connsiteX48" fmla="*/ 0 w 1656097"/>
                      <a:gd name="connsiteY48" fmla="*/ 922032 h 1656098"/>
                      <a:gd name="connsiteX49" fmla="*/ 0 w 1656097"/>
                      <a:gd name="connsiteY49" fmla="*/ 734067 h 1656098"/>
                      <a:gd name="connsiteX50" fmla="*/ 152682 w 1656097"/>
                      <a:gd name="connsiteY50" fmla="*/ 701339 h 1656098"/>
                      <a:gd name="connsiteX51" fmla="*/ 159896 w 1656097"/>
                      <a:gd name="connsiteY51" fmla="*/ 669158 h 1656098"/>
                      <a:gd name="connsiteX52" fmla="*/ 182923 w 1656097"/>
                      <a:gd name="connsiteY52" fmla="*/ 602913 h 1656098"/>
                      <a:gd name="connsiteX53" fmla="*/ 63947 w 1656097"/>
                      <a:gd name="connsiteY53" fmla="*/ 495417 h 1656098"/>
                      <a:gd name="connsiteX54" fmla="*/ 157930 w 1656097"/>
                      <a:gd name="connsiteY54" fmla="*/ 332634 h 1656098"/>
                      <a:gd name="connsiteX55" fmla="*/ 318389 w 1656097"/>
                      <a:gd name="connsiteY55" fmla="*/ 384465 h 1656098"/>
                      <a:gd name="connsiteX56" fmla="*/ 353537 w 1656097"/>
                      <a:gd name="connsiteY56" fmla="*/ 346539 h 1656098"/>
                      <a:gd name="connsiteX57" fmla="*/ 385166 w 1656097"/>
                      <a:gd name="connsiteY57" fmla="*/ 320558 h 1656098"/>
                      <a:gd name="connsiteX58" fmla="*/ 332634 w 1656097"/>
                      <a:gd name="connsiteY58" fmla="*/ 157929 h 1656098"/>
                      <a:gd name="connsiteX59" fmla="*/ 495416 w 1656097"/>
                      <a:gd name="connsiteY59" fmla="*/ 63947 h 1656098"/>
                      <a:gd name="connsiteX60" fmla="*/ 612546 w 1656097"/>
                      <a:gd name="connsiteY60" fmla="*/ 193585 h 1656098"/>
                      <a:gd name="connsiteX61" fmla="*/ 688561 w 1656097"/>
                      <a:gd name="connsiteY61" fmla="*/ 172338 h 1656098"/>
                      <a:gd name="connsiteX62" fmla="*/ 697415 w 1656097"/>
                      <a:gd name="connsiteY62" fmla="*/ 170987 h 16560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</a:cxnLst>
                    <a:rect l="l" t="t" r="r" b="b"/>
                    <a:pathLst>
                      <a:path w="1656097" h="1656098">
                        <a:moveTo>
                          <a:pt x="734066" y="0"/>
                        </a:moveTo>
                        <a:lnTo>
                          <a:pt x="922032" y="0"/>
                        </a:lnTo>
                        <a:lnTo>
                          <a:pt x="958682" y="170987"/>
                        </a:lnTo>
                        <a:lnTo>
                          <a:pt x="967537" y="172338"/>
                        </a:lnTo>
                        <a:lnTo>
                          <a:pt x="1042604" y="194634"/>
                        </a:lnTo>
                        <a:lnTo>
                          <a:pt x="1160682" y="63947"/>
                        </a:lnTo>
                        <a:lnTo>
                          <a:pt x="1323465" y="157929"/>
                        </a:lnTo>
                        <a:lnTo>
                          <a:pt x="1271151" y="319877"/>
                        </a:lnTo>
                        <a:lnTo>
                          <a:pt x="1280994" y="327054"/>
                        </a:lnTo>
                        <a:cubicBezTo>
                          <a:pt x="1299308" y="342918"/>
                          <a:pt x="1316780" y="359726"/>
                          <a:pt x="1333335" y="377405"/>
                        </a:cubicBezTo>
                        <a:lnTo>
                          <a:pt x="1338950" y="384065"/>
                        </a:lnTo>
                        <a:lnTo>
                          <a:pt x="1498169" y="332634"/>
                        </a:lnTo>
                        <a:lnTo>
                          <a:pt x="1592152" y="495417"/>
                        </a:lnTo>
                        <a:lnTo>
                          <a:pt x="1473528" y="602595"/>
                        </a:lnTo>
                        <a:lnTo>
                          <a:pt x="1483127" y="626411"/>
                        </a:lnTo>
                        <a:lnTo>
                          <a:pt x="1501984" y="701032"/>
                        </a:lnTo>
                        <a:lnTo>
                          <a:pt x="1656097" y="734067"/>
                        </a:lnTo>
                        <a:lnTo>
                          <a:pt x="1656097" y="922032"/>
                        </a:lnTo>
                        <a:lnTo>
                          <a:pt x="1511749" y="952973"/>
                        </a:lnTo>
                        <a:lnTo>
                          <a:pt x="1506114" y="989892"/>
                        </a:lnTo>
                        <a:cubicBezTo>
                          <a:pt x="1502081" y="1009604"/>
                          <a:pt x="1497209" y="1029011"/>
                          <a:pt x="1491538" y="1048074"/>
                        </a:cubicBezTo>
                        <a:lnTo>
                          <a:pt x="1485827" y="1064617"/>
                        </a:lnTo>
                        <a:lnTo>
                          <a:pt x="1592152" y="1160683"/>
                        </a:lnTo>
                        <a:lnTo>
                          <a:pt x="1498169" y="1323465"/>
                        </a:lnTo>
                        <a:lnTo>
                          <a:pt x="1367507" y="1281258"/>
                        </a:lnTo>
                        <a:lnTo>
                          <a:pt x="1351398" y="1303350"/>
                        </a:lnTo>
                        <a:cubicBezTo>
                          <a:pt x="1335535" y="1321664"/>
                          <a:pt x="1318727" y="1339136"/>
                          <a:pt x="1301049" y="1355691"/>
                        </a:cubicBezTo>
                        <a:lnTo>
                          <a:pt x="1282493" y="1371332"/>
                        </a:lnTo>
                        <a:lnTo>
                          <a:pt x="1323465" y="1498169"/>
                        </a:lnTo>
                        <a:lnTo>
                          <a:pt x="1160682" y="1592152"/>
                        </a:lnTo>
                        <a:lnTo>
                          <a:pt x="1074277" y="1496521"/>
                        </a:lnTo>
                        <a:lnTo>
                          <a:pt x="1052042" y="1505484"/>
                        </a:lnTo>
                        <a:lnTo>
                          <a:pt x="948719" y="1531593"/>
                        </a:lnTo>
                        <a:lnTo>
                          <a:pt x="922032" y="1656098"/>
                        </a:lnTo>
                        <a:lnTo>
                          <a:pt x="734066" y="1656098"/>
                        </a:lnTo>
                        <a:lnTo>
                          <a:pt x="707323" y="1531333"/>
                        </a:lnTo>
                        <a:lnTo>
                          <a:pt x="688561" y="1528470"/>
                        </a:lnTo>
                        <a:lnTo>
                          <a:pt x="581645" y="1496716"/>
                        </a:lnTo>
                        <a:lnTo>
                          <a:pt x="495416" y="1592152"/>
                        </a:lnTo>
                        <a:lnTo>
                          <a:pt x="332634" y="1498169"/>
                        </a:lnTo>
                        <a:lnTo>
                          <a:pt x="373389" y="1372000"/>
                        </a:lnTo>
                        <a:lnTo>
                          <a:pt x="293970" y="1290661"/>
                        </a:lnTo>
                        <a:lnTo>
                          <a:pt x="287662" y="1281558"/>
                        </a:lnTo>
                        <a:lnTo>
                          <a:pt x="157930" y="1323465"/>
                        </a:lnTo>
                        <a:lnTo>
                          <a:pt x="63947" y="1160683"/>
                        </a:lnTo>
                        <a:lnTo>
                          <a:pt x="170348" y="1064548"/>
                        </a:lnTo>
                        <a:lnTo>
                          <a:pt x="159896" y="1031651"/>
                        </a:lnTo>
                        <a:lnTo>
                          <a:pt x="144063" y="952912"/>
                        </a:lnTo>
                        <a:lnTo>
                          <a:pt x="0" y="922032"/>
                        </a:lnTo>
                        <a:lnTo>
                          <a:pt x="0" y="734067"/>
                        </a:lnTo>
                        <a:lnTo>
                          <a:pt x="152682" y="701339"/>
                        </a:lnTo>
                        <a:lnTo>
                          <a:pt x="159896" y="669158"/>
                        </a:lnTo>
                        <a:lnTo>
                          <a:pt x="182923" y="602913"/>
                        </a:lnTo>
                        <a:lnTo>
                          <a:pt x="63947" y="495417"/>
                        </a:lnTo>
                        <a:lnTo>
                          <a:pt x="157930" y="332634"/>
                        </a:lnTo>
                        <a:lnTo>
                          <a:pt x="318389" y="384465"/>
                        </a:lnTo>
                        <a:lnTo>
                          <a:pt x="353537" y="346539"/>
                        </a:lnTo>
                        <a:lnTo>
                          <a:pt x="385166" y="320558"/>
                        </a:lnTo>
                        <a:lnTo>
                          <a:pt x="332634" y="157929"/>
                        </a:lnTo>
                        <a:lnTo>
                          <a:pt x="495416" y="63947"/>
                        </a:lnTo>
                        <a:lnTo>
                          <a:pt x="612546" y="193585"/>
                        </a:lnTo>
                        <a:lnTo>
                          <a:pt x="688561" y="172338"/>
                        </a:lnTo>
                        <a:lnTo>
                          <a:pt x="697415" y="17098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2DDE1"/>
                      </a:gs>
                      <a:gs pos="76000">
                        <a:schemeClr val="bg1">
                          <a:lumMod val="95000"/>
                        </a:schemeClr>
                      </a:gs>
                    </a:gsLst>
                    <a:lin ang="7800000" scaled="0"/>
                  </a:gradFill>
                  <a:ln w="15875"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  <a:lin ang="18600000" scaled="0"/>
                    </a:gradFill>
                  </a:ln>
                  <a:effectLst>
                    <a:outerShdw blurRad="76200" dist="38100" dir="8100000" algn="tr" rotWithShape="0">
                      <a:prstClr val="black">
                        <a:alpha val="32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38" name="Oval 6">
                    <a:extLst>
                      <a:ext uri="{FF2B5EF4-FFF2-40B4-BE49-F238E27FC236}">
                        <a16:creationId xmlns:a16="http://schemas.microsoft.com/office/drawing/2014/main" id="{D50E8297-8949-4830-B533-E9558D6290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750516" y="1806582"/>
                    <a:ext cx="800124" cy="799120"/>
                  </a:xfrm>
                  <a:prstGeom prst="ellipse">
                    <a:avLst/>
                  </a:prstGeom>
                  <a:gradFill>
                    <a:gsLst>
                      <a:gs pos="11000">
                        <a:srgbClr val="2B3649"/>
                      </a:gs>
                      <a:gs pos="100000">
                        <a:srgbClr val="3B4A62"/>
                      </a:gs>
                    </a:gsLst>
                    <a:lin ang="2700000" scaled="0"/>
                  </a:gradFill>
                  <a:ln>
                    <a:noFill/>
                  </a:ln>
                  <a:effectLst>
                    <a:outerShdw blurRad="101600" dist="254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 dirty="0"/>
                  </a:p>
                </p:txBody>
              </p:sp>
            </p:grpSp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D308C20C-A49F-4018-B876-9640F32D5FA0}"/>
                    </a:ext>
                  </a:extLst>
                </p:cNvPr>
                <p:cNvGrpSpPr/>
                <p:nvPr/>
              </p:nvGrpSpPr>
              <p:grpSpPr>
                <a:xfrm>
                  <a:off x="5589353" y="2320252"/>
                  <a:ext cx="783922" cy="783922"/>
                  <a:chOff x="7452469" y="3435105"/>
                  <a:chExt cx="1045229" cy="1045228"/>
                </a:xfrm>
              </p:grpSpPr>
              <p:sp>
                <p:nvSpPr>
                  <p:cNvPr id="35" name="任意多边形 11">
                    <a:extLst>
                      <a:ext uri="{FF2B5EF4-FFF2-40B4-BE49-F238E27FC236}">
                        <a16:creationId xmlns:a16="http://schemas.microsoft.com/office/drawing/2014/main" id="{6079C17C-553C-4D03-A060-D3072FF977E8}"/>
                      </a:ext>
                    </a:extLst>
                  </p:cNvPr>
                  <p:cNvSpPr/>
                  <p:nvPr/>
                </p:nvSpPr>
                <p:spPr>
                  <a:xfrm>
                    <a:off x="7452469" y="3435105"/>
                    <a:ext cx="1045229" cy="1045228"/>
                  </a:xfrm>
                  <a:custGeom>
                    <a:avLst/>
                    <a:gdLst>
                      <a:gd name="connsiteX0" fmla="*/ 734066 w 1656097"/>
                      <a:gd name="connsiteY0" fmla="*/ 0 h 1656098"/>
                      <a:gd name="connsiteX1" fmla="*/ 922032 w 1656097"/>
                      <a:gd name="connsiteY1" fmla="*/ 0 h 1656098"/>
                      <a:gd name="connsiteX2" fmla="*/ 958682 w 1656097"/>
                      <a:gd name="connsiteY2" fmla="*/ 170987 h 1656098"/>
                      <a:gd name="connsiteX3" fmla="*/ 967537 w 1656097"/>
                      <a:gd name="connsiteY3" fmla="*/ 172338 h 1656098"/>
                      <a:gd name="connsiteX4" fmla="*/ 1042604 w 1656097"/>
                      <a:gd name="connsiteY4" fmla="*/ 194634 h 1656098"/>
                      <a:gd name="connsiteX5" fmla="*/ 1160682 w 1656097"/>
                      <a:gd name="connsiteY5" fmla="*/ 63947 h 1656098"/>
                      <a:gd name="connsiteX6" fmla="*/ 1323465 w 1656097"/>
                      <a:gd name="connsiteY6" fmla="*/ 157929 h 1656098"/>
                      <a:gd name="connsiteX7" fmla="*/ 1271151 w 1656097"/>
                      <a:gd name="connsiteY7" fmla="*/ 319877 h 1656098"/>
                      <a:gd name="connsiteX8" fmla="*/ 1280994 w 1656097"/>
                      <a:gd name="connsiteY8" fmla="*/ 327054 h 1656098"/>
                      <a:gd name="connsiteX9" fmla="*/ 1333335 w 1656097"/>
                      <a:gd name="connsiteY9" fmla="*/ 377405 h 1656098"/>
                      <a:gd name="connsiteX10" fmla="*/ 1338950 w 1656097"/>
                      <a:gd name="connsiteY10" fmla="*/ 384065 h 1656098"/>
                      <a:gd name="connsiteX11" fmla="*/ 1498169 w 1656097"/>
                      <a:gd name="connsiteY11" fmla="*/ 332634 h 1656098"/>
                      <a:gd name="connsiteX12" fmla="*/ 1592152 w 1656097"/>
                      <a:gd name="connsiteY12" fmla="*/ 495417 h 1656098"/>
                      <a:gd name="connsiteX13" fmla="*/ 1473528 w 1656097"/>
                      <a:gd name="connsiteY13" fmla="*/ 602595 h 1656098"/>
                      <a:gd name="connsiteX14" fmla="*/ 1483127 w 1656097"/>
                      <a:gd name="connsiteY14" fmla="*/ 626411 h 1656098"/>
                      <a:gd name="connsiteX15" fmla="*/ 1501984 w 1656097"/>
                      <a:gd name="connsiteY15" fmla="*/ 701032 h 1656098"/>
                      <a:gd name="connsiteX16" fmla="*/ 1656097 w 1656097"/>
                      <a:gd name="connsiteY16" fmla="*/ 734067 h 1656098"/>
                      <a:gd name="connsiteX17" fmla="*/ 1656097 w 1656097"/>
                      <a:gd name="connsiteY17" fmla="*/ 922032 h 1656098"/>
                      <a:gd name="connsiteX18" fmla="*/ 1511749 w 1656097"/>
                      <a:gd name="connsiteY18" fmla="*/ 952973 h 1656098"/>
                      <a:gd name="connsiteX19" fmla="*/ 1506114 w 1656097"/>
                      <a:gd name="connsiteY19" fmla="*/ 989892 h 1656098"/>
                      <a:gd name="connsiteX20" fmla="*/ 1491538 w 1656097"/>
                      <a:gd name="connsiteY20" fmla="*/ 1048074 h 1656098"/>
                      <a:gd name="connsiteX21" fmla="*/ 1485827 w 1656097"/>
                      <a:gd name="connsiteY21" fmla="*/ 1064617 h 1656098"/>
                      <a:gd name="connsiteX22" fmla="*/ 1592152 w 1656097"/>
                      <a:gd name="connsiteY22" fmla="*/ 1160683 h 1656098"/>
                      <a:gd name="connsiteX23" fmla="*/ 1498169 w 1656097"/>
                      <a:gd name="connsiteY23" fmla="*/ 1323465 h 1656098"/>
                      <a:gd name="connsiteX24" fmla="*/ 1367507 w 1656097"/>
                      <a:gd name="connsiteY24" fmla="*/ 1281258 h 1656098"/>
                      <a:gd name="connsiteX25" fmla="*/ 1351398 w 1656097"/>
                      <a:gd name="connsiteY25" fmla="*/ 1303350 h 1656098"/>
                      <a:gd name="connsiteX26" fmla="*/ 1301049 w 1656097"/>
                      <a:gd name="connsiteY26" fmla="*/ 1355691 h 1656098"/>
                      <a:gd name="connsiteX27" fmla="*/ 1282493 w 1656097"/>
                      <a:gd name="connsiteY27" fmla="*/ 1371332 h 1656098"/>
                      <a:gd name="connsiteX28" fmla="*/ 1323465 w 1656097"/>
                      <a:gd name="connsiteY28" fmla="*/ 1498169 h 1656098"/>
                      <a:gd name="connsiteX29" fmla="*/ 1160682 w 1656097"/>
                      <a:gd name="connsiteY29" fmla="*/ 1592152 h 1656098"/>
                      <a:gd name="connsiteX30" fmla="*/ 1074277 w 1656097"/>
                      <a:gd name="connsiteY30" fmla="*/ 1496521 h 1656098"/>
                      <a:gd name="connsiteX31" fmla="*/ 1052042 w 1656097"/>
                      <a:gd name="connsiteY31" fmla="*/ 1505484 h 1656098"/>
                      <a:gd name="connsiteX32" fmla="*/ 948719 w 1656097"/>
                      <a:gd name="connsiteY32" fmla="*/ 1531593 h 1656098"/>
                      <a:gd name="connsiteX33" fmla="*/ 922032 w 1656097"/>
                      <a:gd name="connsiteY33" fmla="*/ 1656098 h 1656098"/>
                      <a:gd name="connsiteX34" fmla="*/ 734066 w 1656097"/>
                      <a:gd name="connsiteY34" fmla="*/ 1656098 h 1656098"/>
                      <a:gd name="connsiteX35" fmla="*/ 707323 w 1656097"/>
                      <a:gd name="connsiteY35" fmla="*/ 1531333 h 1656098"/>
                      <a:gd name="connsiteX36" fmla="*/ 688561 w 1656097"/>
                      <a:gd name="connsiteY36" fmla="*/ 1528470 h 1656098"/>
                      <a:gd name="connsiteX37" fmla="*/ 581645 w 1656097"/>
                      <a:gd name="connsiteY37" fmla="*/ 1496716 h 1656098"/>
                      <a:gd name="connsiteX38" fmla="*/ 495416 w 1656097"/>
                      <a:gd name="connsiteY38" fmla="*/ 1592152 h 1656098"/>
                      <a:gd name="connsiteX39" fmla="*/ 332634 w 1656097"/>
                      <a:gd name="connsiteY39" fmla="*/ 1498169 h 1656098"/>
                      <a:gd name="connsiteX40" fmla="*/ 373389 w 1656097"/>
                      <a:gd name="connsiteY40" fmla="*/ 1372000 h 1656098"/>
                      <a:gd name="connsiteX41" fmla="*/ 293970 w 1656097"/>
                      <a:gd name="connsiteY41" fmla="*/ 1290661 h 1656098"/>
                      <a:gd name="connsiteX42" fmla="*/ 287662 w 1656097"/>
                      <a:gd name="connsiteY42" fmla="*/ 1281558 h 1656098"/>
                      <a:gd name="connsiteX43" fmla="*/ 157930 w 1656097"/>
                      <a:gd name="connsiteY43" fmla="*/ 1323465 h 1656098"/>
                      <a:gd name="connsiteX44" fmla="*/ 63947 w 1656097"/>
                      <a:gd name="connsiteY44" fmla="*/ 1160683 h 1656098"/>
                      <a:gd name="connsiteX45" fmla="*/ 170348 w 1656097"/>
                      <a:gd name="connsiteY45" fmla="*/ 1064548 h 1656098"/>
                      <a:gd name="connsiteX46" fmla="*/ 159896 w 1656097"/>
                      <a:gd name="connsiteY46" fmla="*/ 1031651 h 1656098"/>
                      <a:gd name="connsiteX47" fmla="*/ 144063 w 1656097"/>
                      <a:gd name="connsiteY47" fmla="*/ 952912 h 1656098"/>
                      <a:gd name="connsiteX48" fmla="*/ 0 w 1656097"/>
                      <a:gd name="connsiteY48" fmla="*/ 922032 h 1656098"/>
                      <a:gd name="connsiteX49" fmla="*/ 0 w 1656097"/>
                      <a:gd name="connsiteY49" fmla="*/ 734067 h 1656098"/>
                      <a:gd name="connsiteX50" fmla="*/ 152682 w 1656097"/>
                      <a:gd name="connsiteY50" fmla="*/ 701339 h 1656098"/>
                      <a:gd name="connsiteX51" fmla="*/ 159896 w 1656097"/>
                      <a:gd name="connsiteY51" fmla="*/ 669158 h 1656098"/>
                      <a:gd name="connsiteX52" fmla="*/ 182923 w 1656097"/>
                      <a:gd name="connsiteY52" fmla="*/ 602913 h 1656098"/>
                      <a:gd name="connsiteX53" fmla="*/ 63947 w 1656097"/>
                      <a:gd name="connsiteY53" fmla="*/ 495417 h 1656098"/>
                      <a:gd name="connsiteX54" fmla="*/ 157930 w 1656097"/>
                      <a:gd name="connsiteY54" fmla="*/ 332634 h 1656098"/>
                      <a:gd name="connsiteX55" fmla="*/ 318389 w 1656097"/>
                      <a:gd name="connsiteY55" fmla="*/ 384465 h 1656098"/>
                      <a:gd name="connsiteX56" fmla="*/ 353537 w 1656097"/>
                      <a:gd name="connsiteY56" fmla="*/ 346539 h 1656098"/>
                      <a:gd name="connsiteX57" fmla="*/ 385166 w 1656097"/>
                      <a:gd name="connsiteY57" fmla="*/ 320558 h 1656098"/>
                      <a:gd name="connsiteX58" fmla="*/ 332634 w 1656097"/>
                      <a:gd name="connsiteY58" fmla="*/ 157929 h 1656098"/>
                      <a:gd name="connsiteX59" fmla="*/ 495416 w 1656097"/>
                      <a:gd name="connsiteY59" fmla="*/ 63947 h 1656098"/>
                      <a:gd name="connsiteX60" fmla="*/ 612546 w 1656097"/>
                      <a:gd name="connsiteY60" fmla="*/ 193585 h 1656098"/>
                      <a:gd name="connsiteX61" fmla="*/ 688561 w 1656097"/>
                      <a:gd name="connsiteY61" fmla="*/ 172338 h 1656098"/>
                      <a:gd name="connsiteX62" fmla="*/ 697415 w 1656097"/>
                      <a:gd name="connsiteY62" fmla="*/ 170987 h 16560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</a:cxnLst>
                    <a:rect l="l" t="t" r="r" b="b"/>
                    <a:pathLst>
                      <a:path w="1656097" h="1656098">
                        <a:moveTo>
                          <a:pt x="734066" y="0"/>
                        </a:moveTo>
                        <a:lnTo>
                          <a:pt x="922032" y="0"/>
                        </a:lnTo>
                        <a:lnTo>
                          <a:pt x="958682" y="170987"/>
                        </a:lnTo>
                        <a:lnTo>
                          <a:pt x="967537" y="172338"/>
                        </a:lnTo>
                        <a:lnTo>
                          <a:pt x="1042604" y="194634"/>
                        </a:lnTo>
                        <a:lnTo>
                          <a:pt x="1160682" y="63947"/>
                        </a:lnTo>
                        <a:lnTo>
                          <a:pt x="1323465" y="157929"/>
                        </a:lnTo>
                        <a:lnTo>
                          <a:pt x="1271151" y="319877"/>
                        </a:lnTo>
                        <a:lnTo>
                          <a:pt x="1280994" y="327054"/>
                        </a:lnTo>
                        <a:cubicBezTo>
                          <a:pt x="1299308" y="342918"/>
                          <a:pt x="1316780" y="359726"/>
                          <a:pt x="1333335" y="377405"/>
                        </a:cubicBezTo>
                        <a:lnTo>
                          <a:pt x="1338950" y="384065"/>
                        </a:lnTo>
                        <a:lnTo>
                          <a:pt x="1498169" y="332634"/>
                        </a:lnTo>
                        <a:lnTo>
                          <a:pt x="1592152" y="495417"/>
                        </a:lnTo>
                        <a:lnTo>
                          <a:pt x="1473528" y="602595"/>
                        </a:lnTo>
                        <a:lnTo>
                          <a:pt x="1483127" y="626411"/>
                        </a:lnTo>
                        <a:lnTo>
                          <a:pt x="1501984" y="701032"/>
                        </a:lnTo>
                        <a:lnTo>
                          <a:pt x="1656097" y="734067"/>
                        </a:lnTo>
                        <a:lnTo>
                          <a:pt x="1656097" y="922032"/>
                        </a:lnTo>
                        <a:lnTo>
                          <a:pt x="1511749" y="952973"/>
                        </a:lnTo>
                        <a:lnTo>
                          <a:pt x="1506114" y="989892"/>
                        </a:lnTo>
                        <a:cubicBezTo>
                          <a:pt x="1502081" y="1009604"/>
                          <a:pt x="1497209" y="1029011"/>
                          <a:pt x="1491538" y="1048074"/>
                        </a:cubicBezTo>
                        <a:lnTo>
                          <a:pt x="1485827" y="1064617"/>
                        </a:lnTo>
                        <a:lnTo>
                          <a:pt x="1592152" y="1160683"/>
                        </a:lnTo>
                        <a:lnTo>
                          <a:pt x="1498169" y="1323465"/>
                        </a:lnTo>
                        <a:lnTo>
                          <a:pt x="1367507" y="1281258"/>
                        </a:lnTo>
                        <a:lnTo>
                          <a:pt x="1351398" y="1303350"/>
                        </a:lnTo>
                        <a:cubicBezTo>
                          <a:pt x="1335535" y="1321664"/>
                          <a:pt x="1318727" y="1339136"/>
                          <a:pt x="1301049" y="1355691"/>
                        </a:cubicBezTo>
                        <a:lnTo>
                          <a:pt x="1282493" y="1371332"/>
                        </a:lnTo>
                        <a:lnTo>
                          <a:pt x="1323465" y="1498169"/>
                        </a:lnTo>
                        <a:lnTo>
                          <a:pt x="1160682" y="1592152"/>
                        </a:lnTo>
                        <a:lnTo>
                          <a:pt x="1074277" y="1496521"/>
                        </a:lnTo>
                        <a:lnTo>
                          <a:pt x="1052042" y="1505484"/>
                        </a:lnTo>
                        <a:lnTo>
                          <a:pt x="948719" y="1531593"/>
                        </a:lnTo>
                        <a:lnTo>
                          <a:pt x="922032" y="1656098"/>
                        </a:lnTo>
                        <a:lnTo>
                          <a:pt x="734066" y="1656098"/>
                        </a:lnTo>
                        <a:lnTo>
                          <a:pt x="707323" y="1531333"/>
                        </a:lnTo>
                        <a:lnTo>
                          <a:pt x="688561" y="1528470"/>
                        </a:lnTo>
                        <a:lnTo>
                          <a:pt x="581645" y="1496716"/>
                        </a:lnTo>
                        <a:lnTo>
                          <a:pt x="495416" y="1592152"/>
                        </a:lnTo>
                        <a:lnTo>
                          <a:pt x="332634" y="1498169"/>
                        </a:lnTo>
                        <a:lnTo>
                          <a:pt x="373389" y="1372000"/>
                        </a:lnTo>
                        <a:lnTo>
                          <a:pt x="293970" y="1290661"/>
                        </a:lnTo>
                        <a:lnTo>
                          <a:pt x="287662" y="1281558"/>
                        </a:lnTo>
                        <a:lnTo>
                          <a:pt x="157930" y="1323465"/>
                        </a:lnTo>
                        <a:lnTo>
                          <a:pt x="63947" y="1160683"/>
                        </a:lnTo>
                        <a:lnTo>
                          <a:pt x="170348" y="1064548"/>
                        </a:lnTo>
                        <a:lnTo>
                          <a:pt x="159896" y="1031651"/>
                        </a:lnTo>
                        <a:lnTo>
                          <a:pt x="144063" y="952912"/>
                        </a:lnTo>
                        <a:lnTo>
                          <a:pt x="0" y="922032"/>
                        </a:lnTo>
                        <a:lnTo>
                          <a:pt x="0" y="734067"/>
                        </a:lnTo>
                        <a:lnTo>
                          <a:pt x="152682" y="701339"/>
                        </a:lnTo>
                        <a:lnTo>
                          <a:pt x="159896" y="669158"/>
                        </a:lnTo>
                        <a:lnTo>
                          <a:pt x="182923" y="602913"/>
                        </a:lnTo>
                        <a:lnTo>
                          <a:pt x="63947" y="495417"/>
                        </a:lnTo>
                        <a:lnTo>
                          <a:pt x="157930" y="332634"/>
                        </a:lnTo>
                        <a:lnTo>
                          <a:pt x="318389" y="384465"/>
                        </a:lnTo>
                        <a:lnTo>
                          <a:pt x="353537" y="346539"/>
                        </a:lnTo>
                        <a:lnTo>
                          <a:pt x="385166" y="320558"/>
                        </a:lnTo>
                        <a:lnTo>
                          <a:pt x="332634" y="157929"/>
                        </a:lnTo>
                        <a:lnTo>
                          <a:pt x="495416" y="63947"/>
                        </a:lnTo>
                        <a:lnTo>
                          <a:pt x="612546" y="193585"/>
                        </a:lnTo>
                        <a:lnTo>
                          <a:pt x="688561" y="172338"/>
                        </a:lnTo>
                        <a:lnTo>
                          <a:pt x="697415" y="17098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2DDE1"/>
                      </a:gs>
                      <a:gs pos="76000">
                        <a:schemeClr val="bg1">
                          <a:lumMod val="95000"/>
                        </a:schemeClr>
                      </a:gs>
                    </a:gsLst>
                    <a:lin ang="7800000" scaled="0"/>
                  </a:gradFill>
                  <a:ln w="15875"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  <a:lin ang="18600000" scaled="0"/>
                    </a:gradFill>
                  </a:ln>
                  <a:effectLst>
                    <a:outerShdw blurRad="76200" dist="38100" dir="8100000" algn="tr" rotWithShape="0">
                      <a:prstClr val="black">
                        <a:alpha val="32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36" name="Oval 7">
                    <a:extLst>
                      <a:ext uri="{FF2B5EF4-FFF2-40B4-BE49-F238E27FC236}">
                        <a16:creationId xmlns:a16="http://schemas.microsoft.com/office/drawing/2014/main" id="{8989365D-0004-4CD8-8D3E-5334273ACD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01054" y="3550651"/>
                    <a:ext cx="799119" cy="799120"/>
                  </a:xfrm>
                  <a:prstGeom prst="ellipse">
                    <a:avLst/>
                  </a:prstGeom>
                  <a:gradFill>
                    <a:gsLst>
                      <a:gs pos="11000">
                        <a:srgbClr val="2B3649"/>
                      </a:gs>
                      <a:gs pos="100000">
                        <a:srgbClr val="3B4A62"/>
                      </a:gs>
                    </a:gsLst>
                    <a:lin ang="2700000" scaled="0"/>
                  </a:gradFill>
                  <a:ln>
                    <a:noFill/>
                  </a:ln>
                  <a:effectLst>
                    <a:outerShdw blurRad="139700" dist="254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 dirty="0"/>
                  </a:p>
                </p:txBody>
              </p:sp>
            </p:grp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C09E40C2-3669-46D6-B1D5-F263272DF179}"/>
                    </a:ext>
                  </a:extLst>
                </p:cNvPr>
                <p:cNvGrpSpPr/>
                <p:nvPr/>
              </p:nvGrpSpPr>
              <p:grpSpPr>
                <a:xfrm>
                  <a:off x="4213675" y="3698212"/>
                  <a:ext cx="783922" cy="783922"/>
                  <a:chOff x="5618232" y="5272386"/>
                  <a:chExt cx="1045229" cy="1045228"/>
                </a:xfrm>
              </p:grpSpPr>
              <p:sp>
                <p:nvSpPr>
                  <p:cNvPr id="33" name="任意多边形 14">
                    <a:extLst>
                      <a:ext uri="{FF2B5EF4-FFF2-40B4-BE49-F238E27FC236}">
                        <a16:creationId xmlns:a16="http://schemas.microsoft.com/office/drawing/2014/main" id="{006BD49E-F170-42D2-B665-3C8C288493BC}"/>
                      </a:ext>
                    </a:extLst>
                  </p:cNvPr>
                  <p:cNvSpPr/>
                  <p:nvPr/>
                </p:nvSpPr>
                <p:spPr>
                  <a:xfrm>
                    <a:off x="5618232" y="5272386"/>
                    <a:ext cx="1045229" cy="1045228"/>
                  </a:xfrm>
                  <a:custGeom>
                    <a:avLst/>
                    <a:gdLst>
                      <a:gd name="connsiteX0" fmla="*/ 734066 w 1656097"/>
                      <a:gd name="connsiteY0" fmla="*/ 0 h 1656098"/>
                      <a:gd name="connsiteX1" fmla="*/ 922032 w 1656097"/>
                      <a:gd name="connsiteY1" fmla="*/ 0 h 1656098"/>
                      <a:gd name="connsiteX2" fmla="*/ 958682 w 1656097"/>
                      <a:gd name="connsiteY2" fmla="*/ 170987 h 1656098"/>
                      <a:gd name="connsiteX3" fmla="*/ 967537 w 1656097"/>
                      <a:gd name="connsiteY3" fmla="*/ 172338 h 1656098"/>
                      <a:gd name="connsiteX4" fmla="*/ 1042604 w 1656097"/>
                      <a:gd name="connsiteY4" fmla="*/ 194634 h 1656098"/>
                      <a:gd name="connsiteX5" fmla="*/ 1160682 w 1656097"/>
                      <a:gd name="connsiteY5" fmla="*/ 63947 h 1656098"/>
                      <a:gd name="connsiteX6" fmla="*/ 1323465 w 1656097"/>
                      <a:gd name="connsiteY6" fmla="*/ 157929 h 1656098"/>
                      <a:gd name="connsiteX7" fmla="*/ 1271151 w 1656097"/>
                      <a:gd name="connsiteY7" fmla="*/ 319877 h 1656098"/>
                      <a:gd name="connsiteX8" fmla="*/ 1280994 w 1656097"/>
                      <a:gd name="connsiteY8" fmla="*/ 327054 h 1656098"/>
                      <a:gd name="connsiteX9" fmla="*/ 1333335 w 1656097"/>
                      <a:gd name="connsiteY9" fmla="*/ 377405 h 1656098"/>
                      <a:gd name="connsiteX10" fmla="*/ 1338950 w 1656097"/>
                      <a:gd name="connsiteY10" fmla="*/ 384065 h 1656098"/>
                      <a:gd name="connsiteX11" fmla="*/ 1498169 w 1656097"/>
                      <a:gd name="connsiteY11" fmla="*/ 332634 h 1656098"/>
                      <a:gd name="connsiteX12" fmla="*/ 1592152 w 1656097"/>
                      <a:gd name="connsiteY12" fmla="*/ 495417 h 1656098"/>
                      <a:gd name="connsiteX13" fmla="*/ 1473528 w 1656097"/>
                      <a:gd name="connsiteY13" fmla="*/ 602595 h 1656098"/>
                      <a:gd name="connsiteX14" fmla="*/ 1483127 w 1656097"/>
                      <a:gd name="connsiteY14" fmla="*/ 626411 h 1656098"/>
                      <a:gd name="connsiteX15" fmla="*/ 1501984 w 1656097"/>
                      <a:gd name="connsiteY15" fmla="*/ 701032 h 1656098"/>
                      <a:gd name="connsiteX16" fmla="*/ 1656097 w 1656097"/>
                      <a:gd name="connsiteY16" fmla="*/ 734067 h 1656098"/>
                      <a:gd name="connsiteX17" fmla="*/ 1656097 w 1656097"/>
                      <a:gd name="connsiteY17" fmla="*/ 922032 h 1656098"/>
                      <a:gd name="connsiteX18" fmla="*/ 1511749 w 1656097"/>
                      <a:gd name="connsiteY18" fmla="*/ 952973 h 1656098"/>
                      <a:gd name="connsiteX19" fmla="*/ 1506114 w 1656097"/>
                      <a:gd name="connsiteY19" fmla="*/ 989892 h 1656098"/>
                      <a:gd name="connsiteX20" fmla="*/ 1491538 w 1656097"/>
                      <a:gd name="connsiteY20" fmla="*/ 1048074 h 1656098"/>
                      <a:gd name="connsiteX21" fmla="*/ 1485827 w 1656097"/>
                      <a:gd name="connsiteY21" fmla="*/ 1064617 h 1656098"/>
                      <a:gd name="connsiteX22" fmla="*/ 1592152 w 1656097"/>
                      <a:gd name="connsiteY22" fmla="*/ 1160683 h 1656098"/>
                      <a:gd name="connsiteX23" fmla="*/ 1498169 w 1656097"/>
                      <a:gd name="connsiteY23" fmla="*/ 1323465 h 1656098"/>
                      <a:gd name="connsiteX24" fmla="*/ 1367507 w 1656097"/>
                      <a:gd name="connsiteY24" fmla="*/ 1281258 h 1656098"/>
                      <a:gd name="connsiteX25" fmla="*/ 1351398 w 1656097"/>
                      <a:gd name="connsiteY25" fmla="*/ 1303350 h 1656098"/>
                      <a:gd name="connsiteX26" fmla="*/ 1301049 w 1656097"/>
                      <a:gd name="connsiteY26" fmla="*/ 1355691 h 1656098"/>
                      <a:gd name="connsiteX27" fmla="*/ 1282493 w 1656097"/>
                      <a:gd name="connsiteY27" fmla="*/ 1371332 h 1656098"/>
                      <a:gd name="connsiteX28" fmla="*/ 1323465 w 1656097"/>
                      <a:gd name="connsiteY28" fmla="*/ 1498169 h 1656098"/>
                      <a:gd name="connsiteX29" fmla="*/ 1160682 w 1656097"/>
                      <a:gd name="connsiteY29" fmla="*/ 1592152 h 1656098"/>
                      <a:gd name="connsiteX30" fmla="*/ 1074277 w 1656097"/>
                      <a:gd name="connsiteY30" fmla="*/ 1496521 h 1656098"/>
                      <a:gd name="connsiteX31" fmla="*/ 1052042 w 1656097"/>
                      <a:gd name="connsiteY31" fmla="*/ 1505484 h 1656098"/>
                      <a:gd name="connsiteX32" fmla="*/ 948719 w 1656097"/>
                      <a:gd name="connsiteY32" fmla="*/ 1531593 h 1656098"/>
                      <a:gd name="connsiteX33" fmla="*/ 922032 w 1656097"/>
                      <a:gd name="connsiteY33" fmla="*/ 1656098 h 1656098"/>
                      <a:gd name="connsiteX34" fmla="*/ 734066 w 1656097"/>
                      <a:gd name="connsiteY34" fmla="*/ 1656098 h 1656098"/>
                      <a:gd name="connsiteX35" fmla="*/ 707323 w 1656097"/>
                      <a:gd name="connsiteY35" fmla="*/ 1531333 h 1656098"/>
                      <a:gd name="connsiteX36" fmla="*/ 688561 w 1656097"/>
                      <a:gd name="connsiteY36" fmla="*/ 1528470 h 1656098"/>
                      <a:gd name="connsiteX37" fmla="*/ 581645 w 1656097"/>
                      <a:gd name="connsiteY37" fmla="*/ 1496716 h 1656098"/>
                      <a:gd name="connsiteX38" fmla="*/ 495416 w 1656097"/>
                      <a:gd name="connsiteY38" fmla="*/ 1592152 h 1656098"/>
                      <a:gd name="connsiteX39" fmla="*/ 332634 w 1656097"/>
                      <a:gd name="connsiteY39" fmla="*/ 1498169 h 1656098"/>
                      <a:gd name="connsiteX40" fmla="*/ 373389 w 1656097"/>
                      <a:gd name="connsiteY40" fmla="*/ 1372000 h 1656098"/>
                      <a:gd name="connsiteX41" fmla="*/ 293970 w 1656097"/>
                      <a:gd name="connsiteY41" fmla="*/ 1290661 h 1656098"/>
                      <a:gd name="connsiteX42" fmla="*/ 287662 w 1656097"/>
                      <a:gd name="connsiteY42" fmla="*/ 1281558 h 1656098"/>
                      <a:gd name="connsiteX43" fmla="*/ 157930 w 1656097"/>
                      <a:gd name="connsiteY43" fmla="*/ 1323465 h 1656098"/>
                      <a:gd name="connsiteX44" fmla="*/ 63947 w 1656097"/>
                      <a:gd name="connsiteY44" fmla="*/ 1160683 h 1656098"/>
                      <a:gd name="connsiteX45" fmla="*/ 170348 w 1656097"/>
                      <a:gd name="connsiteY45" fmla="*/ 1064548 h 1656098"/>
                      <a:gd name="connsiteX46" fmla="*/ 159896 w 1656097"/>
                      <a:gd name="connsiteY46" fmla="*/ 1031651 h 1656098"/>
                      <a:gd name="connsiteX47" fmla="*/ 144063 w 1656097"/>
                      <a:gd name="connsiteY47" fmla="*/ 952912 h 1656098"/>
                      <a:gd name="connsiteX48" fmla="*/ 0 w 1656097"/>
                      <a:gd name="connsiteY48" fmla="*/ 922032 h 1656098"/>
                      <a:gd name="connsiteX49" fmla="*/ 0 w 1656097"/>
                      <a:gd name="connsiteY49" fmla="*/ 734067 h 1656098"/>
                      <a:gd name="connsiteX50" fmla="*/ 152682 w 1656097"/>
                      <a:gd name="connsiteY50" fmla="*/ 701339 h 1656098"/>
                      <a:gd name="connsiteX51" fmla="*/ 159896 w 1656097"/>
                      <a:gd name="connsiteY51" fmla="*/ 669158 h 1656098"/>
                      <a:gd name="connsiteX52" fmla="*/ 182923 w 1656097"/>
                      <a:gd name="connsiteY52" fmla="*/ 602913 h 1656098"/>
                      <a:gd name="connsiteX53" fmla="*/ 63947 w 1656097"/>
                      <a:gd name="connsiteY53" fmla="*/ 495417 h 1656098"/>
                      <a:gd name="connsiteX54" fmla="*/ 157930 w 1656097"/>
                      <a:gd name="connsiteY54" fmla="*/ 332634 h 1656098"/>
                      <a:gd name="connsiteX55" fmla="*/ 318389 w 1656097"/>
                      <a:gd name="connsiteY55" fmla="*/ 384465 h 1656098"/>
                      <a:gd name="connsiteX56" fmla="*/ 353537 w 1656097"/>
                      <a:gd name="connsiteY56" fmla="*/ 346539 h 1656098"/>
                      <a:gd name="connsiteX57" fmla="*/ 385166 w 1656097"/>
                      <a:gd name="connsiteY57" fmla="*/ 320558 h 1656098"/>
                      <a:gd name="connsiteX58" fmla="*/ 332634 w 1656097"/>
                      <a:gd name="connsiteY58" fmla="*/ 157929 h 1656098"/>
                      <a:gd name="connsiteX59" fmla="*/ 495416 w 1656097"/>
                      <a:gd name="connsiteY59" fmla="*/ 63947 h 1656098"/>
                      <a:gd name="connsiteX60" fmla="*/ 612546 w 1656097"/>
                      <a:gd name="connsiteY60" fmla="*/ 193585 h 1656098"/>
                      <a:gd name="connsiteX61" fmla="*/ 688561 w 1656097"/>
                      <a:gd name="connsiteY61" fmla="*/ 172338 h 1656098"/>
                      <a:gd name="connsiteX62" fmla="*/ 697415 w 1656097"/>
                      <a:gd name="connsiteY62" fmla="*/ 170987 h 16560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</a:cxnLst>
                    <a:rect l="l" t="t" r="r" b="b"/>
                    <a:pathLst>
                      <a:path w="1656097" h="1656098">
                        <a:moveTo>
                          <a:pt x="734066" y="0"/>
                        </a:moveTo>
                        <a:lnTo>
                          <a:pt x="922032" y="0"/>
                        </a:lnTo>
                        <a:lnTo>
                          <a:pt x="958682" y="170987"/>
                        </a:lnTo>
                        <a:lnTo>
                          <a:pt x="967537" y="172338"/>
                        </a:lnTo>
                        <a:lnTo>
                          <a:pt x="1042604" y="194634"/>
                        </a:lnTo>
                        <a:lnTo>
                          <a:pt x="1160682" y="63947"/>
                        </a:lnTo>
                        <a:lnTo>
                          <a:pt x="1323465" y="157929"/>
                        </a:lnTo>
                        <a:lnTo>
                          <a:pt x="1271151" y="319877"/>
                        </a:lnTo>
                        <a:lnTo>
                          <a:pt x="1280994" y="327054"/>
                        </a:lnTo>
                        <a:cubicBezTo>
                          <a:pt x="1299308" y="342918"/>
                          <a:pt x="1316780" y="359726"/>
                          <a:pt x="1333335" y="377405"/>
                        </a:cubicBezTo>
                        <a:lnTo>
                          <a:pt x="1338950" y="384065"/>
                        </a:lnTo>
                        <a:lnTo>
                          <a:pt x="1498169" y="332634"/>
                        </a:lnTo>
                        <a:lnTo>
                          <a:pt x="1592152" y="495417"/>
                        </a:lnTo>
                        <a:lnTo>
                          <a:pt x="1473528" y="602595"/>
                        </a:lnTo>
                        <a:lnTo>
                          <a:pt x="1483127" y="626411"/>
                        </a:lnTo>
                        <a:lnTo>
                          <a:pt x="1501984" y="701032"/>
                        </a:lnTo>
                        <a:lnTo>
                          <a:pt x="1656097" y="734067"/>
                        </a:lnTo>
                        <a:lnTo>
                          <a:pt x="1656097" y="922032"/>
                        </a:lnTo>
                        <a:lnTo>
                          <a:pt x="1511749" y="952973"/>
                        </a:lnTo>
                        <a:lnTo>
                          <a:pt x="1506114" y="989892"/>
                        </a:lnTo>
                        <a:cubicBezTo>
                          <a:pt x="1502081" y="1009604"/>
                          <a:pt x="1497209" y="1029011"/>
                          <a:pt x="1491538" y="1048074"/>
                        </a:cubicBezTo>
                        <a:lnTo>
                          <a:pt x="1485827" y="1064617"/>
                        </a:lnTo>
                        <a:lnTo>
                          <a:pt x="1592152" y="1160683"/>
                        </a:lnTo>
                        <a:lnTo>
                          <a:pt x="1498169" y="1323465"/>
                        </a:lnTo>
                        <a:lnTo>
                          <a:pt x="1367507" y="1281258"/>
                        </a:lnTo>
                        <a:lnTo>
                          <a:pt x="1351398" y="1303350"/>
                        </a:lnTo>
                        <a:cubicBezTo>
                          <a:pt x="1335535" y="1321664"/>
                          <a:pt x="1318727" y="1339136"/>
                          <a:pt x="1301049" y="1355691"/>
                        </a:cubicBezTo>
                        <a:lnTo>
                          <a:pt x="1282493" y="1371332"/>
                        </a:lnTo>
                        <a:lnTo>
                          <a:pt x="1323465" y="1498169"/>
                        </a:lnTo>
                        <a:lnTo>
                          <a:pt x="1160682" y="1592152"/>
                        </a:lnTo>
                        <a:lnTo>
                          <a:pt x="1074277" y="1496521"/>
                        </a:lnTo>
                        <a:lnTo>
                          <a:pt x="1052042" y="1505484"/>
                        </a:lnTo>
                        <a:lnTo>
                          <a:pt x="948719" y="1531593"/>
                        </a:lnTo>
                        <a:lnTo>
                          <a:pt x="922032" y="1656098"/>
                        </a:lnTo>
                        <a:lnTo>
                          <a:pt x="734066" y="1656098"/>
                        </a:lnTo>
                        <a:lnTo>
                          <a:pt x="707323" y="1531333"/>
                        </a:lnTo>
                        <a:lnTo>
                          <a:pt x="688561" y="1528470"/>
                        </a:lnTo>
                        <a:lnTo>
                          <a:pt x="581645" y="1496716"/>
                        </a:lnTo>
                        <a:lnTo>
                          <a:pt x="495416" y="1592152"/>
                        </a:lnTo>
                        <a:lnTo>
                          <a:pt x="332634" y="1498169"/>
                        </a:lnTo>
                        <a:lnTo>
                          <a:pt x="373389" y="1372000"/>
                        </a:lnTo>
                        <a:lnTo>
                          <a:pt x="293970" y="1290661"/>
                        </a:lnTo>
                        <a:lnTo>
                          <a:pt x="287662" y="1281558"/>
                        </a:lnTo>
                        <a:lnTo>
                          <a:pt x="157930" y="1323465"/>
                        </a:lnTo>
                        <a:lnTo>
                          <a:pt x="63947" y="1160683"/>
                        </a:lnTo>
                        <a:lnTo>
                          <a:pt x="170348" y="1064548"/>
                        </a:lnTo>
                        <a:lnTo>
                          <a:pt x="159896" y="1031651"/>
                        </a:lnTo>
                        <a:lnTo>
                          <a:pt x="144063" y="952912"/>
                        </a:lnTo>
                        <a:lnTo>
                          <a:pt x="0" y="922032"/>
                        </a:lnTo>
                        <a:lnTo>
                          <a:pt x="0" y="734067"/>
                        </a:lnTo>
                        <a:lnTo>
                          <a:pt x="152682" y="701339"/>
                        </a:lnTo>
                        <a:lnTo>
                          <a:pt x="159896" y="669158"/>
                        </a:lnTo>
                        <a:lnTo>
                          <a:pt x="182923" y="602913"/>
                        </a:lnTo>
                        <a:lnTo>
                          <a:pt x="63947" y="495417"/>
                        </a:lnTo>
                        <a:lnTo>
                          <a:pt x="157930" y="332634"/>
                        </a:lnTo>
                        <a:lnTo>
                          <a:pt x="318389" y="384465"/>
                        </a:lnTo>
                        <a:lnTo>
                          <a:pt x="353537" y="346539"/>
                        </a:lnTo>
                        <a:lnTo>
                          <a:pt x="385166" y="320558"/>
                        </a:lnTo>
                        <a:lnTo>
                          <a:pt x="332634" y="157929"/>
                        </a:lnTo>
                        <a:lnTo>
                          <a:pt x="495416" y="63947"/>
                        </a:lnTo>
                        <a:lnTo>
                          <a:pt x="612546" y="193585"/>
                        </a:lnTo>
                        <a:lnTo>
                          <a:pt x="688561" y="172338"/>
                        </a:lnTo>
                        <a:lnTo>
                          <a:pt x="697415" y="17098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2DDE1"/>
                      </a:gs>
                      <a:gs pos="76000">
                        <a:schemeClr val="bg1">
                          <a:lumMod val="95000"/>
                        </a:schemeClr>
                      </a:gs>
                    </a:gsLst>
                    <a:lin ang="7800000" scaled="0"/>
                  </a:gradFill>
                  <a:ln w="15875"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  <a:lin ang="18600000" scaled="0"/>
                    </a:gradFill>
                  </a:ln>
                  <a:effectLst>
                    <a:outerShdw blurRad="76200" dist="38100" dir="8100000" algn="tr" rotWithShape="0">
                      <a:prstClr val="black">
                        <a:alpha val="32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34" name="Oval 8">
                    <a:extLst>
                      <a:ext uri="{FF2B5EF4-FFF2-40B4-BE49-F238E27FC236}">
                        <a16:creationId xmlns:a16="http://schemas.microsoft.com/office/drawing/2014/main" id="{10A5115E-D7DB-49CF-BFAB-1F4309B559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751522" y="5405372"/>
                    <a:ext cx="799119" cy="799120"/>
                  </a:xfrm>
                  <a:prstGeom prst="ellipse">
                    <a:avLst/>
                  </a:prstGeom>
                  <a:gradFill>
                    <a:gsLst>
                      <a:gs pos="11000">
                        <a:srgbClr val="2B3649"/>
                      </a:gs>
                      <a:gs pos="100000">
                        <a:srgbClr val="3B4A62"/>
                      </a:gs>
                    </a:gsLst>
                    <a:lin ang="2700000" scaled="0"/>
                  </a:gradFill>
                  <a:ln>
                    <a:noFill/>
                  </a:ln>
                  <a:effectLst>
                    <a:outerShdw blurRad="139700" dist="254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846E235A-7E19-4D56-A38C-A0EC4BB98ADD}"/>
                    </a:ext>
                  </a:extLst>
                </p:cNvPr>
                <p:cNvGrpSpPr/>
                <p:nvPr/>
              </p:nvGrpSpPr>
              <p:grpSpPr>
                <a:xfrm>
                  <a:off x="2819184" y="2338414"/>
                  <a:ext cx="783921" cy="783922"/>
                  <a:chOff x="3758912" y="3459322"/>
                  <a:chExt cx="1045229" cy="1045228"/>
                </a:xfrm>
              </p:grpSpPr>
              <p:sp>
                <p:nvSpPr>
                  <p:cNvPr id="31" name="任意多边形 17">
                    <a:extLst>
                      <a:ext uri="{FF2B5EF4-FFF2-40B4-BE49-F238E27FC236}">
                        <a16:creationId xmlns:a16="http://schemas.microsoft.com/office/drawing/2014/main" id="{599A77B1-ABEC-4339-B9A2-E292CCA6CC18}"/>
                      </a:ext>
                    </a:extLst>
                  </p:cNvPr>
                  <p:cNvSpPr/>
                  <p:nvPr/>
                </p:nvSpPr>
                <p:spPr>
                  <a:xfrm>
                    <a:off x="3758912" y="3459322"/>
                    <a:ext cx="1045229" cy="1045228"/>
                  </a:xfrm>
                  <a:custGeom>
                    <a:avLst/>
                    <a:gdLst>
                      <a:gd name="connsiteX0" fmla="*/ 734066 w 1656097"/>
                      <a:gd name="connsiteY0" fmla="*/ 0 h 1656098"/>
                      <a:gd name="connsiteX1" fmla="*/ 922032 w 1656097"/>
                      <a:gd name="connsiteY1" fmla="*/ 0 h 1656098"/>
                      <a:gd name="connsiteX2" fmla="*/ 958682 w 1656097"/>
                      <a:gd name="connsiteY2" fmla="*/ 170987 h 1656098"/>
                      <a:gd name="connsiteX3" fmla="*/ 967537 w 1656097"/>
                      <a:gd name="connsiteY3" fmla="*/ 172338 h 1656098"/>
                      <a:gd name="connsiteX4" fmla="*/ 1042604 w 1656097"/>
                      <a:gd name="connsiteY4" fmla="*/ 194634 h 1656098"/>
                      <a:gd name="connsiteX5" fmla="*/ 1160682 w 1656097"/>
                      <a:gd name="connsiteY5" fmla="*/ 63947 h 1656098"/>
                      <a:gd name="connsiteX6" fmla="*/ 1323465 w 1656097"/>
                      <a:gd name="connsiteY6" fmla="*/ 157929 h 1656098"/>
                      <a:gd name="connsiteX7" fmla="*/ 1271151 w 1656097"/>
                      <a:gd name="connsiteY7" fmla="*/ 319877 h 1656098"/>
                      <a:gd name="connsiteX8" fmla="*/ 1280994 w 1656097"/>
                      <a:gd name="connsiteY8" fmla="*/ 327054 h 1656098"/>
                      <a:gd name="connsiteX9" fmla="*/ 1333335 w 1656097"/>
                      <a:gd name="connsiteY9" fmla="*/ 377405 h 1656098"/>
                      <a:gd name="connsiteX10" fmla="*/ 1338950 w 1656097"/>
                      <a:gd name="connsiteY10" fmla="*/ 384065 h 1656098"/>
                      <a:gd name="connsiteX11" fmla="*/ 1498169 w 1656097"/>
                      <a:gd name="connsiteY11" fmla="*/ 332634 h 1656098"/>
                      <a:gd name="connsiteX12" fmla="*/ 1592152 w 1656097"/>
                      <a:gd name="connsiteY12" fmla="*/ 495417 h 1656098"/>
                      <a:gd name="connsiteX13" fmla="*/ 1473528 w 1656097"/>
                      <a:gd name="connsiteY13" fmla="*/ 602595 h 1656098"/>
                      <a:gd name="connsiteX14" fmla="*/ 1483127 w 1656097"/>
                      <a:gd name="connsiteY14" fmla="*/ 626411 h 1656098"/>
                      <a:gd name="connsiteX15" fmla="*/ 1501984 w 1656097"/>
                      <a:gd name="connsiteY15" fmla="*/ 701032 h 1656098"/>
                      <a:gd name="connsiteX16" fmla="*/ 1656097 w 1656097"/>
                      <a:gd name="connsiteY16" fmla="*/ 734067 h 1656098"/>
                      <a:gd name="connsiteX17" fmla="*/ 1656097 w 1656097"/>
                      <a:gd name="connsiteY17" fmla="*/ 922032 h 1656098"/>
                      <a:gd name="connsiteX18" fmla="*/ 1511749 w 1656097"/>
                      <a:gd name="connsiteY18" fmla="*/ 952973 h 1656098"/>
                      <a:gd name="connsiteX19" fmla="*/ 1506114 w 1656097"/>
                      <a:gd name="connsiteY19" fmla="*/ 989892 h 1656098"/>
                      <a:gd name="connsiteX20" fmla="*/ 1491538 w 1656097"/>
                      <a:gd name="connsiteY20" fmla="*/ 1048074 h 1656098"/>
                      <a:gd name="connsiteX21" fmla="*/ 1485827 w 1656097"/>
                      <a:gd name="connsiteY21" fmla="*/ 1064617 h 1656098"/>
                      <a:gd name="connsiteX22" fmla="*/ 1592152 w 1656097"/>
                      <a:gd name="connsiteY22" fmla="*/ 1160683 h 1656098"/>
                      <a:gd name="connsiteX23" fmla="*/ 1498169 w 1656097"/>
                      <a:gd name="connsiteY23" fmla="*/ 1323465 h 1656098"/>
                      <a:gd name="connsiteX24" fmla="*/ 1367507 w 1656097"/>
                      <a:gd name="connsiteY24" fmla="*/ 1281258 h 1656098"/>
                      <a:gd name="connsiteX25" fmla="*/ 1351398 w 1656097"/>
                      <a:gd name="connsiteY25" fmla="*/ 1303350 h 1656098"/>
                      <a:gd name="connsiteX26" fmla="*/ 1301049 w 1656097"/>
                      <a:gd name="connsiteY26" fmla="*/ 1355691 h 1656098"/>
                      <a:gd name="connsiteX27" fmla="*/ 1282493 w 1656097"/>
                      <a:gd name="connsiteY27" fmla="*/ 1371332 h 1656098"/>
                      <a:gd name="connsiteX28" fmla="*/ 1323465 w 1656097"/>
                      <a:gd name="connsiteY28" fmla="*/ 1498169 h 1656098"/>
                      <a:gd name="connsiteX29" fmla="*/ 1160682 w 1656097"/>
                      <a:gd name="connsiteY29" fmla="*/ 1592152 h 1656098"/>
                      <a:gd name="connsiteX30" fmla="*/ 1074277 w 1656097"/>
                      <a:gd name="connsiteY30" fmla="*/ 1496521 h 1656098"/>
                      <a:gd name="connsiteX31" fmla="*/ 1052042 w 1656097"/>
                      <a:gd name="connsiteY31" fmla="*/ 1505484 h 1656098"/>
                      <a:gd name="connsiteX32" fmla="*/ 948719 w 1656097"/>
                      <a:gd name="connsiteY32" fmla="*/ 1531593 h 1656098"/>
                      <a:gd name="connsiteX33" fmla="*/ 922032 w 1656097"/>
                      <a:gd name="connsiteY33" fmla="*/ 1656098 h 1656098"/>
                      <a:gd name="connsiteX34" fmla="*/ 734066 w 1656097"/>
                      <a:gd name="connsiteY34" fmla="*/ 1656098 h 1656098"/>
                      <a:gd name="connsiteX35" fmla="*/ 707323 w 1656097"/>
                      <a:gd name="connsiteY35" fmla="*/ 1531333 h 1656098"/>
                      <a:gd name="connsiteX36" fmla="*/ 688561 w 1656097"/>
                      <a:gd name="connsiteY36" fmla="*/ 1528470 h 1656098"/>
                      <a:gd name="connsiteX37" fmla="*/ 581645 w 1656097"/>
                      <a:gd name="connsiteY37" fmla="*/ 1496716 h 1656098"/>
                      <a:gd name="connsiteX38" fmla="*/ 495416 w 1656097"/>
                      <a:gd name="connsiteY38" fmla="*/ 1592152 h 1656098"/>
                      <a:gd name="connsiteX39" fmla="*/ 332634 w 1656097"/>
                      <a:gd name="connsiteY39" fmla="*/ 1498169 h 1656098"/>
                      <a:gd name="connsiteX40" fmla="*/ 373389 w 1656097"/>
                      <a:gd name="connsiteY40" fmla="*/ 1372000 h 1656098"/>
                      <a:gd name="connsiteX41" fmla="*/ 293970 w 1656097"/>
                      <a:gd name="connsiteY41" fmla="*/ 1290661 h 1656098"/>
                      <a:gd name="connsiteX42" fmla="*/ 287662 w 1656097"/>
                      <a:gd name="connsiteY42" fmla="*/ 1281558 h 1656098"/>
                      <a:gd name="connsiteX43" fmla="*/ 157930 w 1656097"/>
                      <a:gd name="connsiteY43" fmla="*/ 1323465 h 1656098"/>
                      <a:gd name="connsiteX44" fmla="*/ 63947 w 1656097"/>
                      <a:gd name="connsiteY44" fmla="*/ 1160683 h 1656098"/>
                      <a:gd name="connsiteX45" fmla="*/ 170348 w 1656097"/>
                      <a:gd name="connsiteY45" fmla="*/ 1064548 h 1656098"/>
                      <a:gd name="connsiteX46" fmla="*/ 159896 w 1656097"/>
                      <a:gd name="connsiteY46" fmla="*/ 1031651 h 1656098"/>
                      <a:gd name="connsiteX47" fmla="*/ 144063 w 1656097"/>
                      <a:gd name="connsiteY47" fmla="*/ 952912 h 1656098"/>
                      <a:gd name="connsiteX48" fmla="*/ 0 w 1656097"/>
                      <a:gd name="connsiteY48" fmla="*/ 922032 h 1656098"/>
                      <a:gd name="connsiteX49" fmla="*/ 0 w 1656097"/>
                      <a:gd name="connsiteY49" fmla="*/ 734067 h 1656098"/>
                      <a:gd name="connsiteX50" fmla="*/ 152682 w 1656097"/>
                      <a:gd name="connsiteY50" fmla="*/ 701339 h 1656098"/>
                      <a:gd name="connsiteX51" fmla="*/ 159896 w 1656097"/>
                      <a:gd name="connsiteY51" fmla="*/ 669158 h 1656098"/>
                      <a:gd name="connsiteX52" fmla="*/ 182923 w 1656097"/>
                      <a:gd name="connsiteY52" fmla="*/ 602913 h 1656098"/>
                      <a:gd name="connsiteX53" fmla="*/ 63947 w 1656097"/>
                      <a:gd name="connsiteY53" fmla="*/ 495417 h 1656098"/>
                      <a:gd name="connsiteX54" fmla="*/ 157930 w 1656097"/>
                      <a:gd name="connsiteY54" fmla="*/ 332634 h 1656098"/>
                      <a:gd name="connsiteX55" fmla="*/ 318389 w 1656097"/>
                      <a:gd name="connsiteY55" fmla="*/ 384465 h 1656098"/>
                      <a:gd name="connsiteX56" fmla="*/ 353537 w 1656097"/>
                      <a:gd name="connsiteY56" fmla="*/ 346539 h 1656098"/>
                      <a:gd name="connsiteX57" fmla="*/ 385166 w 1656097"/>
                      <a:gd name="connsiteY57" fmla="*/ 320558 h 1656098"/>
                      <a:gd name="connsiteX58" fmla="*/ 332634 w 1656097"/>
                      <a:gd name="connsiteY58" fmla="*/ 157929 h 1656098"/>
                      <a:gd name="connsiteX59" fmla="*/ 495416 w 1656097"/>
                      <a:gd name="connsiteY59" fmla="*/ 63947 h 1656098"/>
                      <a:gd name="connsiteX60" fmla="*/ 612546 w 1656097"/>
                      <a:gd name="connsiteY60" fmla="*/ 193585 h 1656098"/>
                      <a:gd name="connsiteX61" fmla="*/ 688561 w 1656097"/>
                      <a:gd name="connsiteY61" fmla="*/ 172338 h 1656098"/>
                      <a:gd name="connsiteX62" fmla="*/ 697415 w 1656097"/>
                      <a:gd name="connsiteY62" fmla="*/ 170987 h 16560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</a:cxnLst>
                    <a:rect l="l" t="t" r="r" b="b"/>
                    <a:pathLst>
                      <a:path w="1656097" h="1656098">
                        <a:moveTo>
                          <a:pt x="734066" y="0"/>
                        </a:moveTo>
                        <a:lnTo>
                          <a:pt x="922032" y="0"/>
                        </a:lnTo>
                        <a:lnTo>
                          <a:pt x="958682" y="170987"/>
                        </a:lnTo>
                        <a:lnTo>
                          <a:pt x="967537" y="172338"/>
                        </a:lnTo>
                        <a:lnTo>
                          <a:pt x="1042604" y="194634"/>
                        </a:lnTo>
                        <a:lnTo>
                          <a:pt x="1160682" y="63947"/>
                        </a:lnTo>
                        <a:lnTo>
                          <a:pt x="1323465" y="157929"/>
                        </a:lnTo>
                        <a:lnTo>
                          <a:pt x="1271151" y="319877"/>
                        </a:lnTo>
                        <a:lnTo>
                          <a:pt x="1280994" y="327054"/>
                        </a:lnTo>
                        <a:cubicBezTo>
                          <a:pt x="1299308" y="342918"/>
                          <a:pt x="1316780" y="359726"/>
                          <a:pt x="1333335" y="377405"/>
                        </a:cubicBezTo>
                        <a:lnTo>
                          <a:pt x="1338950" y="384065"/>
                        </a:lnTo>
                        <a:lnTo>
                          <a:pt x="1498169" y="332634"/>
                        </a:lnTo>
                        <a:lnTo>
                          <a:pt x="1592152" y="495417"/>
                        </a:lnTo>
                        <a:lnTo>
                          <a:pt x="1473528" y="602595"/>
                        </a:lnTo>
                        <a:lnTo>
                          <a:pt x="1483127" y="626411"/>
                        </a:lnTo>
                        <a:lnTo>
                          <a:pt x="1501984" y="701032"/>
                        </a:lnTo>
                        <a:lnTo>
                          <a:pt x="1656097" y="734067"/>
                        </a:lnTo>
                        <a:lnTo>
                          <a:pt x="1656097" y="922032"/>
                        </a:lnTo>
                        <a:lnTo>
                          <a:pt x="1511749" y="952973"/>
                        </a:lnTo>
                        <a:lnTo>
                          <a:pt x="1506114" y="989892"/>
                        </a:lnTo>
                        <a:cubicBezTo>
                          <a:pt x="1502081" y="1009604"/>
                          <a:pt x="1497209" y="1029011"/>
                          <a:pt x="1491538" y="1048074"/>
                        </a:cubicBezTo>
                        <a:lnTo>
                          <a:pt x="1485827" y="1064617"/>
                        </a:lnTo>
                        <a:lnTo>
                          <a:pt x="1592152" y="1160683"/>
                        </a:lnTo>
                        <a:lnTo>
                          <a:pt x="1498169" y="1323465"/>
                        </a:lnTo>
                        <a:lnTo>
                          <a:pt x="1367507" y="1281258"/>
                        </a:lnTo>
                        <a:lnTo>
                          <a:pt x="1351398" y="1303350"/>
                        </a:lnTo>
                        <a:cubicBezTo>
                          <a:pt x="1335535" y="1321664"/>
                          <a:pt x="1318727" y="1339136"/>
                          <a:pt x="1301049" y="1355691"/>
                        </a:cubicBezTo>
                        <a:lnTo>
                          <a:pt x="1282493" y="1371332"/>
                        </a:lnTo>
                        <a:lnTo>
                          <a:pt x="1323465" y="1498169"/>
                        </a:lnTo>
                        <a:lnTo>
                          <a:pt x="1160682" y="1592152"/>
                        </a:lnTo>
                        <a:lnTo>
                          <a:pt x="1074277" y="1496521"/>
                        </a:lnTo>
                        <a:lnTo>
                          <a:pt x="1052042" y="1505484"/>
                        </a:lnTo>
                        <a:lnTo>
                          <a:pt x="948719" y="1531593"/>
                        </a:lnTo>
                        <a:lnTo>
                          <a:pt x="922032" y="1656098"/>
                        </a:lnTo>
                        <a:lnTo>
                          <a:pt x="734066" y="1656098"/>
                        </a:lnTo>
                        <a:lnTo>
                          <a:pt x="707323" y="1531333"/>
                        </a:lnTo>
                        <a:lnTo>
                          <a:pt x="688561" y="1528470"/>
                        </a:lnTo>
                        <a:lnTo>
                          <a:pt x="581645" y="1496716"/>
                        </a:lnTo>
                        <a:lnTo>
                          <a:pt x="495416" y="1592152"/>
                        </a:lnTo>
                        <a:lnTo>
                          <a:pt x="332634" y="1498169"/>
                        </a:lnTo>
                        <a:lnTo>
                          <a:pt x="373389" y="1372000"/>
                        </a:lnTo>
                        <a:lnTo>
                          <a:pt x="293970" y="1290661"/>
                        </a:lnTo>
                        <a:lnTo>
                          <a:pt x="287662" y="1281558"/>
                        </a:lnTo>
                        <a:lnTo>
                          <a:pt x="157930" y="1323465"/>
                        </a:lnTo>
                        <a:lnTo>
                          <a:pt x="63947" y="1160683"/>
                        </a:lnTo>
                        <a:lnTo>
                          <a:pt x="170348" y="1064548"/>
                        </a:lnTo>
                        <a:lnTo>
                          <a:pt x="159896" y="1031651"/>
                        </a:lnTo>
                        <a:lnTo>
                          <a:pt x="144063" y="952912"/>
                        </a:lnTo>
                        <a:lnTo>
                          <a:pt x="0" y="922032"/>
                        </a:lnTo>
                        <a:lnTo>
                          <a:pt x="0" y="734067"/>
                        </a:lnTo>
                        <a:lnTo>
                          <a:pt x="152682" y="701339"/>
                        </a:lnTo>
                        <a:lnTo>
                          <a:pt x="159896" y="669158"/>
                        </a:lnTo>
                        <a:lnTo>
                          <a:pt x="182923" y="602913"/>
                        </a:lnTo>
                        <a:lnTo>
                          <a:pt x="63947" y="495417"/>
                        </a:lnTo>
                        <a:lnTo>
                          <a:pt x="157930" y="332634"/>
                        </a:lnTo>
                        <a:lnTo>
                          <a:pt x="318389" y="384465"/>
                        </a:lnTo>
                        <a:lnTo>
                          <a:pt x="353537" y="346539"/>
                        </a:lnTo>
                        <a:lnTo>
                          <a:pt x="385166" y="320558"/>
                        </a:lnTo>
                        <a:lnTo>
                          <a:pt x="332634" y="157929"/>
                        </a:lnTo>
                        <a:lnTo>
                          <a:pt x="495416" y="63947"/>
                        </a:lnTo>
                        <a:lnTo>
                          <a:pt x="612546" y="193585"/>
                        </a:lnTo>
                        <a:lnTo>
                          <a:pt x="688561" y="172338"/>
                        </a:lnTo>
                        <a:lnTo>
                          <a:pt x="697415" y="17098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2DDE1"/>
                      </a:gs>
                      <a:gs pos="76000">
                        <a:schemeClr val="bg1">
                          <a:lumMod val="95000"/>
                        </a:schemeClr>
                      </a:gs>
                    </a:gsLst>
                    <a:lin ang="7800000" scaled="0"/>
                  </a:gradFill>
                  <a:ln w="15875"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  <a:lin ang="18600000" scaled="0"/>
                    </a:gradFill>
                  </a:ln>
                  <a:effectLst>
                    <a:outerShdw blurRad="76200" dist="38100" dir="8100000" algn="tr" rotWithShape="0">
                      <a:prstClr val="black">
                        <a:alpha val="32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32" name="Oval 9">
                    <a:extLst>
                      <a:ext uri="{FF2B5EF4-FFF2-40B4-BE49-F238E27FC236}">
                        <a16:creationId xmlns:a16="http://schemas.microsoft.com/office/drawing/2014/main" id="{9A73FFD4-AEB5-4A84-9B9E-BB2AA610B5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81466" y="3590735"/>
                    <a:ext cx="800124" cy="799120"/>
                  </a:xfrm>
                  <a:prstGeom prst="ellipse">
                    <a:avLst/>
                  </a:prstGeom>
                  <a:gradFill>
                    <a:gsLst>
                      <a:gs pos="11000">
                        <a:srgbClr val="2B3649"/>
                      </a:gs>
                      <a:gs pos="100000">
                        <a:srgbClr val="3B4A62"/>
                      </a:gs>
                    </a:gsLst>
                    <a:lin ang="2700000" scaled="0"/>
                  </a:gradFill>
                  <a:ln>
                    <a:noFill/>
                  </a:ln>
                  <a:effectLst>
                    <a:outerShdw blurRad="101600" dist="254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</p:grpSp>
          </p:grpSp>
          <p:sp>
            <p:nvSpPr>
              <p:cNvPr id="23" name="Oval 131">
                <a:extLst>
                  <a:ext uri="{FF2B5EF4-FFF2-40B4-BE49-F238E27FC236}">
                    <a16:creationId xmlns:a16="http://schemas.microsoft.com/office/drawing/2014/main" id="{BCFA8F3B-2762-4159-9163-A09B3EEE2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631" y="2421561"/>
                <a:ext cx="219521" cy="222329"/>
              </a:xfrm>
              <a:prstGeom prst="ellipse">
                <a:avLst/>
              </a:prstGeom>
              <a:gradFill>
                <a:gsLst>
                  <a:gs pos="11000">
                    <a:srgbClr val="2B3649"/>
                  </a:gs>
                  <a:gs pos="100000">
                    <a:srgbClr val="3B4A62"/>
                  </a:gs>
                </a:gsLst>
                <a:lin ang="27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34">
                <a:extLst>
                  <a:ext uri="{FF2B5EF4-FFF2-40B4-BE49-F238E27FC236}">
                    <a16:creationId xmlns:a16="http://schemas.microsoft.com/office/drawing/2014/main" id="{00B3B378-C733-4EE1-9F17-FCAE4CAE1BA4}"/>
                  </a:ext>
                </a:extLst>
              </p:cNvPr>
              <p:cNvSpPr/>
              <p:nvPr/>
            </p:nvSpPr>
            <p:spPr bwMode="auto">
              <a:xfrm>
                <a:off x="4095480" y="2678564"/>
                <a:ext cx="487823" cy="212129"/>
              </a:xfrm>
              <a:custGeom>
                <a:avLst/>
                <a:gdLst>
                  <a:gd name="T0" fmla="*/ 35 w 200"/>
                  <a:gd name="T1" fmla="*/ 87 h 87"/>
                  <a:gd name="T2" fmla="*/ 35 w 200"/>
                  <a:gd name="T3" fmla="*/ 72 h 87"/>
                  <a:gd name="T4" fmla="*/ 46 w 200"/>
                  <a:gd name="T5" fmla="*/ 72 h 87"/>
                  <a:gd name="T6" fmla="*/ 46 w 200"/>
                  <a:gd name="T7" fmla="*/ 87 h 87"/>
                  <a:gd name="T8" fmla="*/ 155 w 200"/>
                  <a:gd name="T9" fmla="*/ 87 h 87"/>
                  <a:gd name="T10" fmla="*/ 155 w 200"/>
                  <a:gd name="T11" fmla="*/ 72 h 87"/>
                  <a:gd name="T12" fmla="*/ 166 w 200"/>
                  <a:gd name="T13" fmla="*/ 72 h 87"/>
                  <a:gd name="T14" fmla="*/ 166 w 200"/>
                  <a:gd name="T15" fmla="*/ 87 h 87"/>
                  <a:gd name="T16" fmla="*/ 199 w 200"/>
                  <a:gd name="T17" fmla="*/ 87 h 87"/>
                  <a:gd name="T18" fmla="*/ 200 w 200"/>
                  <a:gd name="T19" fmla="*/ 43 h 87"/>
                  <a:gd name="T20" fmla="*/ 156 w 200"/>
                  <a:gd name="T21" fmla="*/ 0 h 87"/>
                  <a:gd name="T22" fmla="*/ 156 w 200"/>
                  <a:gd name="T23" fmla="*/ 0 h 87"/>
                  <a:gd name="T24" fmla="*/ 156 w 200"/>
                  <a:gd name="T25" fmla="*/ 0 h 87"/>
                  <a:gd name="T26" fmla="*/ 140 w 200"/>
                  <a:gd name="T27" fmla="*/ 0 h 87"/>
                  <a:gd name="T28" fmla="*/ 100 w 200"/>
                  <a:gd name="T29" fmla="*/ 80 h 87"/>
                  <a:gd name="T30" fmla="*/ 60 w 200"/>
                  <a:gd name="T31" fmla="*/ 0 h 87"/>
                  <a:gd name="T32" fmla="*/ 45 w 200"/>
                  <a:gd name="T33" fmla="*/ 0 h 87"/>
                  <a:gd name="T34" fmla="*/ 45 w 200"/>
                  <a:gd name="T35" fmla="*/ 0 h 87"/>
                  <a:gd name="T36" fmla="*/ 44 w 200"/>
                  <a:gd name="T37" fmla="*/ 0 h 87"/>
                  <a:gd name="T38" fmla="*/ 1 w 200"/>
                  <a:gd name="T39" fmla="*/ 43 h 87"/>
                  <a:gd name="T40" fmla="*/ 0 w 200"/>
                  <a:gd name="T41" fmla="*/ 87 h 87"/>
                  <a:gd name="T42" fmla="*/ 35 w 200"/>
                  <a:gd name="T43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0" h="87">
                    <a:moveTo>
                      <a:pt x="35" y="87"/>
                    </a:moveTo>
                    <a:cubicBezTo>
                      <a:pt x="35" y="72"/>
                      <a:pt x="35" y="72"/>
                      <a:pt x="35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66" y="72"/>
                      <a:pt x="166" y="72"/>
                      <a:pt x="166" y="72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47"/>
                      <a:pt x="200" y="43"/>
                      <a:pt x="200" y="43"/>
                    </a:cubicBezTo>
                    <a:cubicBezTo>
                      <a:pt x="200" y="19"/>
                      <a:pt x="180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1" y="43"/>
                      <a:pt x="0" y="47"/>
                      <a:pt x="0" y="87"/>
                    </a:cubicBezTo>
                    <a:lnTo>
                      <a:pt x="35" y="87"/>
                    </a:lnTo>
                    <a:close/>
                  </a:path>
                </a:pathLst>
              </a:custGeom>
              <a:gradFill>
                <a:gsLst>
                  <a:gs pos="11000">
                    <a:srgbClr val="2B3649"/>
                  </a:gs>
                  <a:gs pos="100000">
                    <a:srgbClr val="3B4A62"/>
                  </a:gs>
                </a:gsLst>
                <a:lin ang="27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911EC18-DEC5-4727-AB31-92EA58A0E73F}"/>
                </a:ext>
              </a:extLst>
            </p:cNvPr>
            <p:cNvSpPr txBox="1"/>
            <p:nvPr/>
          </p:nvSpPr>
          <p:spPr>
            <a:xfrm>
              <a:off x="3377334" y="1620448"/>
              <a:ext cx="19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95000"/>
                    </a:schemeClr>
                  </a:solidFill>
                  <a:latin typeface="Arial Rounded MT Bold" panose="020F0704030504030204" pitchFamily="34" charset="0"/>
                </a:rPr>
                <a:t>I</a:t>
              </a:r>
              <a:endParaRPr lang="zh-CN" altLang="en-US" sz="20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7B0A621-2F81-4585-9D8F-C77ADAD9C3B2}"/>
                </a:ext>
              </a:extLst>
            </p:cNvPr>
            <p:cNvSpPr txBox="1"/>
            <p:nvPr/>
          </p:nvSpPr>
          <p:spPr>
            <a:xfrm>
              <a:off x="4974874" y="1648057"/>
              <a:ext cx="344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95000"/>
                    </a:schemeClr>
                  </a:solidFill>
                  <a:latin typeface="Arial Rounded MT Bold" panose="020F0704030504030204" pitchFamily="34" charset="0"/>
                </a:rPr>
                <a:t>II</a:t>
              </a:r>
              <a:endParaRPr lang="zh-CN" altLang="en-US" sz="20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D8890B0-BA1B-4815-A7BF-A7F32B53B6AB}"/>
                </a:ext>
              </a:extLst>
            </p:cNvPr>
            <p:cNvSpPr txBox="1"/>
            <p:nvPr/>
          </p:nvSpPr>
          <p:spPr>
            <a:xfrm>
              <a:off x="4961005" y="3249953"/>
              <a:ext cx="425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95000"/>
                    </a:schemeClr>
                  </a:solidFill>
                  <a:latin typeface="Arial Rounded MT Bold" panose="020F0704030504030204" pitchFamily="34" charset="0"/>
                </a:rPr>
                <a:t>III</a:t>
              </a:r>
              <a:endParaRPr lang="zh-CN" altLang="en-US" sz="20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A0E81C8-08E1-4C71-B772-7F36274CD281}"/>
                </a:ext>
              </a:extLst>
            </p:cNvPr>
            <p:cNvSpPr txBox="1"/>
            <p:nvPr/>
          </p:nvSpPr>
          <p:spPr>
            <a:xfrm>
              <a:off x="3309007" y="3264226"/>
              <a:ext cx="4838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95000"/>
                    </a:schemeClr>
                  </a:solidFill>
                  <a:latin typeface="Arial Rounded MT Bold" panose="020F0704030504030204" pitchFamily="34" charset="0"/>
                </a:rPr>
                <a:t>IV</a:t>
              </a:r>
              <a:endParaRPr lang="zh-CN" altLang="en-US" sz="20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39" name="组合 38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5F4B594E-B86B-43F5-9B8A-1339C4B19DAD}"/>
              </a:ext>
            </a:extLst>
          </p:cNvPr>
          <p:cNvGrpSpPr/>
          <p:nvPr/>
        </p:nvGrpSpPr>
        <p:grpSpPr>
          <a:xfrm>
            <a:off x="871640" y="1286181"/>
            <a:ext cx="2327062" cy="405913"/>
            <a:chOff x="6836529" y="3636273"/>
            <a:chExt cx="1631423" cy="541217"/>
          </a:xfrm>
        </p:grpSpPr>
        <p:sp>
          <p:nvSpPr>
            <p:cNvPr id="40" name="圆角矩形 24">
              <a:extLst>
                <a:ext uri="{FF2B5EF4-FFF2-40B4-BE49-F238E27FC236}">
                  <a16:creationId xmlns:a16="http://schemas.microsoft.com/office/drawing/2014/main" id="{9470536C-8523-47A0-AB53-83FDD40C0D35}"/>
                </a:ext>
              </a:extLst>
            </p:cNvPr>
            <p:cNvSpPr/>
            <p:nvPr/>
          </p:nvSpPr>
          <p:spPr>
            <a:xfrm rot="16200000">
              <a:off x="7271441" y="3201361"/>
              <a:ext cx="541217" cy="1411042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A76EF80-79D1-4794-9A61-0EE5D934CDBB}"/>
                </a:ext>
              </a:extLst>
            </p:cNvPr>
            <p:cNvSpPr txBox="1"/>
            <p:nvPr/>
          </p:nvSpPr>
          <p:spPr>
            <a:xfrm>
              <a:off x="6882241" y="3692558"/>
              <a:ext cx="1585711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面向对象分析</a:t>
              </a:r>
              <a:r>
                <a:rPr lang="en-US" altLang="zh-CN" sz="16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OOA</a:t>
              </a:r>
              <a:endParaRPr lang="zh-CN" altLang="en-US" sz="1600" b="1" dirty="0">
                <a:solidFill>
                  <a:srgbClr val="FAFAF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42" name="组合 41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7F4D53D0-3BB7-4E48-A9BD-AEEAA3865EA4}"/>
              </a:ext>
            </a:extLst>
          </p:cNvPr>
          <p:cNvGrpSpPr/>
          <p:nvPr/>
        </p:nvGrpSpPr>
        <p:grpSpPr>
          <a:xfrm>
            <a:off x="5632457" y="1238334"/>
            <a:ext cx="4064130" cy="405913"/>
            <a:chOff x="6836530" y="3636275"/>
            <a:chExt cx="2557902" cy="541217"/>
          </a:xfrm>
        </p:grpSpPr>
        <p:sp>
          <p:nvSpPr>
            <p:cNvPr id="43" name="圆角矩形 24">
              <a:extLst>
                <a:ext uri="{FF2B5EF4-FFF2-40B4-BE49-F238E27FC236}">
                  <a16:creationId xmlns:a16="http://schemas.microsoft.com/office/drawing/2014/main" id="{2FC35497-6ACD-4706-AD36-AEEF79FF0456}"/>
                </a:ext>
              </a:extLst>
            </p:cNvPr>
            <p:cNvSpPr/>
            <p:nvPr/>
          </p:nvSpPr>
          <p:spPr>
            <a:xfrm rot="16200000">
              <a:off x="7271442" y="3201363"/>
              <a:ext cx="541217" cy="1411042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3DBE4A1-3B6B-4E85-BFC6-770633A65322}"/>
                </a:ext>
              </a:extLst>
            </p:cNvPr>
            <p:cNvSpPr txBox="1"/>
            <p:nvPr/>
          </p:nvSpPr>
          <p:spPr>
            <a:xfrm>
              <a:off x="6910776" y="3666282"/>
              <a:ext cx="2483656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面向对象设计</a:t>
              </a:r>
              <a:r>
                <a:rPr lang="en-US" altLang="zh-CN" sz="18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OOD</a:t>
              </a:r>
              <a:endParaRPr lang="zh-CN" altLang="en-US" sz="1800" b="1" dirty="0">
                <a:solidFill>
                  <a:srgbClr val="FAFAF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45" name="组合 44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DC578145-632B-4472-8C53-3392E80AE798}"/>
              </a:ext>
            </a:extLst>
          </p:cNvPr>
          <p:cNvGrpSpPr/>
          <p:nvPr/>
        </p:nvGrpSpPr>
        <p:grpSpPr>
          <a:xfrm>
            <a:off x="1700847" y="3454844"/>
            <a:ext cx="1262637" cy="405913"/>
            <a:chOff x="6853232" y="3640575"/>
            <a:chExt cx="1968217" cy="541217"/>
          </a:xfrm>
        </p:grpSpPr>
        <p:sp>
          <p:nvSpPr>
            <p:cNvPr id="46" name="圆角矩形 24">
              <a:extLst>
                <a:ext uri="{FF2B5EF4-FFF2-40B4-BE49-F238E27FC236}">
                  <a16:creationId xmlns:a16="http://schemas.microsoft.com/office/drawing/2014/main" id="{480AECB9-6835-4D7A-B49F-7C8507AF765E}"/>
                </a:ext>
              </a:extLst>
            </p:cNvPr>
            <p:cNvSpPr/>
            <p:nvPr/>
          </p:nvSpPr>
          <p:spPr>
            <a:xfrm rot="16200000">
              <a:off x="7566732" y="2927075"/>
              <a:ext cx="541217" cy="1968217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F338A8D-E643-4898-B4BA-7C87900DA611}"/>
                </a:ext>
              </a:extLst>
            </p:cNvPr>
            <p:cNvSpPr txBox="1"/>
            <p:nvPr/>
          </p:nvSpPr>
          <p:spPr>
            <a:xfrm>
              <a:off x="6946017" y="3678400"/>
              <a:ext cx="1727160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综合运用</a:t>
              </a:r>
            </a:p>
          </p:txBody>
        </p:sp>
      </p:grpSp>
      <p:grpSp>
        <p:nvGrpSpPr>
          <p:cNvPr id="48" name="组合 47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D65B98BF-EC22-4462-8DA7-FE77864E4ABB}"/>
              </a:ext>
            </a:extLst>
          </p:cNvPr>
          <p:cNvGrpSpPr/>
          <p:nvPr/>
        </p:nvGrpSpPr>
        <p:grpSpPr>
          <a:xfrm>
            <a:off x="5821202" y="3446632"/>
            <a:ext cx="2310467" cy="405913"/>
            <a:chOff x="6836528" y="3636273"/>
            <a:chExt cx="3080627" cy="541217"/>
          </a:xfrm>
        </p:grpSpPr>
        <p:sp>
          <p:nvSpPr>
            <p:cNvPr id="49" name="圆角矩形 24">
              <a:extLst>
                <a:ext uri="{FF2B5EF4-FFF2-40B4-BE49-F238E27FC236}">
                  <a16:creationId xmlns:a16="http://schemas.microsoft.com/office/drawing/2014/main" id="{A428139C-E49B-4AB5-9D2B-96C866FB25C2}"/>
                </a:ext>
              </a:extLst>
            </p:cNvPr>
            <p:cNvSpPr/>
            <p:nvPr/>
          </p:nvSpPr>
          <p:spPr>
            <a:xfrm rot="16200000">
              <a:off x="8106233" y="2366568"/>
              <a:ext cx="541217" cy="3080627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6CCF67C-E799-492A-94C6-ECD2F14E279B}"/>
                </a:ext>
              </a:extLst>
            </p:cNvPr>
            <p:cNvSpPr txBox="1"/>
            <p:nvPr/>
          </p:nvSpPr>
          <p:spPr>
            <a:xfrm>
              <a:off x="6882275" y="3655373"/>
              <a:ext cx="2800344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面向对象编程</a:t>
              </a:r>
              <a:r>
                <a:rPr lang="en-US" altLang="zh-CN" sz="18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OOP</a:t>
              </a:r>
              <a:endParaRPr lang="zh-CN" altLang="en-US" sz="1800" b="1" dirty="0">
                <a:solidFill>
                  <a:srgbClr val="FAFAF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7E034615-30AB-4895-9389-F02BEC060723}"/>
              </a:ext>
            </a:extLst>
          </p:cNvPr>
          <p:cNvSpPr txBox="1"/>
          <p:nvPr/>
        </p:nvSpPr>
        <p:spPr>
          <a:xfrm>
            <a:off x="5785586" y="1748157"/>
            <a:ext cx="2283915" cy="8471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2B3649"/>
                </a:solidFill>
                <a:latin typeface="+mj-ea"/>
              </a:rPr>
              <a:t>对</a:t>
            </a:r>
            <a:r>
              <a:rPr lang="en-US" altLang="zh-CN" sz="1400" dirty="0">
                <a:solidFill>
                  <a:srgbClr val="2B3649"/>
                </a:solidFill>
                <a:latin typeface="+mj-ea"/>
              </a:rPr>
              <a:t>OOA</a:t>
            </a:r>
            <a:r>
              <a:rPr lang="zh-CN" altLang="en-US" sz="1400" dirty="0">
                <a:solidFill>
                  <a:srgbClr val="2B3649"/>
                </a:solidFill>
                <a:latin typeface="+mj-ea"/>
              </a:rPr>
              <a:t>分析的结果作进一步的规范化整理，以便能够被</a:t>
            </a:r>
            <a:r>
              <a:rPr lang="en-US" altLang="zh-CN" sz="1400" dirty="0">
                <a:solidFill>
                  <a:srgbClr val="2B3649"/>
                </a:solidFill>
                <a:latin typeface="+mj-ea"/>
              </a:rPr>
              <a:t>OOP</a:t>
            </a:r>
            <a:r>
              <a:rPr lang="zh-CN" altLang="en-US" sz="1400" dirty="0">
                <a:solidFill>
                  <a:srgbClr val="2B3649"/>
                </a:solidFill>
                <a:latin typeface="+mj-ea"/>
              </a:rPr>
              <a:t>直接接受。</a:t>
            </a:r>
          </a:p>
        </p:txBody>
      </p:sp>
      <p:sp>
        <p:nvSpPr>
          <p:cNvPr id="53" name="文本框 5">
            <a:extLst>
              <a:ext uri="{FF2B5EF4-FFF2-40B4-BE49-F238E27FC236}">
                <a16:creationId xmlns:a16="http://schemas.microsoft.com/office/drawing/2014/main" id="{F55B760D-6972-4A35-8A7B-B3C5315D8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45" y="535539"/>
            <a:ext cx="1415772" cy="338554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方正兰亭黑_GBK"/>
                <a:ea typeface="方正兰亭黑_GBK"/>
              </a:rPr>
              <a:t>面向对象思想</a:t>
            </a:r>
          </a:p>
        </p:txBody>
      </p:sp>
    </p:spTree>
    <p:extLst>
      <p:ext uri="{BB962C8B-B14F-4D97-AF65-F5344CB8AC3E}">
        <p14:creationId xmlns:p14="http://schemas.microsoft.com/office/powerpoint/2010/main" val="104402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8" decel="2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decel="2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2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2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/>
      <p:bldP spid="13" grpId="0"/>
      <p:bldP spid="15" grpId="0"/>
      <p:bldP spid="52" grpId="0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26">
            <a:extLst>
              <a:ext uri="{FF2B5EF4-FFF2-40B4-BE49-F238E27FC236}">
                <a16:creationId xmlns:a16="http://schemas.microsoft.com/office/drawing/2014/main" id="{7498519A-A9B6-4ACA-B713-24BBEEE0DBB5}"/>
              </a:ext>
            </a:extLst>
          </p:cNvPr>
          <p:cNvSpPr/>
          <p:nvPr/>
        </p:nvSpPr>
        <p:spPr>
          <a:xfrm>
            <a:off x="1646296" y="2924846"/>
            <a:ext cx="0" cy="371024"/>
          </a:xfrm>
          <a:custGeom>
            <a:avLst/>
            <a:gdLst>
              <a:gd name="connsiteX0" fmla="*/ 0 w 0"/>
              <a:gd name="connsiteY0" fmla="*/ 0 h 861237"/>
              <a:gd name="connsiteX1" fmla="*/ 0 w 0"/>
              <a:gd name="connsiteY1" fmla="*/ 861237 h 86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61237">
                <a:moveTo>
                  <a:pt x="0" y="0"/>
                </a:moveTo>
                <a:lnTo>
                  <a:pt x="0" y="861237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5" name="任意多边形 27">
            <a:extLst>
              <a:ext uri="{FF2B5EF4-FFF2-40B4-BE49-F238E27FC236}">
                <a16:creationId xmlns:a16="http://schemas.microsoft.com/office/drawing/2014/main" id="{0D74DBF2-1A06-4567-8E16-D78A3E5BA942}"/>
              </a:ext>
            </a:extLst>
          </p:cNvPr>
          <p:cNvSpPr/>
          <p:nvPr/>
        </p:nvSpPr>
        <p:spPr>
          <a:xfrm>
            <a:off x="3300725" y="2924846"/>
            <a:ext cx="0" cy="371024"/>
          </a:xfrm>
          <a:custGeom>
            <a:avLst/>
            <a:gdLst>
              <a:gd name="connsiteX0" fmla="*/ 0 w 0"/>
              <a:gd name="connsiteY0" fmla="*/ 0 h 861237"/>
              <a:gd name="connsiteX1" fmla="*/ 0 w 0"/>
              <a:gd name="connsiteY1" fmla="*/ 861237 h 86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61237">
                <a:moveTo>
                  <a:pt x="0" y="0"/>
                </a:moveTo>
                <a:lnTo>
                  <a:pt x="0" y="861237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6" name="任意多边形 28">
            <a:extLst>
              <a:ext uri="{FF2B5EF4-FFF2-40B4-BE49-F238E27FC236}">
                <a16:creationId xmlns:a16="http://schemas.microsoft.com/office/drawing/2014/main" id="{C95EF114-2658-4296-80E9-B9A636495101}"/>
              </a:ext>
            </a:extLst>
          </p:cNvPr>
          <p:cNvSpPr/>
          <p:nvPr/>
        </p:nvSpPr>
        <p:spPr>
          <a:xfrm>
            <a:off x="5669769" y="2299591"/>
            <a:ext cx="0" cy="371024"/>
          </a:xfrm>
          <a:custGeom>
            <a:avLst/>
            <a:gdLst>
              <a:gd name="connsiteX0" fmla="*/ 0 w 0"/>
              <a:gd name="connsiteY0" fmla="*/ 0 h 861237"/>
              <a:gd name="connsiteX1" fmla="*/ 0 w 0"/>
              <a:gd name="connsiteY1" fmla="*/ 861237 h 86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61237">
                <a:moveTo>
                  <a:pt x="0" y="0"/>
                </a:moveTo>
                <a:lnTo>
                  <a:pt x="0" y="861237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7" name="任意多边形 29">
            <a:extLst>
              <a:ext uri="{FF2B5EF4-FFF2-40B4-BE49-F238E27FC236}">
                <a16:creationId xmlns:a16="http://schemas.microsoft.com/office/drawing/2014/main" id="{24D9C6E9-7C64-4483-80E9-0FCECD3712A2}"/>
              </a:ext>
            </a:extLst>
          </p:cNvPr>
          <p:cNvSpPr/>
          <p:nvPr/>
        </p:nvSpPr>
        <p:spPr>
          <a:xfrm>
            <a:off x="7423180" y="2289150"/>
            <a:ext cx="0" cy="371024"/>
          </a:xfrm>
          <a:custGeom>
            <a:avLst/>
            <a:gdLst>
              <a:gd name="connsiteX0" fmla="*/ 0 w 0"/>
              <a:gd name="connsiteY0" fmla="*/ 0 h 861237"/>
              <a:gd name="connsiteX1" fmla="*/ 0 w 0"/>
              <a:gd name="connsiteY1" fmla="*/ 861237 h 86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61237">
                <a:moveTo>
                  <a:pt x="0" y="0"/>
                </a:moveTo>
                <a:lnTo>
                  <a:pt x="0" y="861237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663A7DC-D9B1-463B-B8A1-87D7FBE5F260}"/>
              </a:ext>
            </a:extLst>
          </p:cNvPr>
          <p:cNvGrpSpPr/>
          <p:nvPr/>
        </p:nvGrpSpPr>
        <p:grpSpPr>
          <a:xfrm>
            <a:off x="1169667" y="1612171"/>
            <a:ext cx="940283" cy="1146997"/>
            <a:chOff x="1315103" y="1357129"/>
            <a:chExt cx="1352590" cy="1649946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B0A33DD4-D017-4DA5-8C76-0A55F0ADC69C}"/>
                </a:ext>
              </a:extLst>
            </p:cNvPr>
            <p:cNvSpPr/>
            <p:nvPr/>
          </p:nvSpPr>
          <p:spPr bwMode="auto">
            <a:xfrm>
              <a:off x="1315103" y="1357129"/>
              <a:ext cx="1352590" cy="1352234"/>
            </a:xfrm>
            <a:custGeom>
              <a:avLst/>
              <a:gdLst>
                <a:gd name="T0" fmla="*/ 1902 w 3805"/>
                <a:gd name="T1" fmla="*/ 3804 h 3804"/>
                <a:gd name="T2" fmla="*/ 0 w 3805"/>
                <a:gd name="T3" fmla="*/ 1902 h 3804"/>
                <a:gd name="T4" fmla="*/ 1902 w 3805"/>
                <a:gd name="T5" fmla="*/ 0 h 3804"/>
                <a:gd name="T6" fmla="*/ 3805 w 3805"/>
                <a:gd name="T7" fmla="*/ 1902 h 3804"/>
                <a:gd name="T8" fmla="*/ 1902 w 3805"/>
                <a:gd name="T9" fmla="*/ 3804 h 3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5" h="3804">
                  <a:moveTo>
                    <a:pt x="1902" y="3804"/>
                  </a:moveTo>
                  <a:lnTo>
                    <a:pt x="0" y="1902"/>
                  </a:lnTo>
                  <a:lnTo>
                    <a:pt x="1902" y="0"/>
                  </a:lnTo>
                  <a:lnTo>
                    <a:pt x="3805" y="1902"/>
                  </a:lnTo>
                  <a:lnTo>
                    <a:pt x="1902" y="3804"/>
                  </a:lnTo>
                  <a:close/>
                </a:path>
              </a:pathLst>
            </a:cu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E5EABA9-5FA7-4ECA-BEB7-70C797BCC0CC}"/>
                </a:ext>
              </a:extLst>
            </p:cNvPr>
            <p:cNvSpPr/>
            <p:nvPr/>
          </p:nvSpPr>
          <p:spPr bwMode="auto">
            <a:xfrm>
              <a:off x="1315103" y="1654841"/>
              <a:ext cx="1352590" cy="1352234"/>
            </a:xfrm>
            <a:custGeom>
              <a:avLst/>
              <a:gdLst>
                <a:gd name="T0" fmla="*/ 1902 w 3805"/>
                <a:gd name="T1" fmla="*/ 3804 h 3804"/>
                <a:gd name="T2" fmla="*/ 0 w 3805"/>
                <a:gd name="T3" fmla="*/ 1902 h 3804"/>
                <a:gd name="T4" fmla="*/ 1902 w 3805"/>
                <a:gd name="T5" fmla="*/ 0 h 3804"/>
                <a:gd name="T6" fmla="*/ 3805 w 3805"/>
                <a:gd name="T7" fmla="*/ 1902 h 3804"/>
                <a:gd name="T8" fmla="*/ 1902 w 3805"/>
                <a:gd name="T9" fmla="*/ 3804 h 3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5" h="3804">
                  <a:moveTo>
                    <a:pt x="1902" y="3804"/>
                  </a:moveTo>
                  <a:lnTo>
                    <a:pt x="0" y="1902"/>
                  </a:lnTo>
                  <a:lnTo>
                    <a:pt x="1902" y="0"/>
                  </a:lnTo>
                  <a:lnTo>
                    <a:pt x="3805" y="1902"/>
                  </a:lnTo>
                  <a:lnTo>
                    <a:pt x="1902" y="3804"/>
                  </a:lnTo>
                  <a:close/>
                </a:path>
              </a:pathLst>
            </a:cu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>
              <a:outerShdw blurRad="76200" dist="38100" dir="8100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69C1DBC-AC3F-4741-AFF6-D67F35EA162B}"/>
                </a:ext>
              </a:extLst>
            </p:cNvPr>
            <p:cNvSpPr txBox="1"/>
            <p:nvPr/>
          </p:nvSpPr>
          <p:spPr>
            <a:xfrm>
              <a:off x="1818990" y="2007386"/>
              <a:ext cx="196019" cy="752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2D384C"/>
                  </a:solidFill>
                  <a:latin typeface="Arial Rounded MT Bold" panose="020F0704030504030204" pitchFamily="34" charset="0"/>
                </a:rPr>
                <a:t>I</a:t>
              </a:r>
              <a:endParaRPr lang="zh-CN" altLang="en-US" sz="2800" dirty="0">
                <a:solidFill>
                  <a:srgbClr val="2D384C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7" name="组合 26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A12387A0-389F-42D8-B351-5A5F83DC8B1F}"/>
              </a:ext>
            </a:extLst>
          </p:cNvPr>
          <p:cNvGrpSpPr/>
          <p:nvPr/>
        </p:nvGrpSpPr>
        <p:grpSpPr>
          <a:xfrm>
            <a:off x="1246932" y="3407709"/>
            <a:ext cx="798727" cy="370688"/>
            <a:chOff x="7294109" y="3640576"/>
            <a:chExt cx="964967" cy="541217"/>
          </a:xfrm>
        </p:grpSpPr>
        <p:sp>
          <p:nvSpPr>
            <p:cNvPr id="28" name="圆角矩形 24">
              <a:extLst>
                <a:ext uri="{FF2B5EF4-FFF2-40B4-BE49-F238E27FC236}">
                  <a16:creationId xmlns:a16="http://schemas.microsoft.com/office/drawing/2014/main" id="{7BD256B5-EBD6-4879-9163-AB1CB5BD400F}"/>
                </a:ext>
              </a:extLst>
            </p:cNvPr>
            <p:cNvSpPr/>
            <p:nvPr/>
          </p:nvSpPr>
          <p:spPr>
            <a:xfrm rot="16200000">
              <a:off x="7506113" y="3455796"/>
              <a:ext cx="541217" cy="910778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D9024D8-F4CE-425C-92C5-72AFAD81ED86}"/>
                </a:ext>
              </a:extLst>
            </p:cNvPr>
            <p:cNvSpPr txBox="1"/>
            <p:nvPr/>
          </p:nvSpPr>
          <p:spPr>
            <a:xfrm>
              <a:off x="7294109" y="3664034"/>
              <a:ext cx="964967" cy="494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复用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338882A-31A3-4176-898B-264CBFCE418C}"/>
              </a:ext>
            </a:extLst>
          </p:cNvPr>
          <p:cNvGrpSpPr/>
          <p:nvPr/>
        </p:nvGrpSpPr>
        <p:grpSpPr>
          <a:xfrm>
            <a:off x="2830583" y="1592887"/>
            <a:ext cx="940284" cy="1146997"/>
            <a:chOff x="3037637" y="1357129"/>
            <a:chExt cx="1352590" cy="1649946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2B7AAF0-88C9-4521-8566-F730DC64F1CE}"/>
                </a:ext>
              </a:extLst>
            </p:cNvPr>
            <p:cNvSpPr/>
            <p:nvPr/>
          </p:nvSpPr>
          <p:spPr bwMode="auto">
            <a:xfrm>
              <a:off x="3037637" y="1357129"/>
              <a:ext cx="1352590" cy="1352234"/>
            </a:xfrm>
            <a:custGeom>
              <a:avLst/>
              <a:gdLst>
                <a:gd name="T0" fmla="*/ 1902 w 3805"/>
                <a:gd name="T1" fmla="*/ 3804 h 3804"/>
                <a:gd name="T2" fmla="*/ 0 w 3805"/>
                <a:gd name="T3" fmla="*/ 1902 h 3804"/>
                <a:gd name="T4" fmla="*/ 1902 w 3805"/>
                <a:gd name="T5" fmla="*/ 0 h 3804"/>
                <a:gd name="T6" fmla="*/ 3805 w 3805"/>
                <a:gd name="T7" fmla="*/ 1902 h 3804"/>
                <a:gd name="T8" fmla="*/ 1902 w 3805"/>
                <a:gd name="T9" fmla="*/ 3804 h 3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5" h="3804">
                  <a:moveTo>
                    <a:pt x="1902" y="3804"/>
                  </a:moveTo>
                  <a:lnTo>
                    <a:pt x="0" y="1902"/>
                  </a:lnTo>
                  <a:lnTo>
                    <a:pt x="1902" y="0"/>
                  </a:lnTo>
                  <a:lnTo>
                    <a:pt x="3805" y="1902"/>
                  </a:lnTo>
                  <a:lnTo>
                    <a:pt x="1902" y="3804"/>
                  </a:lnTo>
                  <a:close/>
                </a:path>
              </a:pathLst>
            </a:cu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60E6E15C-A9E7-4CBA-A40E-C46B0B5502C4}"/>
                </a:ext>
              </a:extLst>
            </p:cNvPr>
            <p:cNvSpPr/>
            <p:nvPr/>
          </p:nvSpPr>
          <p:spPr bwMode="auto">
            <a:xfrm>
              <a:off x="3037637" y="1654841"/>
              <a:ext cx="1352590" cy="1352234"/>
            </a:xfrm>
            <a:custGeom>
              <a:avLst/>
              <a:gdLst>
                <a:gd name="T0" fmla="*/ 1902 w 3805"/>
                <a:gd name="T1" fmla="*/ 3804 h 3804"/>
                <a:gd name="T2" fmla="*/ 0 w 3805"/>
                <a:gd name="T3" fmla="*/ 1902 h 3804"/>
                <a:gd name="T4" fmla="*/ 1902 w 3805"/>
                <a:gd name="T5" fmla="*/ 0 h 3804"/>
                <a:gd name="T6" fmla="*/ 3805 w 3805"/>
                <a:gd name="T7" fmla="*/ 1902 h 3804"/>
                <a:gd name="T8" fmla="*/ 1902 w 3805"/>
                <a:gd name="T9" fmla="*/ 3804 h 3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5" h="3804">
                  <a:moveTo>
                    <a:pt x="1902" y="3804"/>
                  </a:moveTo>
                  <a:lnTo>
                    <a:pt x="0" y="1902"/>
                  </a:lnTo>
                  <a:lnTo>
                    <a:pt x="1902" y="0"/>
                  </a:lnTo>
                  <a:lnTo>
                    <a:pt x="3805" y="1902"/>
                  </a:lnTo>
                  <a:lnTo>
                    <a:pt x="1902" y="3804"/>
                  </a:lnTo>
                  <a:close/>
                </a:path>
              </a:pathLst>
            </a:cu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>
              <a:outerShdw blurRad="76200" dist="38100" dir="8100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A31C3CA-20B5-41E1-B0F1-58C721647250}"/>
                </a:ext>
              </a:extLst>
            </p:cNvPr>
            <p:cNvSpPr txBox="1"/>
            <p:nvPr/>
          </p:nvSpPr>
          <p:spPr>
            <a:xfrm>
              <a:off x="3428594" y="1961998"/>
              <a:ext cx="4090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2D384C"/>
                  </a:solidFill>
                  <a:latin typeface="Arial Rounded MT Bold" panose="020F0704030504030204" pitchFamily="34" charset="0"/>
                </a:rPr>
                <a:t>II</a:t>
              </a:r>
              <a:endParaRPr lang="zh-CN" altLang="en-US" sz="2800" dirty="0">
                <a:solidFill>
                  <a:srgbClr val="2D384C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34" name="组合 33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C134A518-B03D-402E-B0C4-4D7DC9669F14}"/>
              </a:ext>
            </a:extLst>
          </p:cNvPr>
          <p:cNvGrpSpPr/>
          <p:nvPr/>
        </p:nvGrpSpPr>
        <p:grpSpPr>
          <a:xfrm>
            <a:off x="2964572" y="3407709"/>
            <a:ext cx="694058" cy="370688"/>
            <a:chOff x="7039624" y="3640572"/>
            <a:chExt cx="1968217" cy="541217"/>
          </a:xfrm>
        </p:grpSpPr>
        <p:sp>
          <p:nvSpPr>
            <p:cNvPr id="35" name="圆角矩形 24">
              <a:extLst>
                <a:ext uri="{FF2B5EF4-FFF2-40B4-BE49-F238E27FC236}">
                  <a16:creationId xmlns:a16="http://schemas.microsoft.com/office/drawing/2014/main" id="{8D585B13-0CF6-4B67-977D-5B9F10796B00}"/>
                </a:ext>
              </a:extLst>
            </p:cNvPr>
            <p:cNvSpPr/>
            <p:nvPr/>
          </p:nvSpPr>
          <p:spPr>
            <a:xfrm rot="16200000">
              <a:off x="7753124" y="2927072"/>
              <a:ext cx="541217" cy="1968217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F4F5850-1C42-49F1-BC52-C4269CA22E07}"/>
                </a:ext>
              </a:extLst>
            </p:cNvPr>
            <p:cNvSpPr txBox="1"/>
            <p:nvPr/>
          </p:nvSpPr>
          <p:spPr>
            <a:xfrm>
              <a:off x="7236074" y="3640574"/>
              <a:ext cx="1112760" cy="494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分治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6AFBA81-B897-4FE6-A3E7-984693F0EEF3}"/>
              </a:ext>
            </a:extLst>
          </p:cNvPr>
          <p:cNvGrpSpPr/>
          <p:nvPr/>
        </p:nvGrpSpPr>
        <p:grpSpPr>
          <a:xfrm>
            <a:off x="5193696" y="902989"/>
            <a:ext cx="940281" cy="1146994"/>
            <a:chOff x="4758031" y="1357129"/>
            <a:chExt cx="1352590" cy="1649946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6ECD8FCD-C17B-45AA-A663-50A69E23FC0C}"/>
                </a:ext>
              </a:extLst>
            </p:cNvPr>
            <p:cNvSpPr/>
            <p:nvPr/>
          </p:nvSpPr>
          <p:spPr bwMode="auto">
            <a:xfrm>
              <a:off x="4758031" y="1357129"/>
              <a:ext cx="1352590" cy="1352234"/>
            </a:xfrm>
            <a:custGeom>
              <a:avLst/>
              <a:gdLst>
                <a:gd name="T0" fmla="*/ 1902 w 3805"/>
                <a:gd name="T1" fmla="*/ 3804 h 3804"/>
                <a:gd name="T2" fmla="*/ 0 w 3805"/>
                <a:gd name="T3" fmla="*/ 1902 h 3804"/>
                <a:gd name="T4" fmla="*/ 1902 w 3805"/>
                <a:gd name="T5" fmla="*/ 0 h 3804"/>
                <a:gd name="T6" fmla="*/ 3805 w 3805"/>
                <a:gd name="T7" fmla="*/ 1902 h 3804"/>
                <a:gd name="T8" fmla="*/ 1902 w 3805"/>
                <a:gd name="T9" fmla="*/ 3804 h 3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5" h="3804">
                  <a:moveTo>
                    <a:pt x="1902" y="3804"/>
                  </a:moveTo>
                  <a:lnTo>
                    <a:pt x="0" y="1902"/>
                  </a:lnTo>
                  <a:lnTo>
                    <a:pt x="1902" y="0"/>
                  </a:lnTo>
                  <a:lnTo>
                    <a:pt x="3805" y="1902"/>
                  </a:lnTo>
                  <a:lnTo>
                    <a:pt x="1902" y="3804"/>
                  </a:lnTo>
                  <a:close/>
                </a:path>
              </a:pathLst>
            </a:cu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7F86F61-04A2-4749-99DA-8C61514BEBDB}"/>
                </a:ext>
              </a:extLst>
            </p:cNvPr>
            <p:cNvSpPr/>
            <p:nvPr/>
          </p:nvSpPr>
          <p:spPr bwMode="auto">
            <a:xfrm>
              <a:off x="4758031" y="1654841"/>
              <a:ext cx="1352590" cy="1352234"/>
            </a:xfrm>
            <a:custGeom>
              <a:avLst/>
              <a:gdLst>
                <a:gd name="T0" fmla="*/ 1902 w 3805"/>
                <a:gd name="T1" fmla="*/ 3804 h 3804"/>
                <a:gd name="T2" fmla="*/ 0 w 3805"/>
                <a:gd name="T3" fmla="*/ 1902 h 3804"/>
                <a:gd name="T4" fmla="*/ 1902 w 3805"/>
                <a:gd name="T5" fmla="*/ 0 h 3804"/>
                <a:gd name="T6" fmla="*/ 3805 w 3805"/>
                <a:gd name="T7" fmla="*/ 1902 h 3804"/>
                <a:gd name="T8" fmla="*/ 1902 w 3805"/>
                <a:gd name="T9" fmla="*/ 3804 h 3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5" h="3804">
                  <a:moveTo>
                    <a:pt x="1902" y="3804"/>
                  </a:moveTo>
                  <a:lnTo>
                    <a:pt x="0" y="1902"/>
                  </a:lnTo>
                  <a:lnTo>
                    <a:pt x="1902" y="0"/>
                  </a:lnTo>
                  <a:lnTo>
                    <a:pt x="3805" y="1902"/>
                  </a:lnTo>
                  <a:lnTo>
                    <a:pt x="1902" y="3804"/>
                  </a:lnTo>
                  <a:close/>
                </a:path>
              </a:pathLst>
            </a:cu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>
              <a:outerShdw blurRad="76200" dist="38100" dir="8100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0807044-8F68-4DDC-A8C1-97E5D9A9C6E2}"/>
                </a:ext>
              </a:extLst>
            </p:cNvPr>
            <p:cNvSpPr txBox="1"/>
            <p:nvPr/>
          </p:nvSpPr>
          <p:spPr>
            <a:xfrm>
              <a:off x="5066448" y="1936059"/>
              <a:ext cx="521297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2D384C"/>
                  </a:solidFill>
                  <a:latin typeface="Arial Rounded MT Bold" panose="020F0704030504030204" pitchFamily="34" charset="0"/>
                </a:rPr>
                <a:t>III</a:t>
              </a:r>
              <a:endParaRPr lang="zh-CN" altLang="en-US" sz="2800" dirty="0">
                <a:solidFill>
                  <a:srgbClr val="2D384C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A723C92-0A22-44CB-8D4E-74C39F917D50}"/>
              </a:ext>
            </a:extLst>
          </p:cNvPr>
          <p:cNvGrpSpPr/>
          <p:nvPr/>
        </p:nvGrpSpPr>
        <p:grpSpPr>
          <a:xfrm>
            <a:off x="6920480" y="855762"/>
            <a:ext cx="1005399" cy="1226427"/>
            <a:chOff x="6548764" y="1357129"/>
            <a:chExt cx="1352590" cy="1649946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B14E2ADE-628F-4AF8-B964-4AE92E3EEFD8}"/>
                </a:ext>
              </a:extLst>
            </p:cNvPr>
            <p:cNvSpPr/>
            <p:nvPr/>
          </p:nvSpPr>
          <p:spPr bwMode="auto">
            <a:xfrm>
              <a:off x="6548764" y="1357129"/>
              <a:ext cx="1352590" cy="1352234"/>
            </a:xfrm>
            <a:custGeom>
              <a:avLst/>
              <a:gdLst>
                <a:gd name="T0" fmla="*/ 1902 w 3805"/>
                <a:gd name="T1" fmla="*/ 3804 h 3804"/>
                <a:gd name="T2" fmla="*/ 0 w 3805"/>
                <a:gd name="T3" fmla="*/ 1902 h 3804"/>
                <a:gd name="T4" fmla="*/ 1902 w 3805"/>
                <a:gd name="T5" fmla="*/ 0 h 3804"/>
                <a:gd name="T6" fmla="*/ 3805 w 3805"/>
                <a:gd name="T7" fmla="*/ 1902 h 3804"/>
                <a:gd name="T8" fmla="*/ 1902 w 3805"/>
                <a:gd name="T9" fmla="*/ 3804 h 3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5" h="3804">
                  <a:moveTo>
                    <a:pt x="1902" y="3804"/>
                  </a:moveTo>
                  <a:lnTo>
                    <a:pt x="0" y="1902"/>
                  </a:lnTo>
                  <a:lnTo>
                    <a:pt x="1902" y="0"/>
                  </a:lnTo>
                  <a:lnTo>
                    <a:pt x="3805" y="1902"/>
                  </a:lnTo>
                  <a:lnTo>
                    <a:pt x="1902" y="3804"/>
                  </a:lnTo>
                  <a:close/>
                </a:path>
              </a:pathLst>
            </a:cu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C0F636A3-8BCC-40C9-B91D-1C81339435A2}"/>
                </a:ext>
              </a:extLst>
            </p:cNvPr>
            <p:cNvSpPr/>
            <p:nvPr/>
          </p:nvSpPr>
          <p:spPr bwMode="auto">
            <a:xfrm>
              <a:off x="6548764" y="1654841"/>
              <a:ext cx="1352590" cy="1352234"/>
            </a:xfrm>
            <a:custGeom>
              <a:avLst/>
              <a:gdLst>
                <a:gd name="T0" fmla="*/ 1902 w 3805"/>
                <a:gd name="T1" fmla="*/ 3804 h 3804"/>
                <a:gd name="T2" fmla="*/ 0 w 3805"/>
                <a:gd name="T3" fmla="*/ 1902 h 3804"/>
                <a:gd name="T4" fmla="*/ 1902 w 3805"/>
                <a:gd name="T5" fmla="*/ 0 h 3804"/>
                <a:gd name="T6" fmla="*/ 3805 w 3805"/>
                <a:gd name="T7" fmla="*/ 1902 h 3804"/>
                <a:gd name="T8" fmla="*/ 1902 w 3805"/>
                <a:gd name="T9" fmla="*/ 3804 h 3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5" h="3804">
                  <a:moveTo>
                    <a:pt x="1902" y="3804"/>
                  </a:moveTo>
                  <a:lnTo>
                    <a:pt x="0" y="1902"/>
                  </a:lnTo>
                  <a:lnTo>
                    <a:pt x="1902" y="0"/>
                  </a:lnTo>
                  <a:lnTo>
                    <a:pt x="3805" y="1902"/>
                  </a:lnTo>
                  <a:lnTo>
                    <a:pt x="1902" y="3804"/>
                  </a:lnTo>
                  <a:close/>
                </a:path>
              </a:pathLst>
            </a:cu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>
              <a:outerShdw blurRad="76200" dist="38100" dir="8100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DC54DB7-B34E-49A1-A60A-8B0214DCDFAC}"/>
                </a:ext>
              </a:extLst>
            </p:cNvPr>
            <p:cNvSpPr txBox="1"/>
            <p:nvPr/>
          </p:nvSpPr>
          <p:spPr>
            <a:xfrm>
              <a:off x="6871077" y="1950469"/>
              <a:ext cx="5437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2D384C"/>
                  </a:solidFill>
                  <a:latin typeface="Arial Rounded MT Bold" panose="020F0704030504030204" pitchFamily="34" charset="0"/>
                </a:rPr>
                <a:t>IV</a:t>
              </a:r>
              <a:endParaRPr lang="zh-CN" altLang="en-US" sz="2800" dirty="0">
                <a:solidFill>
                  <a:srgbClr val="2D384C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5" name="组合 44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CA4341DF-7F8B-4C9F-8692-23A1B8A4E34F}"/>
              </a:ext>
            </a:extLst>
          </p:cNvPr>
          <p:cNvGrpSpPr/>
          <p:nvPr/>
        </p:nvGrpSpPr>
        <p:grpSpPr>
          <a:xfrm>
            <a:off x="7056125" y="2787174"/>
            <a:ext cx="645272" cy="370721"/>
            <a:chOff x="6853232" y="3640575"/>
            <a:chExt cx="1968217" cy="541265"/>
          </a:xfrm>
        </p:grpSpPr>
        <p:sp>
          <p:nvSpPr>
            <p:cNvPr id="46" name="圆角矩形 24">
              <a:extLst>
                <a:ext uri="{FF2B5EF4-FFF2-40B4-BE49-F238E27FC236}">
                  <a16:creationId xmlns:a16="http://schemas.microsoft.com/office/drawing/2014/main" id="{6CC0C60F-B609-477F-8BDF-2AB6E0D77BA6}"/>
                </a:ext>
              </a:extLst>
            </p:cNvPr>
            <p:cNvSpPr/>
            <p:nvPr/>
          </p:nvSpPr>
          <p:spPr>
            <a:xfrm rot="16200000">
              <a:off x="7566732" y="2927075"/>
              <a:ext cx="541217" cy="1968217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FD546EE-A3C4-40CD-B78C-20CAA4C38D3E}"/>
                </a:ext>
              </a:extLst>
            </p:cNvPr>
            <p:cNvSpPr txBox="1"/>
            <p:nvPr/>
          </p:nvSpPr>
          <p:spPr>
            <a:xfrm>
              <a:off x="6893788" y="3687540"/>
              <a:ext cx="1079876" cy="494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演化</a:t>
              </a:r>
            </a:p>
          </p:txBody>
        </p:sp>
      </p:grpSp>
      <p:grpSp>
        <p:nvGrpSpPr>
          <p:cNvPr id="48" name="组合 47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EF794966-B1B8-4373-8FA3-E57FBFF26C03}"/>
              </a:ext>
            </a:extLst>
          </p:cNvPr>
          <p:cNvGrpSpPr/>
          <p:nvPr/>
        </p:nvGrpSpPr>
        <p:grpSpPr>
          <a:xfrm>
            <a:off x="5321663" y="2787208"/>
            <a:ext cx="723981" cy="370719"/>
            <a:chOff x="6853235" y="3640577"/>
            <a:chExt cx="2263891" cy="541261"/>
          </a:xfrm>
        </p:grpSpPr>
        <p:sp>
          <p:nvSpPr>
            <p:cNvPr id="49" name="圆角矩形 24">
              <a:extLst>
                <a:ext uri="{FF2B5EF4-FFF2-40B4-BE49-F238E27FC236}">
                  <a16:creationId xmlns:a16="http://schemas.microsoft.com/office/drawing/2014/main" id="{7168CBC0-F783-4B7E-98AE-7D132F553981}"/>
                </a:ext>
              </a:extLst>
            </p:cNvPr>
            <p:cNvSpPr/>
            <p:nvPr/>
          </p:nvSpPr>
          <p:spPr>
            <a:xfrm rot="16200000">
              <a:off x="7714573" y="2779239"/>
              <a:ext cx="541215" cy="2263891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FBEE749-19F7-44F3-B083-23A77B5FAEE6}"/>
                </a:ext>
              </a:extLst>
            </p:cNvPr>
            <p:cNvSpPr txBox="1"/>
            <p:nvPr/>
          </p:nvSpPr>
          <p:spPr>
            <a:xfrm>
              <a:off x="7081230" y="3687539"/>
              <a:ext cx="1900726" cy="494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折中</a:t>
              </a: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2B3D4BCB-FA85-40C5-8209-B8EB1E72E256}"/>
              </a:ext>
            </a:extLst>
          </p:cNvPr>
          <p:cNvSpPr/>
          <p:nvPr/>
        </p:nvSpPr>
        <p:spPr>
          <a:xfrm>
            <a:off x="7935437" y="4394109"/>
            <a:ext cx="104185" cy="103900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DF09E73-F4A5-4D34-8FBE-7322729DDDA9}"/>
              </a:ext>
            </a:extLst>
          </p:cNvPr>
          <p:cNvSpPr/>
          <p:nvPr/>
        </p:nvSpPr>
        <p:spPr>
          <a:xfrm>
            <a:off x="8131259" y="4290209"/>
            <a:ext cx="208369" cy="207800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Rectangle 7">
            <a:extLst>
              <a:ext uri="{FF2B5EF4-FFF2-40B4-BE49-F238E27FC236}">
                <a16:creationId xmlns:a16="http://schemas.microsoft.com/office/drawing/2014/main" id="{63895C6C-088E-4BCF-94D1-BE4C98A890F9}"/>
              </a:ext>
            </a:extLst>
          </p:cNvPr>
          <p:cNvSpPr>
            <a:spLocks noChangeArrowheads="1"/>
          </p:cNvSpPr>
          <p:nvPr/>
        </p:nvSpPr>
        <p:spPr bwMode="auto">
          <a:xfrm rot="20390928">
            <a:off x="4249941" y="-412573"/>
            <a:ext cx="148344" cy="5862478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 w="28575">
            <a:noFill/>
            <a:round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文本框 5">
            <a:extLst>
              <a:ext uri="{FF2B5EF4-FFF2-40B4-BE49-F238E27FC236}">
                <a16:creationId xmlns:a16="http://schemas.microsoft.com/office/drawing/2014/main" id="{A70BD09F-589B-4C38-B617-964B4F1F3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45" y="535539"/>
            <a:ext cx="1415772" cy="338554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方正兰亭黑_GBK"/>
                <a:ea typeface="方正兰亭黑_GBK"/>
              </a:rPr>
              <a:t>软件工程思想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273BDFD-F7CA-463C-B130-EB4FC703DE42}"/>
              </a:ext>
            </a:extLst>
          </p:cNvPr>
          <p:cNvSpPr txBox="1"/>
          <p:nvPr/>
        </p:nvSpPr>
        <p:spPr>
          <a:xfrm>
            <a:off x="1169666" y="3890237"/>
            <a:ext cx="940283" cy="3300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rgbClr val="2B3649"/>
                </a:solidFill>
                <a:latin typeface="+mj-ea"/>
              </a:rPr>
              <a:t>数据系统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9B1A1FA-EDA8-45F0-93D2-896A67CC4C13}"/>
              </a:ext>
            </a:extLst>
          </p:cNvPr>
          <p:cNvSpPr txBox="1"/>
          <p:nvPr/>
        </p:nvSpPr>
        <p:spPr>
          <a:xfrm>
            <a:off x="2553170" y="3890237"/>
            <a:ext cx="1814070" cy="3300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rgbClr val="2B3649"/>
                </a:solidFill>
                <a:latin typeface="+mj-ea"/>
              </a:rPr>
              <a:t>存储拆分与查询拆分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55680B9-AA2B-485A-95EF-5A5005F34CC9}"/>
              </a:ext>
            </a:extLst>
          </p:cNvPr>
          <p:cNvSpPr txBox="1"/>
          <p:nvPr/>
        </p:nvSpPr>
        <p:spPr>
          <a:xfrm>
            <a:off x="4969081" y="3407708"/>
            <a:ext cx="1602813" cy="58746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2B3649"/>
                </a:solidFill>
                <a:latin typeface="+mj-ea"/>
              </a:rPr>
              <a:t>调和需求冲突</a:t>
            </a:r>
            <a:endParaRPr lang="en-US" altLang="zh-CN" sz="1400" dirty="0">
              <a:solidFill>
                <a:srgbClr val="2B3649"/>
              </a:solidFill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2B3649"/>
                </a:solidFill>
                <a:latin typeface="+mj-ea"/>
              </a:rPr>
              <a:t>与开发问题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5E90624-6CDE-49F2-BC29-8CF51301E16C}"/>
              </a:ext>
            </a:extLst>
          </p:cNvPr>
          <p:cNvSpPr txBox="1"/>
          <p:nvPr/>
        </p:nvSpPr>
        <p:spPr>
          <a:xfrm>
            <a:off x="6555278" y="3448307"/>
            <a:ext cx="1613732" cy="3300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rgbClr val="2B3649"/>
                </a:solidFill>
                <a:latin typeface="+mj-ea"/>
              </a:rPr>
              <a:t>随开发进度而调整</a:t>
            </a:r>
          </a:p>
        </p:txBody>
      </p:sp>
    </p:spTree>
    <p:extLst>
      <p:ext uri="{BB962C8B-B14F-4D97-AF65-F5344CB8AC3E}">
        <p14:creationId xmlns:p14="http://schemas.microsoft.com/office/powerpoint/2010/main" val="10222830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2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2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50"/>
                            </p:stCondLst>
                            <p:childTnLst>
                              <p:par>
                                <p:cTn id="5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2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decel="2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52" grpId="0" animBg="1"/>
      <p:bldP spid="53" grpId="0" animBg="1"/>
      <p:bldP spid="56" grpId="0" animBg="1"/>
      <p:bldP spid="57" grpId="0" animBg="1"/>
      <p:bldP spid="58" grpId="0"/>
      <p:bldP spid="59" grpId="0"/>
      <p:bldP spid="60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837291" y="1448448"/>
            <a:ext cx="5469418" cy="2284102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2009994" y="1619987"/>
            <a:ext cx="5124012" cy="194102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文本框 12"/>
          <p:cNvSpPr txBox="1"/>
          <p:nvPr/>
        </p:nvSpPr>
        <p:spPr>
          <a:xfrm>
            <a:off x="2260513" y="1956707"/>
            <a:ext cx="1096775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625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8625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67167" y="2239476"/>
            <a:ext cx="300145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+mj-ea"/>
                <a:ea typeface="+mj-ea"/>
              </a:rPr>
              <a:t>心得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414334" y="2187701"/>
            <a:ext cx="0" cy="93454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07187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EE70527-5571-44C0-9433-1535300D73A9}"/>
              </a:ext>
            </a:extLst>
          </p:cNvPr>
          <p:cNvCxnSpPr/>
          <p:nvPr/>
        </p:nvCxnSpPr>
        <p:spPr>
          <a:xfrm>
            <a:off x="1115252" y="2873766"/>
            <a:ext cx="0" cy="600011"/>
          </a:xfrm>
          <a:prstGeom prst="line">
            <a:avLst/>
          </a:prstGeom>
          <a:ln>
            <a:solidFill>
              <a:srgbClr val="22376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45FCCB9-0DF1-467A-B274-D70E8E12788C}"/>
              </a:ext>
            </a:extLst>
          </p:cNvPr>
          <p:cNvCxnSpPr/>
          <p:nvPr/>
        </p:nvCxnSpPr>
        <p:spPr>
          <a:xfrm>
            <a:off x="5693982" y="2873766"/>
            <a:ext cx="0" cy="600011"/>
          </a:xfrm>
          <a:prstGeom prst="line">
            <a:avLst/>
          </a:prstGeom>
          <a:ln>
            <a:solidFill>
              <a:srgbClr val="22376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D2AEB4D-F597-4BAF-89F0-EEED3FCB67D8}"/>
              </a:ext>
            </a:extLst>
          </p:cNvPr>
          <p:cNvCxnSpPr/>
          <p:nvPr/>
        </p:nvCxnSpPr>
        <p:spPr>
          <a:xfrm>
            <a:off x="3404617" y="2191732"/>
            <a:ext cx="0" cy="612353"/>
          </a:xfrm>
          <a:prstGeom prst="line">
            <a:avLst/>
          </a:prstGeom>
          <a:ln>
            <a:solidFill>
              <a:srgbClr val="22376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09DC441-11CA-488A-81E5-37019E6894B1}"/>
              </a:ext>
            </a:extLst>
          </p:cNvPr>
          <p:cNvCxnSpPr/>
          <p:nvPr/>
        </p:nvCxnSpPr>
        <p:spPr>
          <a:xfrm>
            <a:off x="7983347" y="2318994"/>
            <a:ext cx="0" cy="485091"/>
          </a:xfrm>
          <a:prstGeom prst="line">
            <a:avLst/>
          </a:prstGeom>
          <a:ln>
            <a:solidFill>
              <a:srgbClr val="22376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D87A620-A262-4395-A023-09DA79144A88}"/>
              </a:ext>
            </a:extLst>
          </p:cNvPr>
          <p:cNvCxnSpPr/>
          <p:nvPr/>
        </p:nvCxnSpPr>
        <p:spPr>
          <a:xfrm>
            <a:off x="292704" y="2880056"/>
            <a:ext cx="8346922" cy="0"/>
          </a:xfrm>
          <a:prstGeom prst="straightConnector1">
            <a:avLst/>
          </a:prstGeom>
          <a:ln>
            <a:solidFill>
              <a:srgbClr val="3B4A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20C3B422-32D4-4C10-9A04-6912D6320A75}"/>
              </a:ext>
            </a:extLst>
          </p:cNvPr>
          <p:cNvSpPr/>
          <p:nvPr/>
        </p:nvSpPr>
        <p:spPr>
          <a:xfrm>
            <a:off x="919994" y="2678509"/>
            <a:ext cx="390517" cy="390517"/>
          </a:xfrm>
          <a:prstGeom prst="ellipse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prstClr val="white"/>
                </a:solidFill>
                <a:latin typeface="+mj-lt"/>
              </a:rPr>
              <a:t>1</a:t>
            </a:r>
            <a:endParaRPr lang="zh-CN" altLang="en-US" sz="12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B469957-60B4-460F-9AD8-CD1459EBC7F2}"/>
              </a:ext>
            </a:extLst>
          </p:cNvPr>
          <p:cNvSpPr/>
          <p:nvPr/>
        </p:nvSpPr>
        <p:spPr>
          <a:xfrm>
            <a:off x="3209359" y="2678508"/>
            <a:ext cx="390517" cy="390517"/>
          </a:xfrm>
          <a:prstGeom prst="ellipse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prstClr val="white"/>
                </a:solidFill>
                <a:latin typeface="+mj-lt"/>
              </a:rPr>
              <a:t>2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DBC813F-2303-421A-8F78-E03698CDD478}"/>
              </a:ext>
            </a:extLst>
          </p:cNvPr>
          <p:cNvSpPr/>
          <p:nvPr/>
        </p:nvSpPr>
        <p:spPr>
          <a:xfrm>
            <a:off x="5498724" y="2678508"/>
            <a:ext cx="390517" cy="390517"/>
          </a:xfrm>
          <a:prstGeom prst="ellipse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prstClr val="white"/>
                </a:solidFill>
                <a:latin typeface="+mj-lt"/>
              </a:rPr>
              <a:t>3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228A4BE-B6D5-4520-8C98-177AF14C487F}"/>
              </a:ext>
            </a:extLst>
          </p:cNvPr>
          <p:cNvSpPr/>
          <p:nvPr/>
        </p:nvSpPr>
        <p:spPr>
          <a:xfrm>
            <a:off x="7788089" y="2709540"/>
            <a:ext cx="390517" cy="390517"/>
          </a:xfrm>
          <a:prstGeom prst="ellipse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prstClr val="white"/>
                </a:solidFill>
                <a:latin typeface="+mj-lt"/>
              </a:rPr>
              <a:t>4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85B72F4-30D7-432D-B0E0-1E05706830B9}"/>
              </a:ext>
            </a:extLst>
          </p:cNvPr>
          <p:cNvGrpSpPr/>
          <p:nvPr/>
        </p:nvGrpSpPr>
        <p:grpSpPr>
          <a:xfrm>
            <a:off x="292701" y="1703095"/>
            <a:ext cx="1833584" cy="930310"/>
            <a:chOff x="491983" y="1522532"/>
            <a:chExt cx="1833584" cy="930310"/>
          </a:xfrm>
        </p:grpSpPr>
        <p:sp>
          <p:nvSpPr>
            <p:cNvPr id="31" name="矩形 3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id="{96493F4B-9728-483B-B9AD-07DD46BA8B2D}"/>
                </a:ext>
              </a:extLst>
            </p:cNvPr>
            <p:cNvSpPr/>
            <p:nvPr/>
          </p:nvSpPr>
          <p:spPr>
            <a:xfrm>
              <a:off x="491983" y="1875761"/>
              <a:ext cx="1833584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/>
                <a:t>需求不是开发者随意制定的，要深入了解用户需求，掌握用户期望，才能得出需求</a:t>
              </a:r>
              <a:r>
                <a:rPr lang="zh-CN" altLang="zh-CN" sz="1050" dirty="0"/>
                <a:t>。</a:t>
              </a:r>
            </a:p>
          </p:txBody>
        </p:sp>
        <p:sp>
          <p:nvSpPr>
            <p:cNvPr id="32" name="矩形 3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id="{96EC8502-6E60-479F-9BBB-0CAE7D638DB2}"/>
                </a:ext>
              </a:extLst>
            </p:cNvPr>
            <p:cNvSpPr/>
            <p:nvPr/>
          </p:nvSpPr>
          <p:spPr>
            <a:xfrm flipH="1">
              <a:off x="662756" y="1522532"/>
              <a:ext cx="141514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微软雅黑" panose="020B0503020204020204" charset="-122"/>
                </a:rPr>
                <a:t>需求分析</a:t>
              </a:r>
            </a:p>
          </p:txBody>
        </p:sp>
        <p:cxnSp>
          <p:nvCxnSpPr>
            <p:cNvPr id="33" name="直接连接符 3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id="{0D071883-DD65-4348-A9AD-41D986E566E0}"/>
                </a:ext>
              </a:extLst>
            </p:cNvPr>
            <p:cNvCxnSpPr>
              <a:cxnSpLocks/>
            </p:cNvCxnSpPr>
            <p:nvPr/>
          </p:nvCxnSpPr>
          <p:spPr>
            <a:xfrm>
              <a:off x="1099732" y="1844732"/>
              <a:ext cx="543169" cy="0"/>
            </a:xfrm>
            <a:prstGeom prst="line">
              <a:avLst/>
            </a:prstGeom>
            <a:ln w="19050">
              <a:solidFill>
                <a:srgbClr val="3B4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FFB4FBD-9E0D-4158-B4D1-6E1EDCF819FF}"/>
              </a:ext>
            </a:extLst>
          </p:cNvPr>
          <p:cNvGrpSpPr/>
          <p:nvPr/>
        </p:nvGrpSpPr>
        <p:grpSpPr>
          <a:xfrm>
            <a:off x="2394408" y="3112403"/>
            <a:ext cx="1927000" cy="1063372"/>
            <a:chOff x="2426682" y="2994208"/>
            <a:chExt cx="1927000" cy="1063372"/>
          </a:xfrm>
        </p:grpSpPr>
        <p:sp>
          <p:nvSpPr>
            <p:cNvPr id="35" name="矩形 34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id="{7945F561-F060-4776-9041-BD71CAD3952B}"/>
                </a:ext>
              </a:extLst>
            </p:cNvPr>
            <p:cNvSpPr/>
            <p:nvPr/>
          </p:nvSpPr>
          <p:spPr>
            <a:xfrm>
              <a:off x="2426682" y="3396502"/>
              <a:ext cx="1927000" cy="661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20000"/>
                </a:lnSpc>
                <a:defRPr/>
              </a:pPr>
              <a:r>
                <a:rPr lang="zh-CN" altLang="en-US" sz="1050" dirty="0">
                  <a:sym typeface="Arial" panose="020B0604020202020204" pitchFamily="34" charset="0"/>
                </a:rPr>
                <a:t>结合</a:t>
              </a:r>
              <a:r>
                <a:rPr lang="en-US" altLang="zh-CN" sz="1050" dirty="0">
                  <a:sym typeface="Arial" panose="020B0604020202020204" pitchFamily="34" charset="0"/>
                </a:rPr>
                <a:t>OO</a:t>
              </a:r>
              <a:r>
                <a:rPr lang="zh-CN" altLang="en-US" sz="1050" dirty="0">
                  <a:sym typeface="Arial" panose="020B0604020202020204" pitchFamily="34" charset="0"/>
                </a:rPr>
                <a:t>思想，指定完备的项目规划，编写严谨的项目规范文档</a:t>
              </a:r>
            </a:p>
          </p:txBody>
        </p:sp>
        <p:sp>
          <p:nvSpPr>
            <p:cNvPr id="36" name="矩形 35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id="{99DE98AE-C597-4E2B-A2FE-CD796FBC83AE}"/>
                </a:ext>
              </a:extLst>
            </p:cNvPr>
            <p:cNvSpPr/>
            <p:nvPr/>
          </p:nvSpPr>
          <p:spPr>
            <a:xfrm flipH="1">
              <a:off x="2729320" y="2994208"/>
              <a:ext cx="141514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微软雅黑" panose="020B0503020204020204" charset="-122"/>
                </a:rPr>
                <a:t>项目规划</a:t>
              </a:r>
            </a:p>
          </p:txBody>
        </p:sp>
        <p:cxnSp>
          <p:nvCxnSpPr>
            <p:cNvPr id="37" name="直接连接符 36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id="{C1112570-A2FE-484E-A897-845F92A6CA81}"/>
                </a:ext>
              </a:extLst>
            </p:cNvPr>
            <p:cNvCxnSpPr>
              <a:cxnSpLocks/>
            </p:cNvCxnSpPr>
            <p:nvPr/>
          </p:nvCxnSpPr>
          <p:spPr>
            <a:xfrm>
              <a:off x="3140519" y="3332762"/>
              <a:ext cx="592743" cy="0"/>
            </a:xfrm>
            <a:prstGeom prst="line">
              <a:avLst/>
            </a:prstGeom>
            <a:ln w="19050">
              <a:solidFill>
                <a:srgbClr val="3B4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8ED322B-6E79-4750-B907-28CE1B9CBC90}"/>
              </a:ext>
            </a:extLst>
          </p:cNvPr>
          <p:cNvGrpSpPr/>
          <p:nvPr/>
        </p:nvGrpSpPr>
        <p:grpSpPr>
          <a:xfrm>
            <a:off x="4623846" y="1641914"/>
            <a:ext cx="2081169" cy="982091"/>
            <a:chOff x="4656121" y="1523719"/>
            <a:chExt cx="2055862" cy="982091"/>
          </a:xfrm>
        </p:grpSpPr>
        <p:sp>
          <p:nvSpPr>
            <p:cNvPr id="39" name="矩形 3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id="{CD20139E-9FE5-4A62-B8EC-7C4C8E096841}"/>
                </a:ext>
              </a:extLst>
            </p:cNvPr>
            <p:cNvSpPr/>
            <p:nvPr/>
          </p:nvSpPr>
          <p:spPr>
            <a:xfrm>
              <a:off x="4656121" y="1844732"/>
              <a:ext cx="2055862" cy="661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20000"/>
                </a:lnSpc>
                <a:defRPr/>
              </a:pPr>
              <a:r>
                <a:rPr lang="zh-CN" altLang="en-US" sz="1050" dirty="0"/>
                <a:t>结合软件工程思想，对软件项目进行管理控制，确保决策科学有效，项目进展顺利</a:t>
              </a:r>
              <a:endParaRPr lang="zh-CN" altLang="en-US" sz="700" kern="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矩形 3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id="{CB053EF7-D616-4586-83A1-BC923D5A3A56}"/>
                </a:ext>
              </a:extLst>
            </p:cNvPr>
            <p:cNvSpPr/>
            <p:nvPr/>
          </p:nvSpPr>
          <p:spPr>
            <a:xfrm flipH="1">
              <a:off x="5001168" y="1523719"/>
              <a:ext cx="141514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微软雅黑" panose="020B0503020204020204" charset="-122"/>
                </a:rPr>
                <a:t>项目管理</a:t>
              </a:r>
            </a:p>
          </p:txBody>
        </p:sp>
        <p:cxnSp>
          <p:nvCxnSpPr>
            <p:cNvPr id="41" name="直接连接符 4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id="{729FD1FB-C289-4449-9466-06497B967C68}"/>
                </a:ext>
              </a:extLst>
            </p:cNvPr>
            <p:cNvCxnSpPr>
              <a:cxnSpLocks/>
            </p:cNvCxnSpPr>
            <p:nvPr/>
          </p:nvCxnSpPr>
          <p:spPr>
            <a:xfrm>
              <a:off x="5414900" y="1844732"/>
              <a:ext cx="587677" cy="0"/>
            </a:xfrm>
            <a:prstGeom prst="line">
              <a:avLst/>
            </a:prstGeom>
            <a:ln w="19050">
              <a:solidFill>
                <a:srgbClr val="3B4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75457EC-BD03-4D0A-A79B-250175EECC68}"/>
              </a:ext>
            </a:extLst>
          </p:cNvPr>
          <p:cNvGrpSpPr/>
          <p:nvPr/>
        </p:nvGrpSpPr>
        <p:grpSpPr>
          <a:xfrm>
            <a:off x="7066556" y="3112403"/>
            <a:ext cx="1833584" cy="966679"/>
            <a:chOff x="7098830" y="2994208"/>
            <a:chExt cx="1833584" cy="966679"/>
          </a:xfrm>
        </p:grpSpPr>
        <p:sp>
          <p:nvSpPr>
            <p:cNvPr id="43" name="矩形 4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id="{4013D13C-58AC-4280-9F02-B9C179538167}"/>
                </a:ext>
              </a:extLst>
            </p:cNvPr>
            <p:cNvSpPr/>
            <p:nvPr/>
          </p:nvSpPr>
          <p:spPr>
            <a:xfrm>
              <a:off x="7098830" y="3299809"/>
              <a:ext cx="1833584" cy="661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20000"/>
                </a:lnSpc>
                <a:defRPr/>
              </a:pPr>
              <a:r>
                <a:rPr lang="zh-CN" altLang="en-US" sz="1050" dirty="0">
                  <a:sym typeface="Arial" panose="020B0604020202020204" pitchFamily="34" charset="0"/>
                </a:rPr>
                <a:t>所有小组成员应当共克难关，并肩作战，身为小组组长更应当有献身精神</a:t>
              </a:r>
            </a:p>
          </p:txBody>
        </p:sp>
        <p:sp>
          <p:nvSpPr>
            <p:cNvPr id="44" name="矩形 43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id="{8377A092-D6E1-44A3-BA08-5A5284C9BD68}"/>
                </a:ext>
              </a:extLst>
            </p:cNvPr>
            <p:cNvSpPr/>
            <p:nvPr/>
          </p:nvSpPr>
          <p:spPr>
            <a:xfrm flipH="1">
              <a:off x="7265692" y="2994208"/>
              <a:ext cx="141514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微软雅黑" panose="020B0503020204020204" charset="-122"/>
                </a:rPr>
                <a:t>并肩作战</a:t>
              </a:r>
            </a:p>
          </p:txBody>
        </p:sp>
        <p:cxnSp>
          <p:nvCxnSpPr>
            <p:cNvPr id="45" name="直接连接符 44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id="{2BF7783E-A3BB-4B2E-BE0A-360CB3F4A26D}"/>
                </a:ext>
              </a:extLst>
            </p:cNvPr>
            <p:cNvCxnSpPr>
              <a:cxnSpLocks/>
            </p:cNvCxnSpPr>
            <p:nvPr/>
          </p:nvCxnSpPr>
          <p:spPr>
            <a:xfrm>
              <a:off x="7681429" y="3332762"/>
              <a:ext cx="628153" cy="0"/>
            </a:xfrm>
            <a:prstGeom prst="line">
              <a:avLst/>
            </a:prstGeom>
            <a:ln w="19050">
              <a:solidFill>
                <a:srgbClr val="3B4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5">
            <a:extLst>
              <a:ext uri="{FF2B5EF4-FFF2-40B4-BE49-F238E27FC236}">
                <a16:creationId xmlns:a16="http://schemas.microsoft.com/office/drawing/2014/main" id="{C76E4347-32C5-4528-817C-EE2BCD740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372" y="578105"/>
            <a:ext cx="2236510" cy="338554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方正兰亭黑_GBK"/>
                <a:ea typeface="方正兰亭黑_GBK"/>
              </a:rPr>
              <a:t>如何管理好整个项目？</a:t>
            </a:r>
          </a:p>
        </p:txBody>
      </p:sp>
      <p:pic>
        <p:nvPicPr>
          <p:cNvPr id="56" name="图片 55" descr="图表, 漏斗图&#10;&#10;描述已自动生成">
            <a:extLst>
              <a:ext uri="{FF2B5EF4-FFF2-40B4-BE49-F238E27FC236}">
                <a16:creationId xmlns:a16="http://schemas.microsoft.com/office/drawing/2014/main" id="{28822786-C8E5-4E01-AA3A-3D091F8D82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9" y="3549747"/>
            <a:ext cx="1833584" cy="1289239"/>
          </a:xfrm>
          <a:prstGeom prst="rect">
            <a:avLst/>
          </a:prstGeom>
        </p:spPr>
      </p:pic>
      <p:pic>
        <p:nvPicPr>
          <p:cNvPr id="61" name="图片 60" descr="图示&#10;&#10;描述已自动生成">
            <a:extLst>
              <a:ext uri="{FF2B5EF4-FFF2-40B4-BE49-F238E27FC236}">
                <a16:creationId xmlns:a16="http://schemas.microsoft.com/office/drawing/2014/main" id="{1644EE96-2E59-4870-A1B9-E66179C28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509" y="1053386"/>
            <a:ext cx="1678905" cy="1062370"/>
          </a:xfrm>
          <a:prstGeom prst="rect">
            <a:avLst/>
          </a:prstGeom>
        </p:spPr>
      </p:pic>
      <p:pic>
        <p:nvPicPr>
          <p:cNvPr id="65" name="图片 64" descr="图表, 漏斗图&#10;&#10;描述已自动生成">
            <a:extLst>
              <a:ext uri="{FF2B5EF4-FFF2-40B4-BE49-F238E27FC236}">
                <a16:creationId xmlns:a16="http://schemas.microsoft.com/office/drawing/2014/main" id="{1815D4E3-0696-4FAB-B423-40CCB8055ED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16" t="14895" r="1" b="2126"/>
          <a:stretch/>
        </p:blipFill>
        <p:spPr>
          <a:xfrm>
            <a:off x="4372754" y="3627243"/>
            <a:ext cx="2642456" cy="774303"/>
          </a:xfrm>
          <a:prstGeom prst="rect">
            <a:avLst/>
          </a:prstGeom>
        </p:spPr>
      </p:pic>
      <p:pic>
        <p:nvPicPr>
          <p:cNvPr id="69" name="图片 68" descr="图片包含 图形用户界面&#10;&#10;描述已自动生成">
            <a:extLst>
              <a:ext uri="{FF2B5EF4-FFF2-40B4-BE49-F238E27FC236}">
                <a16:creationId xmlns:a16="http://schemas.microsoft.com/office/drawing/2014/main" id="{C73F39C9-34FA-4D4E-B144-DAF4FF238E1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40"/>
          <a:stretch/>
        </p:blipFill>
        <p:spPr>
          <a:xfrm>
            <a:off x="7153624" y="375197"/>
            <a:ext cx="1574729" cy="190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803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250"/>
                            </p:stCondLst>
                            <p:childTnLst>
                              <p:par>
                                <p:cTn id="6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25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750"/>
                            </p:stCondLst>
                            <p:childTnLst>
                              <p:par>
                                <p:cTn id="7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75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37291" y="1099399"/>
            <a:ext cx="5469418" cy="2949067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0" name="文本框 9"/>
          <p:cNvSpPr txBox="1"/>
          <p:nvPr/>
        </p:nvSpPr>
        <p:spPr>
          <a:xfrm>
            <a:off x="2239372" y="2223209"/>
            <a:ext cx="4852429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感谢您的聆听</a:t>
            </a:r>
          </a:p>
        </p:txBody>
      </p:sp>
      <p:sp>
        <p:nvSpPr>
          <p:cNvPr id="13" name="矩形 12"/>
          <p:cNvSpPr/>
          <p:nvPr/>
        </p:nvSpPr>
        <p:spPr>
          <a:xfrm>
            <a:off x="2009994" y="1283525"/>
            <a:ext cx="5124012" cy="258081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0330F47-CD13-4DC9-B2F1-B6AE5CB09E1E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创业计划书.pptx"/>
</p:tagLst>
</file>

<file path=ppt/theme/theme1.xml><?xml version="1.0" encoding="utf-8"?>
<a:theme xmlns:a="http://schemas.openxmlformats.org/drawingml/2006/main" name="第一PPT，www.1ppt.com">
  <a:themeElements>
    <a:clrScheme name="自定义 3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全屏显示(16:9)</PresentationFormat>
  <Paragraphs>69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Lato</vt:lpstr>
      <vt:lpstr>Open Sans</vt:lpstr>
      <vt:lpstr>等线</vt:lpstr>
      <vt:lpstr>方正黑体简体</vt:lpstr>
      <vt:lpstr>方正兰亭超细黑简体</vt:lpstr>
      <vt:lpstr>方正兰亭黑_GBK</vt:lpstr>
      <vt:lpstr>微软雅黑</vt:lpstr>
      <vt:lpstr>微软雅黑 Light</vt:lpstr>
      <vt:lpstr>Agency FB</vt:lpstr>
      <vt:lpstr>Arial</vt:lpstr>
      <vt:lpstr>Arial Rounded MT Bold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5</cp:revision>
  <dcterms:created xsi:type="dcterms:W3CDTF">2019-03-25T06:40:00Z</dcterms:created>
  <dcterms:modified xsi:type="dcterms:W3CDTF">2020-11-16T08:31:46Z</dcterms:modified>
  <cp:version>Ver 1.10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