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878" r:id="rId2"/>
  </p:sldMasterIdLst>
  <p:notesMasterIdLst>
    <p:notesMasterId r:id="rId17"/>
  </p:notesMasterIdLst>
  <p:handoutMasterIdLst>
    <p:handoutMasterId r:id="rId18"/>
  </p:handoutMasterIdLst>
  <p:sldIdLst>
    <p:sldId id="262" r:id="rId3"/>
    <p:sldId id="267" r:id="rId4"/>
    <p:sldId id="424" r:id="rId5"/>
    <p:sldId id="426" r:id="rId6"/>
    <p:sldId id="419" r:id="rId7"/>
    <p:sldId id="427" r:id="rId8"/>
    <p:sldId id="307" r:id="rId9"/>
    <p:sldId id="425" r:id="rId10"/>
    <p:sldId id="423" r:id="rId11"/>
    <p:sldId id="385" r:id="rId12"/>
    <p:sldId id="422" r:id="rId13"/>
    <p:sldId id="384" r:id="rId14"/>
    <p:sldId id="421" r:id="rId15"/>
    <p:sldId id="299" r:id="rId16"/>
  </p:sldIdLst>
  <p:sldSz cx="9144000" cy="6858000" type="screen4x3"/>
  <p:notesSz cx="7010400" cy="9236075"/>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ヒラギノ角ゴ Pro W3" pitchFamily="36"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ヒラギノ角ゴ Pro W3" pitchFamily="36"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ヒラギノ角ゴ Pro W3" pitchFamily="36"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ヒラギノ角ゴ Pro W3" pitchFamily="36"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ヒラギノ角ゴ Pro W3" pitchFamily="36" charset="-128"/>
        <a:cs typeface="+mn-cs"/>
      </a:defRPr>
    </a:lvl5pPr>
    <a:lvl6pPr marL="2286000" algn="l" defTabSz="914400" rtl="0" eaLnBrk="1" latinLnBrk="0" hangingPunct="1">
      <a:defRPr sz="2400" kern="1200">
        <a:solidFill>
          <a:schemeClr val="tx1"/>
        </a:solidFill>
        <a:latin typeface="Arial" panose="020B0604020202020204" pitchFamily="34" charset="0"/>
        <a:ea typeface="ヒラギノ角ゴ Pro W3" pitchFamily="36" charset="-128"/>
        <a:cs typeface="+mn-cs"/>
      </a:defRPr>
    </a:lvl6pPr>
    <a:lvl7pPr marL="2743200" algn="l" defTabSz="914400" rtl="0" eaLnBrk="1" latinLnBrk="0" hangingPunct="1">
      <a:defRPr sz="2400" kern="1200">
        <a:solidFill>
          <a:schemeClr val="tx1"/>
        </a:solidFill>
        <a:latin typeface="Arial" panose="020B0604020202020204" pitchFamily="34" charset="0"/>
        <a:ea typeface="ヒラギノ角ゴ Pro W3" pitchFamily="36" charset="-128"/>
        <a:cs typeface="+mn-cs"/>
      </a:defRPr>
    </a:lvl7pPr>
    <a:lvl8pPr marL="3200400" algn="l" defTabSz="914400" rtl="0" eaLnBrk="1" latinLnBrk="0" hangingPunct="1">
      <a:defRPr sz="2400" kern="1200">
        <a:solidFill>
          <a:schemeClr val="tx1"/>
        </a:solidFill>
        <a:latin typeface="Arial" panose="020B0604020202020204" pitchFamily="34" charset="0"/>
        <a:ea typeface="ヒラギノ角ゴ Pro W3" pitchFamily="36" charset="-128"/>
        <a:cs typeface="+mn-cs"/>
      </a:defRPr>
    </a:lvl8pPr>
    <a:lvl9pPr marL="3657600" algn="l" defTabSz="914400" rtl="0" eaLnBrk="1" latinLnBrk="0" hangingPunct="1">
      <a:defRPr sz="2400" kern="1200">
        <a:solidFill>
          <a:schemeClr val="tx1"/>
        </a:solidFill>
        <a:latin typeface="Arial" panose="020B0604020202020204" pitchFamily="34" charset="0"/>
        <a:ea typeface="ヒラギノ角ゴ Pro W3" pitchFamily="36"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an Tran" initials="QT" lastIdx="1" clrIdx="0">
    <p:extLst>
      <p:ext uri="{19B8F6BF-5375-455C-9EA6-DF929625EA0E}">
        <p15:presenceInfo xmlns:p15="http://schemas.microsoft.com/office/powerpoint/2012/main" userId="S-1-5-21-1990142038-1674059633-623647154-12338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8A400"/>
    <a:srgbClr val="E6AF00"/>
    <a:srgbClr val="A27B00"/>
    <a:srgbClr val="BCB800"/>
    <a:srgbClr val="C80000"/>
    <a:srgbClr val="009242"/>
    <a:srgbClr val="FF0000"/>
    <a:srgbClr val="0066FF"/>
    <a:srgbClr val="A0CF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69" autoAdjust="0"/>
    <p:restoredTop sz="94660"/>
  </p:normalViewPr>
  <p:slideViewPr>
    <p:cSldViewPr>
      <p:cViewPr varScale="1">
        <p:scale>
          <a:sx n="77" d="100"/>
          <a:sy n="77" d="100"/>
        </p:scale>
        <p:origin x="1572"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23D22A-397B-43CD-8649-11CC339B9E61}"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359B0201-EFBF-49F7-95C8-518E54BC89C9}">
      <dgm:prSet phldrT="[Text]"/>
      <dgm:spPr>
        <a:solidFill>
          <a:srgbClr val="FF0000"/>
        </a:solidFill>
      </dgm:spPr>
      <dgm:t>
        <a:bodyPr/>
        <a:lstStyle/>
        <a:p>
          <a:r>
            <a:rPr lang="en-US" dirty="0" smtClean="0">
              <a:solidFill>
                <a:srgbClr val="000000"/>
              </a:solidFill>
            </a:rPr>
            <a:t>Testing</a:t>
          </a:r>
          <a:endParaRPr lang="en-US" dirty="0">
            <a:solidFill>
              <a:srgbClr val="000000"/>
            </a:solidFill>
          </a:endParaRPr>
        </a:p>
      </dgm:t>
    </dgm:pt>
    <dgm:pt modelId="{A7EDABFD-334C-44AA-8418-EFEBCB50AD07}" type="parTrans" cxnId="{37B0B05C-D5C6-4A87-8FE2-76696848AAEB}">
      <dgm:prSet/>
      <dgm:spPr/>
      <dgm:t>
        <a:bodyPr/>
        <a:lstStyle/>
        <a:p>
          <a:endParaRPr lang="en-US">
            <a:solidFill>
              <a:srgbClr val="000000"/>
            </a:solidFill>
          </a:endParaRPr>
        </a:p>
      </dgm:t>
    </dgm:pt>
    <dgm:pt modelId="{BDBEDB9E-5833-4211-B3C3-780290741D2B}" type="sibTrans" cxnId="{37B0B05C-D5C6-4A87-8FE2-76696848AAEB}">
      <dgm:prSet/>
      <dgm:spPr/>
      <dgm:t>
        <a:bodyPr/>
        <a:lstStyle/>
        <a:p>
          <a:endParaRPr lang="en-US">
            <a:solidFill>
              <a:srgbClr val="000000"/>
            </a:solidFill>
          </a:endParaRPr>
        </a:p>
      </dgm:t>
    </dgm:pt>
    <dgm:pt modelId="{C20CFDD1-21E3-4851-AB17-37F80DDA6A39}">
      <dgm:prSet phldrT="[Text]"/>
      <dgm:spPr/>
      <dgm:t>
        <a:bodyPr/>
        <a:lstStyle/>
        <a:p>
          <a:r>
            <a:rPr lang="en-US" b="0" i="0" u="none" dirty="0" smtClean="0">
              <a:solidFill>
                <a:srgbClr val="000000"/>
              </a:solidFill>
            </a:rPr>
            <a:t>AMY_PY_ALL_EXPENSE_NOT_ACTIVE2</a:t>
          </a:r>
          <a:endParaRPr lang="en-US" dirty="0">
            <a:solidFill>
              <a:srgbClr val="000000"/>
            </a:solidFill>
          </a:endParaRPr>
        </a:p>
      </dgm:t>
    </dgm:pt>
    <dgm:pt modelId="{829AFBD1-48D9-4ED9-8B9E-BA46147D6F2D}" type="parTrans" cxnId="{BC3840F1-03D9-4666-A689-E364BD9E3F8C}">
      <dgm:prSet/>
      <dgm:spPr/>
      <dgm:t>
        <a:bodyPr/>
        <a:lstStyle/>
        <a:p>
          <a:endParaRPr lang="en-US">
            <a:solidFill>
              <a:srgbClr val="000000"/>
            </a:solidFill>
          </a:endParaRPr>
        </a:p>
      </dgm:t>
    </dgm:pt>
    <dgm:pt modelId="{7F37EB11-984F-448B-B0AA-3C017AA767F1}" type="sibTrans" cxnId="{BC3840F1-03D9-4666-A689-E364BD9E3F8C}">
      <dgm:prSet/>
      <dgm:spPr/>
      <dgm:t>
        <a:bodyPr/>
        <a:lstStyle/>
        <a:p>
          <a:endParaRPr lang="en-US">
            <a:solidFill>
              <a:srgbClr val="000000"/>
            </a:solidFill>
          </a:endParaRPr>
        </a:p>
      </dgm:t>
    </dgm:pt>
    <dgm:pt modelId="{34999129-3749-4166-990B-421736EB0D3C}">
      <dgm:prSet phldrT="[Text]"/>
      <dgm:spPr/>
      <dgm:t>
        <a:bodyPr/>
        <a:lstStyle/>
        <a:p>
          <a:r>
            <a:rPr lang="en-US" b="0" i="0" u="none" dirty="0" smtClean="0">
              <a:solidFill>
                <a:srgbClr val="000000"/>
              </a:solidFill>
            </a:rPr>
            <a:t>AMY_PY_PAYROLL_ERRORS</a:t>
          </a:r>
          <a:endParaRPr lang="en-US" dirty="0">
            <a:solidFill>
              <a:srgbClr val="000000"/>
            </a:solidFill>
          </a:endParaRPr>
        </a:p>
      </dgm:t>
    </dgm:pt>
    <dgm:pt modelId="{4A2DC6EC-0500-402A-9B20-97A1898FA7CF}" type="parTrans" cxnId="{F9270271-1092-4214-89B8-B5040D7D1B43}">
      <dgm:prSet/>
      <dgm:spPr/>
      <dgm:t>
        <a:bodyPr/>
        <a:lstStyle/>
        <a:p>
          <a:endParaRPr lang="en-US">
            <a:solidFill>
              <a:srgbClr val="000000"/>
            </a:solidFill>
          </a:endParaRPr>
        </a:p>
      </dgm:t>
    </dgm:pt>
    <dgm:pt modelId="{AD072FA0-8AFB-434D-B3C7-60CEBDF7F868}" type="sibTrans" cxnId="{F9270271-1092-4214-89B8-B5040D7D1B43}">
      <dgm:prSet/>
      <dgm:spPr/>
      <dgm:t>
        <a:bodyPr/>
        <a:lstStyle/>
        <a:p>
          <a:endParaRPr lang="en-US">
            <a:solidFill>
              <a:srgbClr val="000000"/>
            </a:solidFill>
          </a:endParaRPr>
        </a:p>
      </dgm:t>
    </dgm:pt>
    <dgm:pt modelId="{93416765-D48B-48FD-BDBD-1BDD6D6E9CB9}">
      <dgm:prSet phldrT="[Text]"/>
      <dgm:spPr/>
      <dgm:t>
        <a:bodyPr/>
        <a:lstStyle/>
        <a:p>
          <a:r>
            <a:rPr lang="en-US" b="0" i="0" u="none" dirty="0" smtClean="0">
              <a:solidFill>
                <a:srgbClr val="000000"/>
              </a:solidFill>
            </a:rPr>
            <a:t>BCO_UMB_ADDITIONAL_PAY</a:t>
          </a:r>
          <a:endParaRPr lang="en-US" dirty="0">
            <a:solidFill>
              <a:srgbClr val="000000"/>
            </a:solidFill>
          </a:endParaRPr>
        </a:p>
      </dgm:t>
    </dgm:pt>
    <dgm:pt modelId="{7C9F664E-20DC-497B-A836-ABD608A842F9}" type="parTrans" cxnId="{AB4118B6-DAE5-4409-9670-5622D10916DA}">
      <dgm:prSet/>
      <dgm:spPr/>
      <dgm:t>
        <a:bodyPr/>
        <a:lstStyle/>
        <a:p>
          <a:endParaRPr lang="en-US">
            <a:solidFill>
              <a:srgbClr val="000000"/>
            </a:solidFill>
          </a:endParaRPr>
        </a:p>
      </dgm:t>
    </dgm:pt>
    <dgm:pt modelId="{6A27970A-6F8B-4E68-A706-F7C7E497419E}" type="sibTrans" cxnId="{AB4118B6-DAE5-4409-9670-5622D10916DA}">
      <dgm:prSet/>
      <dgm:spPr/>
      <dgm:t>
        <a:bodyPr/>
        <a:lstStyle/>
        <a:p>
          <a:endParaRPr lang="en-US">
            <a:solidFill>
              <a:srgbClr val="000000"/>
            </a:solidFill>
          </a:endParaRPr>
        </a:p>
      </dgm:t>
    </dgm:pt>
    <dgm:pt modelId="{6AEC98AF-8FDA-46EF-82BA-473C2EF9D3B5}">
      <dgm:prSet phldrT="[Text]"/>
      <dgm:spPr/>
      <dgm:t>
        <a:bodyPr/>
        <a:lstStyle/>
        <a:p>
          <a:r>
            <a:rPr lang="en-US" b="0" i="0" u="none" dirty="0" smtClean="0">
              <a:solidFill>
                <a:srgbClr val="000000"/>
              </a:solidFill>
            </a:rPr>
            <a:t>PY_ALL_BLANK_MAIL_DR</a:t>
          </a:r>
          <a:endParaRPr lang="en-US" dirty="0">
            <a:solidFill>
              <a:srgbClr val="000000"/>
            </a:solidFill>
          </a:endParaRPr>
        </a:p>
      </dgm:t>
    </dgm:pt>
    <dgm:pt modelId="{7F686F21-5E75-4D31-9224-47F5CA246ADF}" type="parTrans" cxnId="{B6DF72C2-E7A2-42C9-9EB8-1D4CC6060A0F}">
      <dgm:prSet/>
      <dgm:spPr/>
      <dgm:t>
        <a:bodyPr/>
        <a:lstStyle/>
        <a:p>
          <a:endParaRPr lang="en-US">
            <a:solidFill>
              <a:srgbClr val="000000"/>
            </a:solidFill>
          </a:endParaRPr>
        </a:p>
      </dgm:t>
    </dgm:pt>
    <dgm:pt modelId="{48007730-F91B-468A-8E2E-2F722C22E967}" type="sibTrans" cxnId="{B6DF72C2-E7A2-42C9-9EB8-1D4CC6060A0F}">
      <dgm:prSet/>
      <dgm:spPr/>
      <dgm:t>
        <a:bodyPr/>
        <a:lstStyle/>
        <a:p>
          <a:endParaRPr lang="en-US">
            <a:solidFill>
              <a:srgbClr val="000000"/>
            </a:solidFill>
          </a:endParaRPr>
        </a:p>
      </dgm:t>
    </dgm:pt>
    <dgm:pt modelId="{6BE07707-55DC-4866-9C93-A9CCB786F0D8}">
      <dgm:prSet/>
      <dgm:spPr/>
      <dgm:t>
        <a:bodyPr/>
        <a:lstStyle/>
        <a:p>
          <a:r>
            <a:rPr lang="en-US" b="0" i="0" u="none" dirty="0" smtClean="0">
              <a:solidFill>
                <a:srgbClr val="000000"/>
              </a:solidFill>
            </a:rPr>
            <a:t>AMY_PY_ALL_RETRO_UNPROCESSED</a:t>
          </a:r>
          <a:endParaRPr lang="en-US" dirty="0">
            <a:solidFill>
              <a:srgbClr val="000000"/>
            </a:solidFill>
          </a:endParaRPr>
        </a:p>
      </dgm:t>
    </dgm:pt>
    <dgm:pt modelId="{2FFE86DA-9F9E-411D-8681-01A3D3D1B020}" type="parTrans" cxnId="{5CD56E7D-47CB-4F34-83FA-8AC56B066BB1}">
      <dgm:prSet/>
      <dgm:spPr/>
      <dgm:t>
        <a:bodyPr/>
        <a:lstStyle/>
        <a:p>
          <a:endParaRPr lang="en-US">
            <a:solidFill>
              <a:srgbClr val="000000"/>
            </a:solidFill>
          </a:endParaRPr>
        </a:p>
      </dgm:t>
    </dgm:pt>
    <dgm:pt modelId="{B114EDF6-44E7-478E-9538-F7D02D36BF77}" type="sibTrans" cxnId="{5CD56E7D-47CB-4F34-83FA-8AC56B066BB1}">
      <dgm:prSet/>
      <dgm:spPr/>
      <dgm:t>
        <a:bodyPr/>
        <a:lstStyle/>
        <a:p>
          <a:endParaRPr lang="en-US">
            <a:solidFill>
              <a:srgbClr val="000000"/>
            </a:solidFill>
          </a:endParaRPr>
        </a:p>
      </dgm:t>
    </dgm:pt>
    <dgm:pt modelId="{BBE16076-1BEF-4B66-B6DC-228BA4C515EC}">
      <dgm:prSet phldrT="[Text]"/>
      <dgm:spPr/>
      <dgm:t>
        <a:bodyPr/>
        <a:lstStyle/>
        <a:p>
          <a:r>
            <a:rPr lang="en-US" b="0" i="0" u="none" dirty="0" smtClean="0">
              <a:solidFill>
                <a:srgbClr val="000000"/>
              </a:solidFill>
            </a:rPr>
            <a:t>PY_ALL_LESS_THAN_1_DOLLAROP</a:t>
          </a:r>
          <a:endParaRPr lang="en-US" dirty="0">
            <a:solidFill>
              <a:srgbClr val="000000"/>
            </a:solidFill>
          </a:endParaRPr>
        </a:p>
      </dgm:t>
    </dgm:pt>
    <dgm:pt modelId="{7DCF7465-CF11-47C8-BFB6-12A1144588E7}" type="parTrans" cxnId="{9DC13E82-9B7D-4F5A-92DD-016EB61DA201}">
      <dgm:prSet/>
      <dgm:spPr/>
      <dgm:t>
        <a:bodyPr/>
        <a:lstStyle/>
        <a:p>
          <a:endParaRPr lang="en-US">
            <a:solidFill>
              <a:srgbClr val="000000"/>
            </a:solidFill>
          </a:endParaRPr>
        </a:p>
      </dgm:t>
    </dgm:pt>
    <dgm:pt modelId="{639F2EF0-3BB9-4D72-9422-3B8CBD7A5A46}" type="sibTrans" cxnId="{9DC13E82-9B7D-4F5A-92DD-016EB61DA201}">
      <dgm:prSet/>
      <dgm:spPr/>
      <dgm:t>
        <a:bodyPr/>
        <a:lstStyle/>
        <a:p>
          <a:endParaRPr lang="en-US">
            <a:solidFill>
              <a:srgbClr val="000000"/>
            </a:solidFill>
          </a:endParaRPr>
        </a:p>
      </dgm:t>
    </dgm:pt>
    <dgm:pt modelId="{A996550A-9ED9-4DA6-B2F0-C429FA19ED06}">
      <dgm:prSet phldrT="[Text]"/>
      <dgm:spPr/>
      <dgm:t>
        <a:bodyPr/>
        <a:lstStyle/>
        <a:p>
          <a:r>
            <a:rPr lang="en-US" b="0" i="0" u="none" dirty="0" smtClean="0">
              <a:solidFill>
                <a:srgbClr val="000000"/>
              </a:solidFill>
            </a:rPr>
            <a:t>PY_ALL_NEGATIV_DED_OR_TAX</a:t>
          </a:r>
          <a:endParaRPr lang="en-US" dirty="0">
            <a:solidFill>
              <a:srgbClr val="000000"/>
            </a:solidFill>
          </a:endParaRPr>
        </a:p>
      </dgm:t>
    </dgm:pt>
    <dgm:pt modelId="{5364D431-A175-44A5-BC0C-82ED93CF6966}" type="parTrans" cxnId="{5DE5A3B8-9CB6-4256-94C2-CF4741CF2020}">
      <dgm:prSet/>
      <dgm:spPr/>
      <dgm:t>
        <a:bodyPr/>
        <a:lstStyle/>
        <a:p>
          <a:endParaRPr lang="en-US">
            <a:solidFill>
              <a:srgbClr val="000000"/>
            </a:solidFill>
          </a:endParaRPr>
        </a:p>
      </dgm:t>
    </dgm:pt>
    <dgm:pt modelId="{D50C2111-ADE1-4AE6-9B10-D8F27B9C2BC2}" type="sibTrans" cxnId="{5DE5A3B8-9CB6-4256-94C2-CF4741CF2020}">
      <dgm:prSet/>
      <dgm:spPr/>
      <dgm:t>
        <a:bodyPr/>
        <a:lstStyle/>
        <a:p>
          <a:endParaRPr lang="en-US">
            <a:solidFill>
              <a:srgbClr val="000000"/>
            </a:solidFill>
          </a:endParaRPr>
        </a:p>
      </dgm:t>
    </dgm:pt>
    <dgm:pt modelId="{6119BE19-A0BF-46D5-AA92-F2E19AD2285E}">
      <dgm:prSet phldrT="[Text]"/>
      <dgm:spPr/>
      <dgm:t>
        <a:bodyPr/>
        <a:lstStyle/>
        <a:p>
          <a:r>
            <a:rPr lang="en-US" b="0" i="0" u="none" dirty="0" smtClean="0">
              <a:solidFill>
                <a:srgbClr val="000000"/>
              </a:solidFill>
            </a:rPr>
            <a:t>TL_ALL_INACTIVE_TL_EMPL</a:t>
          </a:r>
          <a:endParaRPr lang="en-US" dirty="0">
            <a:solidFill>
              <a:srgbClr val="000000"/>
            </a:solidFill>
          </a:endParaRPr>
        </a:p>
      </dgm:t>
    </dgm:pt>
    <dgm:pt modelId="{EF4599AF-4F72-4831-B8E8-4C04E0B8F74B}" type="parTrans" cxnId="{81DFBA69-A0F8-4852-B296-376696599635}">
      <dgm:prSet/>
      <dgm:spPr/>
      <dgm:t>
        <a:bodyPr/>
        <a:lstStyle/>
        <a:p>
          <a:endParaRPr lang="en-US">
            <a:solidFill>
              <a:srgbClr val="000000"/>
            </a:solidFill>
          </a:endParaRPr>
        </a:p>
      </dgm:t>
    </dgm:pt>
    <dgm:pt modelId="{75186504-7CCC-4875-8765-D0AFAEC49666}" type="sibTrans" cxnId="{81DFBA69-A0F8-4852-B296-376696599635}">
      <dgm:prSet/>
      <dgm:spPr/>
      <dgm:t>
        <a:bodyPr/>
        <a:lstStyle/>
        <a:p>
          <a:endParaRPr lang="en-US">
            <a:solidFill>
              <a:srgbClr val="000000"/>
            </a:solidFill>
          </a:endParaRPr>
        </a:p>
      </dgm:t>
    </dgm:pt>
    <dgm:pt modelId="{287C5A38-D841-48F6-BC21-59E7FDC4F744}">
      <dgm:prSet phldrT="[Text]"/>
      <dgm:spPr/>
      <dgm:t>
        <a:bodyPr/>
        <a:lstStyle/>
        <a:p>
          <a:r>
            <a:rPr lang="en-US" b="0" i="0" u="none" smtClean="0">
              <a:solidFill>
                <a:srgbClr val="000000"/>
              </a:solidFill>
            </a:rPr>
            <a:t>CA_ALL_FUND_END_DATES_MAX</a:t>
          </a:r>
          <a:endParaRPr lang="en-US" dirty="0">
            <a:solidFill>
              <a:srgbClr val="000000"/>
            </a:solidFill>
          </a:endParaRPr>
        </a:p>
      </dgm:t>
    </dgm:pt>
    <dgm:pt modelId="{4A2DF7D2-FA6F-473B-B4D8-AE086118481C}" type="parTrans" cxnId="{E21250C0-B6C7-4C26-80C9-6DD6682D7A88}">
      <dgm:prSet/>
      <dgm:spPr/>
      <dgm:t>
        <a:bodyPr/>
        <a:lstStyle/>
        <a:p>
          <a:endParaRPr lang="en-US">
            <a:solidFill>
              <a:srgbClr val="000000"/>
            </a:solidFill>
          </a:endParaRPr>
        </a:p>
      </dgm:t>
    </dgm:pt>
    <dgm:pt modelId="{690BF317-0DE0-47B2-8DA8-6E6D697BBE53}" type="sibTrans" cxnId="{E21250C0-B6C7-4C26-80C9-6DD6682D7A88}">
      <dgm:prSet/>
      <dgm:spPr/>
      <dgm:t>
        <a:bodyPr/>
        <a:lstStyle/>
        <a:p>
          <a:endParaRPr lang="en-US">
            <a:solidFill>
              <a:srgbClr val="000000"/>
            </a:solidFill>
          </a:endParaRPr>
        </a:p>
      </dgm:t>
    </dgm:pt>
    <dgm:pt modelId="{5AEEA538-C4E9-4E4C-8EAC-8EB68C5C6D4F}">
      <dgm:prSet phldrT="[Text]"/>
      <dgm:spPr/>
      <dgm:t>
        <a:bodyPr/>
        <a:lstStyle/>
        <a:p>
          <a:r>
            <a:rPr lang="en-US" b="0" i="0" u="none" dirty="0" smtClean="0">
              <a:solidFill>
                <a:srgbClr val="000000"/>
              </a:solidFill>
            </a:rPr>
            <a:t>CA_BUDGET_SEQ_2</a:t>
          </a:r>
          <a:endParaRPr lang="en-US" dirty="0">
            <a:solidFill>
              <a:srgbClr val="000000"/>
            </a:solidFill>
          </a:endParaRPr>
        </a:p>
      </dgm:t>
    </dgm:pt>
    <dgm:pt modelId="{7420E7E1-2F80-4E35-BCDA-22FB14570715}" type="parTrans" cxnId="{1EBB1ADB-4A29-4C4E-AF16-CF56AAA00CED}">
      <dgm:prSet/>
      <dgm:spPr/>
      <dgm:t>
        <a:bodyPr/>
        <a:lstStyle/>
        <a:p>
          <a:endParaRPr lang="en-US">
            <a:solidFill>
              <a:srgbClr val="000000"/>
            </a:solidFill>
          </a:endParaRPr>
        </a:p>
      </dgm:t>
    </dgm:pt>
    <dgm:pt modelId="{27EA216A-3F48-45DF-AEAD-AF193BEB8382}" type="sibTrans" cxnId="{1EBB1ADB-4A29-4C4E-AF16-CF56AAA00CED}">
      <dgm:prSet/>
      <dgm:spPr/>
      <dgm:t>
        <a:bodyPr/>
        <a:lstStyle/>
        <a:p>
          <a:endParaRPr lang="en-US">
            <a:solidFill>
              <a:srgbClr val="000000"/>
            </a:solidFill>
          </a:endParaRPr>
        </a:p>
      </dgm:t>
    </dgm:pt>
    <dgm:pt modelId="{D1DBBE2D-0E97-4766-AC44-30739D69BC27}">
      <dgm:prSet phldrT="[Text]"/>
      <dgm:spPr/>
      <dgm:t>
        <a:bodyPr/>
        <a:lstStyle/>
        <a:p>
          <a:r>
            <a:rPr lang="en-US" b="0" i="0" u="none" dirty="0" smtClean="0">
              <a:solidFill>
                <a:srgbClr val="000000"/>
              </a:solidFill>
            </a:rPr>
            <a:t>HR_TER_WITH_PAY_JS_REV</a:t>
          </a:r>
          <a:endParaRPr lang="en-US" dirty="0">
            <a:solidFill>
              <a:srgbClr val="000000"/>
            </a:solidFill>
          </a:endParaRPr>
        </a:p>
      </dgm:t>
    </dgm:pt>
    <dgm:pt modelId="{5D55BD55-3CE0-47CE-AC37-DE3176AB53F2}" type="parTrans" cxnId="{A147ABD6-2699-4166-808A-72CCD6017376}">
      <dgm:prSet/>
      <dgm:spPr/>
      <dgm:t>
        <a:bodyPr/>
        <a:lstStyle/>
        <a:p>
          <a:endParaRPr lang="en-US">
            <a:solidFill>
              <a:srgbClr val="000000"/>
            </a:solidFill>
          </a:endParaRPr>
        </a:p>
      </dgm:t>
    </dgm:pt>
    <dgm:pt modelId="{2190B260-BA4B-4D19-803B-7C90D71975FC}" type="sibTrans" cxnId="{A147ABD6-2699-4166-808A-72CCD6017376}">
      <dgm:prSet/>
      <dgm:spPr/>
      <dgm:t>
        <a:bodyPr/>
        <a:lstStyle/>
        <a:p>
          <a:endParaRPr lang="en-US">
            <a:solidFill>
              <a:srgbClr val="000000"/>
            </a:solidFill>
          </a:endParaRPr>
        </a:p>
      </dgm:t>
    </dgm:pt>
    <dgm:pt modelId="{844EE57E-3BF9-4617-9139-B4B254F576BE}">
      <dgm:prSet phldrT="[Text]"/>
      <dgm:spPr/>
      <dgm:t>
        <a:bodyPr/>
        <a:lstStyle/>
        <a:p>
          <a:r>
            <a:rPr lang="en-US" b="0" i="0" u="none" dirty="0" smtClean="0">
              <a:solidFill>
                <a:srgbClr val="000000"/>
              </a:solidFill>
            </a:rPr>
            <a:t>BN_ALL_ORP_MISSING_LIFE_ADD</a:t>
          </a:r>
          <a:endParaRPr lang="en-US" dirty="0">
            <a:solidFill>
              <a:srgbClr val="000000"/>
            </a:solidFill>
          </a:endParaRPr>
        </a:p>
      </dgm:t>
    </dgm:pt>
    <dgm:pt modelId="{3DCF4A1D-83CC-492E-8D7F-CDEE3D666F8A}" type="parTrans" cxnId="{135B025C-E6D5-43C0-A34D-311884B7CC50}">
      <dgm:prSet/>
      <dgm:spPr/>
      <dgm:t>
        <a:bodyPr/>
        <a:lstStyle/>
        <a:p>
          <a:endParaRPr lang="en-US">
            <a:solidFill>
              <a:srgbClr val="000000"/>
            </a:solidFill>
          </a:endParaRPr>
        </a:p>
      </dgm:t>
    </dgm:pt>
    <dgm:pt modelId="{2E261D9E-EBD4-4FEF-874C-1BB4F23E0129}" type="sibTrans" cxnId="{135B025C-E6D5-43C0-A34D-311884B7CC50}">
      <dgm:prSet/>
      <dgm:spPr/>
      <dgm:t>
        <a:bodyPr/>
        <a:lstStyle/>
        <a:p>
          <a:endParaRPr lang="en-US">
            <a:solidFill>
              <a:srgbClr val="000000"/>
            </a:solidFill>
          </a:endParaRPr>
        </a:p>
      </dgm:t>
    </dgm:pt>
    <dgm:pt modelId="{6FD1C7B7-90E7-40FF-B041-3FBA9FD38FAE}">
      <dgm:prSet phldrT="[Text]"/>
      <dgm:spPr/>
      <dgm:t>
        <a:bodyPr/>
        <a:lstStyle/>
        <a:p>
          <a:r>
            <a:rPr lang="en-US" b="0" i="0" u="none" dirty="0" smtClean="0">
              <a:solidFill>
                <a:srgbClr val="000000"/>
              </a:solidFill>
            </a:rPr>
            <a:t>BN_ALL_SERS_WITH_ORPLIFE_ADD</a:t>
          </a:r>
          <a:endParaRPr lang="en-US" dirty="0">
            <a:solidFill>
              <a:srgbClr val="000000"/>
            </a:solidFill>
          </a:endParaRPr>
        </a:p>
      </dgm:t>
    </dgm:pt>
    <dgm:pt modelId="{21F0A63C-626D-43AA-A589-25D28665D46B}" type="parTrans" cxnId="{6072FC32-5EAA-4618-9244-15BE0751A381}">
      <dgm:prSet/>
      <dgm:spPr/>
      <dgm:t>
        <a:bodyPr/>
        <a:lstStyle/>
        <a:p>
          <a:endParaRPr lang="en-US">
            <a:solidFill>
              <a:srgbClr val="000000"/>
            </a:solidFill>
          </a:endParaRPr>
        </a:p>
      </dgm:t>
    </dgm:pt>
    <dgm:pt modelId="{9FFF372C-A4F3-4603-90E7-55D5DDFA63A4}" type="sibTrans" cxnId="{6072FC32-5EAA-4618-9244-15BE0751A381}">
      <dgm:prSet/>
      <dgm:spPr/>
      <dgm:t>
        <a:bodyPr/>
        <a:lstStyle/>
        <a:p>
          <a:endParaRPr lang="en-US">
            <a:solidFill>
              <a:srgbClr val="000000"/>
            </a:solidFill>
          </a:endParaRPr>
        </a:p>
      </dgm:t>
    </dgm:pt>
    <dgm:pt modelId="{FF01EECA-9646-48FA-8939-0F2E2AFD13C8}">
      <dgm:prSet phldrT="[Text]"/>
      <dgm:spPr/>
      <dgm:t>
        <a:bodyPr/>
        <a:lstStyle/>
        <a:p>
          <a:r>
            <a:rPr lang="en-US" b="0" i="0" u="none" dirty="0" smtClean="0">
              <a:solidFill>
                <a:srgbClr val="000000"/>
              </a:solidFill>
            </a:rPr>
            <a:t>ZBOS_BEN_EE_WITHOUT_RET</a:t>
          </a:r>
          <a:endParaRPr lang="en-US" dirty="0">
            <a:solidFill>
              <a:srgbClr val="000000"/>
            </a:solidFill>
          </a:endParaRPr>
        </a:p>
      </dgm:t>
    </dgm:pt>
    <dgm:pt modelId="{E906CD50-259D-4A91-B35B-99EBE41CB2F6}" type="parTrans" cxnId="{C27FBBA0-86ED-4A50-9B34-9F1E015C4BA3}">
      <dgm:prSet/>
      <dgm:spPr/>
      <dgm:t>
        <a:bodyPr/>
        <a:lstStyle/>
        <a:p>
          <a:endParaRPr lang="en-US">
            <a:solidFill>
              <a:srgbClr val="000000"/>
            </a:solidFill>
          </a:endParaRPr>
        </a:p>
      </dgm:t>
    </dgm:pt>
    <dgm:pt modelId="{D4D68132-A1DD-4872-B17C-0A09B9D50A24}" type="sibTrans" cxnId="{C27FBBA0-86ED-4A50-9B34-9F1E015C4BA3}">
      <dgm:prSet/>
      <dgm:spPr/>
      <dgm:t>
        <a:bodyPr/>
        <a:lstStyle/>
        <a:p>
          <a:endParaRPr lang="en-US">
            <a:solidFill>
              <a:srgbClr val="000000"/>
            </a:solidFill>
          </a:endParaRPr>
        </a:p>
      </dgm:t>
    </dgm:pt>
    <dgm:pt modelId="{375F8BBF-81F3-458C-929D-8022784A8FCE}">
      <dgm:prSet phldrT="[Text]"/>
      <dgm:spPr/>
      <dgm:t>
        <a:bodyPr/>
        <a:lstStyle/>
        <a:p>
          <a:r>
            <a:rPr lang="en-US" b="0" i="0" u="none" smtClean="0">
              <a:solidFill>
                <a:srgbClr val="000000"/>
              </a:solidFill>
            </a:rPr>
            <a:t>HR_TERM_EE_OVERPAYMENT</a:t>
          </a:r>
          <a:endParaRPr lang="en-US" dirty="0">
            <a:solidFill>
              <a:srgbClr val="000000"/>
            </a:solidFill>
          </a:endParaRPr>
        </a:p>
      </dgm:t>
    </dgm:pt>
    <dgm:pt modelId="{79A5B9E0-393E-43D8-86BD-C672FA7E6B0D}" type="parTrans" cxnId="{A87C1B73-71F5-4400-8594-C5A4FD949F1B}">
      <dgm:prSet/>
      <dgm:spPr/>
      <dgm:t>
        <a:bodyPr/>
        <a:lstStyle/>
        <a:p>
          <a:endParaRPr lang="en-US">
            <a:solidFill>
              <a:srgbClr val="000000"/>
            </a:solidFill>
          </a:endParaRPr>
        </a:p>
      </dgm:t>
    </dgm:pt>
    <dgm:pt modelId="{79E73FA9-4FC6-413D-A901-628F95C8F933}" type="sibTrans" cxnId="{A87C1B73-71F5-4400-8594-C5A4FD949F1B}">
      <dgm:prSet/>
      <dgm:spPr/>
      <dgm:t>
        <a:bodyPr/>
        <a:lstStyle/>
        <a:p>
          <a:endParaRPr lang="en-US">
            <a:solidFill>
              <a:srgbClr val="000000"/>
            </a:solidFill>
          </a:endParaRPr>
        </a:p>
      </dgm:t>
    </dgm:pt>
    <dgm:pt modelId="{69BDB1C0-33D9-4C6B-8375-BE99B053BCC8}">
      <dgm:prSet phldrT="[Text]"/>
      <dgm:spPr/>
      <dgm:t>
        <a:bodyPr/>
        <a:lstStyle/>
        <a:p>
          <a:r>
            <a:rPr lang="en-US" b="0" i="0" u="none" dirty="0" smtClean="0">
              <a:solidFill>
                <a:srgbClr val="000000"/>
              </a:solidFill>
            </a:rPr>
            <a:t>JS_EF_AUD_LATE_ACTIONS</a:t>
          </a:r>
          <a:endParaRPr lang="en-US" dirty="0">
            <a:solidFill>
              <a:srgbClr val="000000"/>
            </a:solidFill>
          </a:endParaRPr>
        </a:p>
      </dgm:t>
    </dgm:pt>
    <dgm:pt modelId="{8D75F753-E4E8-4769-B7E4-E837C36922AB}" type="parTrans" cxnId="{8683FA32-6472-4105-A1E0-E401635B8D01}">
      <dgm:prSet/>
      <dgm:spPr/>
      <dgm:t>
        <a:bodyPr/>
        <a:lstStyle/>
        <a:p>
          <a:endParaRPr lang="en-US">
            <a:solidFill>
              <a:srgbClr val="000000"/>
            </a:solidFill>
          </a:endParaRPr>
        </a:p>
      </dgm:t>
    </dgm:pt>
    <dgm:pt modelId="{6C2FA6A2-6760-4AE2-9A7A-4C2684178AF6}" type="sibTrans" cxnId="{8683FA32-6472-4105-A1E0-E401635B8D01}">
      <dgm:prSet/>
      <dgm:spPr/>
      <dgm:t>
        <a:bodyPr/>
        <a:lstStyle/>
        <a:p>
          <a:endParaRPr lang="en-US">
            <a:solidFill>
              <a:srgbClr val="000000"/>
            </a:solidFill>
          </a:endParaRPr>
        </a:p>
      </dgm:t>
    </dgm:pt>
    <dgm:pt modelId="{AA4EC71E-1F0D-45A2-9F0A-9044674AF5B3}">
      <dgm:prSet/>
      <dgm:spPr/>
      <dgm:t>
        <a:bodyPr/>
        <a:lstStyle/>
        <a:p>
          <a:r>
            <a:rPr lang="en-US" b="0" i="0" u="none" dirty="0" smtClean="0">
              <a:solidFill>
                <a:srgbClr val="000000"/>
              </a:solidFill>
            </a:rPr>
            <a:t>HPCA010</a:t>
          </a:r>
          <a:endParaRPr lang="en-US" dirty="0">
            <a:solidFill>
              <a:srgbClr val="000000"/>
            </a:solidFill>
          </a:endParaRPr>
        </a:p>
      </dgm:t>
    </dgm:pt>
    <dgm:pt modelId="{CD97567A-62E3-44F3-9684-34FB85C558D1}" type="parTrans" cxnId="{E2214FF2-2BDA-43F1-85BB-A29E521448CF}">
      <dgm:prSet/>
      <dgm:spPr/>
      <dgm:t>
        <a:bodyPr/>
        <a:lstStyle/>
        <a:p>
          <a:endParaRPr lang="en-US">
            <a:solidFill>
              <a:srgbClr val="000000"/>
            </a:solidFill>
          </a:endParaRPr>
        </a:p>
      </dgm:t>
    </dgm:pt>
    <dgm:pt modelId="{FB76A9F2-6A3D-48F1-98DC-244E1D750338}" type="sibTrans" cxnId="{E2214FF2-2BDA-43F1-85BB-A29E521448CF}">
      <dgm:prSet/>
      <dgm:spPr/>
      <dgm:t>
        <a:bodyPr/>
        <a:lstStyle/>
        <a:p>
          <a:endParaRPr lang="en-US">
            <a:solidFill>
              <a:srgbClr val="000000"/>
            </a:solidFill>
          </a:endParaRPr>
        </a:p>
      </dgm:t>
    </dgm:pt>
    <dgm:pt modelId="{89972D4B-894F-420D-8C37-8122884F106D}">
      <dgm:prSet/>
      <dgm:spPr/>
      <dgm:t>
        <a:bodyPr/>
        <a:lstStyle/>
        <a:p>
          <a:r>
            <a:rPr lang="en-US" b="0" i="0" u="none" dirty="0" smtClean="0">
              <a:solidFill>
                <a:srgbClr val="000000"/>
              </a:solidFill>
            </a:rPr>
            <a:t>PAY034</a:t>
          </a:r>
          <a:endParaRPr lang="en-US" dirty="0">
            <a:solidFill>
              <a:srgbClr val="000000"/>
            </a:solidFill>
          </a:endParaRPr>
        </a:p>
      </dgm:t>
    </dgm:pt>
    <dgm:pt modelId="{4BA270C5-8A19-416E-91CF-B6623C16E6E7}" type="parTrans" cxnId="{FD7DFF47-0A5F-4292-B9D2-D81783BD062C}">
      <dgm:prSet/>
      <dgm:spPr/>
      <dgm:t>
        <a:bodyPr/>
        <a:lstStyle/>
        <a:p>
          <a:endParaRPr lang="en-US">
            <a:solidFill>
              <a:srgbClr val="000000"/>
            </a:solidFill>
          </a:endParaRPr>
        </a:p>
      </dgm:t>
    </dgm:pt>
    <dgm:pt modelId="{225B2E08-1FAE-4327-8BE4-809E5A525AD4}" type="sibTrans" cxnId="{FD7DFF47-0A5F-4292-B9D2-D81783BD062C}">
      <dgm:prSet/>
      <dgm:spPr/>
      <dgm:t>
        <a:bodyPr/>
        <a:lstStyle/>
        <a:p>
          <a:endParaRPr lang="en-US">
            <a:solidFill>
              <a:srgbClr val="000000"/>
            </a:solidFill>
          </a:endParaRPr>
        </a:p>
      </dgm:t>
    </dgm:pt>
    <dgm:pt modelId="{DCF9DB5D-F89F-47E2-8AF3-44E9E06D364F}">
      <dgm:prSet/>
      <dgm:spPr/>
      <dgm:t>
        <a:bodyPr/>
        <a:lstStyle/>
        <a:p>
          <a:r>
            <a:rPr lang="en-US" b="0" i="0" u="none" dirty="0" smtClean="0">
              <a:solidFill>
                <a:srgbClr val="000000"/>
              </a:solidFill>
            </a:rPr>
            <a:t>PAY035</a:t>
          </a:r>
          <a:endParaRPr lang="en-US" dirty="0">
            <a:solidFill>
              <a:srgbClr val="000000"/>
            </a:solidFill>
          </a:endParaRPr>
        </a:p>
      </dgm:t>
    </dgm:pt>
    <dgm:pt modelId="{9E477795-F437-471E-BF07-C64521F67ED6}" type="parTrans" cxnId="{AA90EAD7-FC2F-49BD-AB69-B9752BA24168}">
      <dgm:prSet/>
      <dgm:spPr/>
      <dgm:t>
        <a:bodyPr/>
        <a:lstStyle/>
        <a:p>
          <a:endParaRPr lang="en-US">
            <a:solidFill>
              <a:srgbClr val="000000"/>
            </a:solidFill>
          </a:endParaRPr>
        </a:p>
      </dgm:t>
    </dgm:pt>
    <dgm:pt modelId="{5FACE3BB-608D-4930-8F38-EA9E06499756}" type="sibTrans" cxnId="{AA90EAD7-FC2F-49BD-AB69-B9752BA24168}">
      <dgm:prSet/>
      <dgm:spPr/>
      <dgm:t>
        <a:bodyPr/>
        <a:lstStyle/>
        <a:p>
          <a:endParaRPr lang="en-US">
            <a:solidFill>
              <a:srgbClr val="000000"/>
            </a:solidFill>
          </a:endParaRPr>
        </a:p>
      </dgm:t>
    </dgm:pt>
    <dgm:pt modelId="{8ECE194A-4217-4C79-BFA0-718E03FDB513}">
      <dgm:prSet/>
      <dgm:spPr/>
      <dgm:t>
        <a:bodyPr/>
        <a:lstStyle/>
        <a:p>
          <a:r>
            <a:rPr lang="en-US" b="0" i="0" u="none" smtClean="0">
              <a:solidFill>
                <a:srgbClr val="000000"/>
              </a:solidFill>
            </a:rPr>
            <a:t>PAY011</a:t>
          </a:r>
          <a:endParaRPr lang="en-US" dirty="0">
            <a:solidFill>
              <a:srgbClr val="000000"/>
            </a:solidFill>
          </a:endParaRPr>
        </a:p>
      </dgm:t>
    </dgm:pt>
    <dgm:pt modelId="{512B29D9-9E1F-4EFF-AF2F-4ED9A8062627}" type="parTrans" cxnId="{A0220D93-9245-4B24-B5BA-C304F180353B}">
      <dgm:prSet/>
      <dgm:spPr/>
      <dgm:t>
        <a:bodyPr/>
        <a:lstStyle/>
        <a:p>
          <a:endParaRPr lang="en-US">
            <a:solidFill>
              <a:srgbClr val="000000"/>
            </a:solidFill>
          </a:endParaRPr>
        </a:p>
      </dgm:t>
    </dgm:pt>
    <dgm:pt modelId="{A0587106-510F-4DAD-A4A6-5CACA4D3FBAA}" type="sibTrans" cxnId="{A0220D93-9245-4B24-B5BA-C304F180353B}">
      <dgm:prSet/>
      <dgm:spPr/>
      <dgm:t>
        <a:bodyPr/>
        <a:lstStyle/>
        <a:p>
          <a:endParaRPr lang="en-US">
            <a:solidFill>
              <a:srgbClr val="000000"/>
            </a:solidFill>
          </a:endParaRPr>
        </a:p>
      </dgm:t>
    </dgm:pt>
    <dgm:pt modelId="{C2A647B5-571A-43F6-B755-91508C28982A}">
      <dgm:prSet/>
      <dgm:spPr/>
      <dgm:t>
        <a:bodyPr/>
        <a:lstStyle/>
        <a:p>
          <a:r>
            <a:rPr lang="en-US" b="0" i="0" u="none" dirty="0" smtClean="0">
              <a:solidFill>
                <a:srgbClr val="000000"/>
              </a:solidFill>
            </a:rPr>
            <a:t>PAY036</a:t>
          </a:r>
          <a:endParaRPr lang="en-US" dirty="0">
            <a:solidFill>
              <a:srgbClr val="000000"/>
            </a:solidFill>
          </a:endParaRPr>
        </a:p>
      </dgm:t>
    </dgm:pt>
    <dgm:pt modelId="{F3542FAE-EADA-41D5-9D29-EFD350DE9982}" type="parTrans" cxnId="{939E1CC4-FDC6-4BC7-9357-6B9438A4E58C}">
      <dgm:prSet/>
      <dgm:spPr/>
      <dgm:t>
        <a:bodyPr/>
        <a:lstStyle/>
        <a:p>
          <a:endParaRPr lang="en-US">
            <a:solidFill>
              <a:srgbClr val="000000"/>
            </a:solidFill>
          </a:endParaRPr>
        </a:p>
      </dgm:t>
    </dgm:pt>
    <dgm:pt modelId="{96BA91A0-16B0-4537-827A-E8E22C2EB9BA}" type="sibTrans" cxnId="{939E1CC4-FDC6-4BC7-9357-6B9438A4E58C}">
      <dgm:prSet/>
      <dgm:spPr/>
      <dgm:t>
        <a:bodyPr/>
        <a:lstStyle/>
        <a:p>
          <a:endParaRPr lang="en-US">
            <a:solidFill>
              <a:srgbClr val="000000"/>
            </a:solidFill>
          </a:endParaRPr>
        </a:p>
      </dgm:t>
    </dgm:pt>
    <dgm:pt modelId="{F65DAEC2-237D-465C-91EF-E6EE2EC173E3}">
      <dgm:prSet/>
      <dgm:spPr/>
      <dgm:t>
        <a:bodyPr/>
        <a:lstStyle/>
        <a:p>
          <a:r>
            <a:rPr lang="en-US" b="0" i="0" u="none" dirty="0" smtClean="0">
              <a:solidFill>
                <a:srgbClr val="000000"/>
              </a:solidFill>
            </a:rPr>
            <a:t>PAY008</a:t>
          </a:r>
          <a:endParaRPr lang="en-US" dirty="0">
            <a:solidFill>
              <a:srgbClr val="000000"/>
            </a:solidFill>
          </a:endParaRPr>
        </a:p>
      </dgm:t>
    </dgm:pt>
    <dgm:pt modelId="{CFB9D9C5-980C-4DB0-90C7-B5FE15141DD9}" type="parTrans" cxnId="{00D7AA90-043D-4B29-AF81-B31F9E44187E}">
      <dgm:prSet/>
      <dgm:spPr/>
      <dgm:t>
        <a:bodyPr/>
        <a:lstStyle/>
        <a:p>
          <a:endParaRPr lang="en-US">
            <a:solidFill>
              <a:srgbClr val="000000"/>
            </a:solidFill>
          </a:endParaRPr>
        </a:p>
      </dgm:t>
    </dgm:pt>
    <dgm:pt modelId="{13B556D8-0729-45F4-818F-0C48FA8506E1}" type="sibTrans" cxnId="{00D7AA90-043D-4B29-AF81-B31F9E44187E}">
      <dgm:prSet/>
      <dgm:spPr/>
      <dgm:t>
        <a:bodyPr/>
        <a:lstStyle/>
        <a:p>
          <a:endParaRPr lang="en-US">
            <a:solidFill>
              <a:srgbClr val="000000"/>
            </a:solidFill>
          </a:endParaRPr>
        </a:p>
      </dgm:t>
    </dgm:pt>
    <dgm:pt modelId="{061F4DF1-2572-494A-8B4E-453D407904DC}">
      <dgm:prSet/>
      <dgm:spPr/>
      <dgm:t>
        <a:bodyPr/>
        <a:lstStyle/>
        <a:p>
          <a:r>
            <a:rPr lang="en-US" b="0" i="0" u="none" dirty="0" smtClean="0">
              <a:solidFill>
                <a:srgbClr val="000000"/>
              </a:solidFill>
            </a:rPr>
            <a:t>PAY010</a:t>
          </a:r>
          <a:endParaRPr lang="en-US" dirty="0">
            <a:solidFill>
              <a:srgbClr val="000000"/>
            </a:solidFill>
          </a:endParaRPr>
        </a:p>
      </dgm:t>
    </dgm:pt>
    <dgm:pt modelId="{5BFB362C-2EA4-4FBA-9A82-97B800327E07}" type="parTrans" cxnId="{7906C012-FDDC-4112-B40F-EC8D4B959CC5}">
      <dgm:prSet/>
      <dgm:spPr/>
      <dgm:t>
        <a:bodyPr/>
        <a:lstStyle/>
        <a:p>
          <a:endParaRPr lang="en-US">
            <a:solidFill>
              <a:srgbClr val="000000"/>
            </a:solidFill>
          </a:endParaRPr>
        </a:p>
      </dgm:t>
    </dgm:pt>
    <dgm:pt modelId="{CFBE3F0B-37F6-476E-A6C6-6AE0BC4EAEFC}" type="sibTrans" cxnId="{7906C012-FDDC-4112-B40F-EC8D4B959CC5}">
      <dgm:prSet/>
      <dgm:spPr/>
      <dgm:t>
        <a:bodyPr/>
        <a:lstStyle/>
        <a:p>
          <a:endParaRPr lang="en-US">
            <a:solidFill>
              <a:srgbClr val="000000"/>
            </a:solidFill>
          </a:endParaRPr>
        </a:p>
      </dgm:t>
    </dgm:pt>
    <dgm:pt modelId="{958962C4-298B-4D64-B943-F37DF08836A1}" type="pres">
      <dgm:prSet presAssocID="{1723D22A-397B-43CD-8649-11CC339B9E61}" presName="cycle" presStyleCnt="0">
        <dgm:presLayoutVars>
          <dgm:chMax val="1"/>
          <dgm:dir/>
          <dgm:animLvl val="ctr"/>
          <dgm:resizeHandles val="exact"/>
        </dgm:presLayoutVars>
      </dgm:prSet>
      <dgm:spPr/>
      <dgm:t>
        <a:bodyPr/>
        <a:lstStyle/>
        <a:p>
          <a:endParaRPr lang="en-US"/>
        </a:p>
      </dgm:t>
    </dgm:pt>
    <dgm:pt modelId="{4BC21EDA-6032-4412-B00E-9B93B30362D2}" type="pres">
      <dgm:prSet presAssocID="{359B0201-EFBF-49F7-95C8-518E54BC89C9}" presName="centerShape" presStyleLbl="node0" presStyleIdx="0" presStyleCnt="1"/>
      <dgm:spPr/>
      <dgm:t>
        <a:bodyPr/>
        <a:lstStyle/>
        <a:p>
          <a:endParaRPr lang="en-US"/>
        </a:p>
      </dgm:t>
    </dgm:pt>
    <dgm:pt modelId="{95A9CED3-6258-4986-862A-A265C61EC028}" type="pres">
      <dgm:prSet presAssocID="{829AFBD1-48D9-4ED9-8B9E-BA46147D6F2D}" presName="Name9" presStyleLbl="parChTrans1D2" presStyleIdx="0" presStyleCnt="23"/>
      <dgm:spPr/>
      <dgm:t>
        <a:bodyPr/>
        <a:lstStyle/>
        <a:p>
          <a:endParaRPr lang="en-US"/>
        </a:p>
      </dgm:t>
    </dgm:pt>
    <dgm:pt modelId="{68FE7819-4CC2-429E-B954-55A446117638}" type="pres">
      <dgm:prSet presAssocID="{829AFBD1-48D9-4ED9-8B9E-BA46147D6F2D}" presName="connTx" presStyleLbl="parChTrans1D2" presStyleIdx="0" presStyleCnt="23"/>
      <dgm:spPr/>
      <dgm:t>
        <a:bodyPr/>
        <a:lstStyle/>
        <a:p>
          <a:endParaRPr lang="en-US"/>
        </a:p>
      </dgm:t>
    </dgm:pt>
    <dgm:pt modelId="{7B0B9506-51D7-458A-8238-EF383D9AB3AA}" type="pres">
      <dgm:prSet presAssocID="{C20CFDD1-21E3-4851-AB17-37F80DDA6A39}" presName="node" presStyleLbl="node1" presStyleIdx="0" presStyleCnt="23">
        <dgm:presLayoutVars>
          <dgm:bulletEnabled val="1"/>
        </dgm:presLayoutVars>
      </dgm:prSet>
      <dgm:spPr/>
      <dgm:t>
        <a:bodyPr/>
        <a:lstStyle/>
        <a:p>
          <a:endParaRPr lang="en-US"/>
        </a:p>
      </dgm:t>
    </dgm:pt>
    <dgm:pt modelId="{24B81CEB-CF58-46CC-B0E4-2D891CDBCB98}" type="pres">
      <dgm:prSet presAssocID="{2FFE86DA-9F9E-411D-8681-01A3D3D1B020}" presName="Name9" presStyleLbl="parChTrans1D2" presStyleIdx="1" presStyleCnt="23"/>
      <dgm:spPr/>
      <dgm:t>
        <a:bodyPr/>
        <a:lstStyle/>
        <a:p>
          <a:endParaRPr lang="en-US"/>
        </a:p>
      </dgm:t>
    </dgm:pt>
    <dgm:pt modelId="{A3A3C10E-1B54-4312-8735-84E27D21AF1B}" type="pres">
      <dgm:prSet presAssocID="{2FFE86DA-9F9E-411D-8681-01A3D3D1B020}" presName="connTx" presStyleLbl="parChTrans1D2" presStyleIdx="1" presStyleCnt="23"/>
      <dgm:spPr/>
      <dgm:t>
        <a:bodyPr/>
        <a:lstStyle/>
        <a:p>
          <a:endParaRPr lang="en-US"/>
        </a:p>
      </dgm:t>
    </dgm:pt>
    <dgm:pt modelId="{B9223CBD-7A4A-412F-A204-A60E6B14D6B6}" type="pres">
      <dgm:prSet presAssocID="{6BE07707-55DC-4866-9C93-A9CCB786F0D8}" presName="node" presStyleLbl="node1" presStyleIdx="1" presStyleCnt="23">
        <dgm:presLayoutVars>
          <dgm:bulletEnabled val="1"/>
        </dgm:presLayoutVars>
      </dgm:prSet>
      <dgm:spPr/>
      <dgm:t>
        <a:bodyPr/>
        <a:lstStyle/>
        <a:p>
          <a:endParaRPr lang="en-US"/>
        </a:p>
      </dgm:t>
    </dgm:pt>
    <dgm:pt modelId="{B726844F-A181-47C7-89F6-84CFFED57EB5}" type="pres">
      <dgm:prSet presAssocID="{4A2DC6EC-0500-402A-9B20-97A1898FA7CF}" presName="Name9" presStyleLbl="parChTrans1D2" presStyleIdx="2" presStyleCnt="23"/>
      <dgm:spPr/>
      <dgm:t>
        <a:bodyPr/>
        <a:lstStyle/>
        <a:p>
          <a:endParaRPr lang="en-US"/>
        </a:p>
      </dgm:t>
    </dgm:pt>
    <dgm:pt modelId="{52F08170-9036-4216-A242-19EF9F0C5271}" type="pres">
      <dgm:prSet presAssocID="{4A2DC6EC-0500-402A-9B20-97A1898FA7CF}" presName="connTx" presStyleLbl="parChTrans1D2" presStyleIdx="2" presStyleCnt="23"/>
      <dgm:spPr/>
      <dgm:t>
        <a:bodyPr/>
        <a:lstStyle/>
        <a:p>
          <a:endParaRPr lang="en-US"/>
        </a:p>
      </dgm:t>
    </dgm:pt>
    <dgm:pt modelId="{912A3B32-51F4-4C67-8BA5-41559EFB98AC}" type="pres">
      <dgm:prSet presAssocID="{34999129-3749-4166-990B-421736EB0D3C}" presName="node" presStyleLbl="node1" presStyleIdx="2" presStyleCnt="23">
        <dgm:presLayoutVars>
          <dgm:bulletEnabled val="1"/>
        </dgm:presLayoutVars>
      </dgm:prSet>
      <dgm:spPr/>
      <dgm:t>
        <a:bodyPr/>
        <a:lstStyle/>
        <a:p>
          <a:endParaRPr lang="en-US"/>
        </a:p>
      </dgm:t>
    </dgm:pt>
    <dgm:pt modelId="{2E6D2FC8-A431-4347-9B45-5D7615918E17}" type="pres">
      <dgm:prSet presAssocID="{7C9F664E-20DC-497B-A836-ABD608A842F9}" presName="Name9" presStyleLbl="parChTrans1D2" presStyleIdx="3" presStyleCnt="23"/>
      <dgm:spPr/>
      <dgm:t>
        <a:bodyPr/>
        <a:lstStyle/>
        <a:p>
          <a:endParaRPr lang="en-US"/>
        </a:p>
      </dgm:t>
    </dgm:pt>
    <dgm:pt modelId="{A6D5D265-8BDB-4B3C-8BAA-76D135632C59}" type="pres">
      <dgm:prSet presAssocID="{7C9F664E-20DC-497B-A836-ABD608A842F9}" presName="connTx" presStyleLbl="parChTrans1D2" presStyleIdx="3" presStyleCnt="23"/>
      <dgm:spPr/>
      <dgm:t>
        <a:bodyPr/>
        <a:lstStyle/>
        <a:p>
          <a:endParaRPr lang="en-US"/>
        </a:p>
      </dgm:t>
    </dgm:pt>
    <dgm:pt modelId="{973BDF96-F749-4BC0-BE32-213417ABFC95}" type="pres">
      <dgm:prSet presAssocID="{93416765-D48B-48FD-BDBD-1BDD6D6E9CB9}" presName="node" presStyleLbl="node1" presStyleIdx="3" presStyleCnt="23">
        <dgm:presLayoutVars>
          <dgm:bulletEnabled val="1"/>
        </dgm:presLayoutVars>
      </dgm:prSet>
      <dgm:spPr/>
      <dgm:t>
        <a:bodyPr/>
        <a:lstStyle/>
        <a:p>
          <a:endParaRPr lang="en-US"/>
        </a:p>
      </dgm:t>
    </dgm:pt>
    <dgm:pt modelId="{2248CD8D-4314-495F-9958-08B5A5B598B8}" type="pres">
      <dgm:prSet presAssocID="{7F686F21-5E75-4D31-9224-47F5CA246ADF}" presName="Name9" presStyleLbl="parChTrans1D2" presStyleIdx="4" presStyleCnt="23"/>
      <dgm:spPr/>
      <dgm:t>
        <a:bodyPr/>
        <a:lstStyle/>
        <a:p>
          <a:endParaRPr lang="en-US"/>
        </a:p>
      </dgm:t>
    </dgm:pt>
    <dgm:pt modelId="{133AA590-03F9-4BFD-9787-BD7C62B43577}" type="pres">
      <dgm:prSet presAssocID="{7F686F21-5E75-4D31-9224-47F5CA246ADF}" presName="connTx" presStyleLbl="parChTrans1D2" presStyleIdx="4" presStyleCnt="23"/>
      <dgm:spPr/>
      <dgm:t>
        <a:bodyPr/>
        <a:lstStyle/>
        <a:p>
          <a:endParaRPr lang="en-US"/>
        </a:p>
      </dgm:t>
    </dgm:pt>
    <dgm:pt modelId="{0B81FE81-E517-40C8-B070-B47DDD90AFFF}" type="pres">
      <dgm:prSet presAssocID="{6AEC98AF-8FDA-46EF-82BA-473C2EF9D3B5}" presName="node" presStyleLbl="node1" presStyleIdx="4" presStyleCnt="23">
        <dgm:presLayoutVars>
          <dgm:bulletEnabled val="1"/>
        </dgm:presLayoutVars>
      </dgm:prSet>
      <dgm:spPr/>
      <dgm:t>
        <a:bodyPr/>
        <a:lstStyle/>
        <a:p>
          <a:endParaRPr lang="en-US"/>
        </a:p>
      </dgm:t>
    </dgm:pt>
    <dgm:pt modelId="{73E3F929-390A-4DA0-AC28-8D8175DD3E64}" type="pres">
      <dgm:prSet presAssocID="{7DCF7465-CF11-47C8-BFB6-12A1144588E7}" presName="Name9" presStyleLbl="parChTrans1D2" presStyleIdx="5" presStyleCnt="23"/>
      <dgm:spPr/>
      <dgm:t>
        <a:bodyPr/>
        <a:lstStyle/>
        <a:p>
          <a:endParaRPr lang="en-US"/>
        </a:p>
      </dgm:t>
    </dgm:pt>
    <dgm:pt modelId="{4D022608-876F-4AE9-A5DA-FF1ED53055EF}" type="pres">
      <dgm:prSet presAssocID="{7DCF7465-CF11-47C8-BFB6-12A1144588E7}" presName="connTx" presStyleLbl="parChTrans1D2" presStyleIdx="5" presStyleCnt="23"/>
      <dgm:spPr/>
      <dgm:t>
        <a:bodyPr/>
        <a:lstStyle/>
        <a:p>
          <a:endParaRPr lang="en-US"/>
        </a:p>
      </dgm:t>
    </dgm:pt>
    <dgm:pt modelId="{05941866-8252-404B-82BA-7CE815DB3CC1}" type="pres">
      <dgm:prSet presAssocID="{BBE16076-1BEF-4B66-B6DC-228BA4C515EC}" presName="node" presStyleLbl="node1" presStyleIdx="5" presStyleCnt="23">
        <dgm:presLayoutVars>
          <dgm:bulletEnabled val="1"/>
        </dgm:presLayoutVars>
      </dgm:prSet>
      <dgm:spPr/>
      <dgm:t>
        <a:bodyPr/>
        <a:lstStyle/>
        <a:p>
          <a:endParaRPr lang="en-US"/>
        </a:p>
      </dgm:t>
    </dgm:pt>
    <dgm:pt modelId="{DF5937EF-12D7-4562-A9CE-8B8E8C90BB72}" type="pres">
      <dgm:prSet presAssocID="{5364D431-A175-44A5-BC0C-82ED93CF6966}" presName="Name9" presStyleLbl="parChTrans1D2" presStyleIdx="6" presStyleCnt="23"/>
      <dgm:spPr/>
      <dgm:t>
        <a:bodyPr/>
        <a:lstStyle/>
        <a:p>
          <a:endParaRPr lang="en-US"/>
        </a:p>
      </dgm:t>
    </dgm:pt>
    <dgm:pt modelId="{93372BD3-E7F6-475B-AB2F-662EB1FB4B38}" type="pres">
      <dgm:prSet presAssocID="{5364D431-A175-44A5-BC0C-82ED93CF6966}" presName="connTx" presStyleLbl="parChTrans1D2" presStyleIdx="6" presStyleCnt="23"/>
      <dgm:spPr/>
      <dgm:t>
        <a:bodyPr/>
        <a:lstStyle/>
        <a:p>
          <a:endParaRPr lang="en-US"/>
        </a:p>
      </dgm:t>
    </dgm:pt>
    <dgm:pt modelId="{92B42F42-1CBE-4DF8-B601-53B9C9144826}" type="pres">
      <dgm:prSet presAssocID="{A996550A-9ED9-4DA6-B2F0-C429FA19ED06}" presName="node" presStyleLbl="node1" presStyleIdx="6" presStyleCnt="23">
        <dgm:presLayoutVars>
          <dgm:bulletEnabled val="1"/>
        </dgm:presLayoutVars>
      </dgm:prSet>
      <dgm:spPr/>
      <dgm:t>
        <a:bodyPr/>
        <a:lstStyle/>
        <a:p>
          <a:endParaRPr lang="en-US"/>
        </a:p>
      </dgm:t>
    </dgm:pt>
    <dgm:pt modelId="{4C04CF1E-5F5C-420D-A255-493A0362FEBE}" type="pres">
      <dgm:prSet presAssocID="{EF4599AF-4F72-4831-B8E8-4C04E0B8F74B}" presName="Name9" presStyleLbl="parChTrans1D2" presStyleIdx="7" presStyleCnt="23"/>
      <dgm:spPr/>
      <dgm:t>
        <a:bodyPr/>
        <a:lstStyle/>
        <a:p>
          <a:endParaRPr lang="en-US"/>
        </a:p>
      </dgm:t>
    </dgm:pt>
    <dgm:pt modelId="{B5B32753-3C5E-4237-92EF-8C68FE15D9A5}" type="pres">
      <dgm:prSet presAssocID="{EF4599AF-4F72-4831-B8E8-4C04E0B8F74B}" presName="connTx" presStyleLbl="parChTrans1D2" presStyleIdx="7" presStyleCnt="23"/>
      <dgm:spPr/>
      <dgm:t>
        <a:bodyPr/>
        <a:lstStyle/>
        <a:p>
          <a:endParaRPr lang="en-US"/>
        </a:p>
      </dgm:t>
    </dgm:pt>
    <dgm:pt modelId="{939BBFD2-7B56-4927-AEB1-EE602F75748B}" type="pres">
      <dgm:prSet presAssocID="{6119BE19-A0BF-46D5-AA92-F2E19AD2285E}" presName="node" presStyleLbl="node1" presStyleIdx="7" presStyleCnt="23">
        <dgm:presLayoutVars>
          <dgm:bulletEnabled val="1"/>
        </dgm:presLayoutVars>
      </dgm:prSet>
      <dgm:spPr/>
      <dgm:t>
        <a:bodyPr/>
        <a:lstStyle/>
        <a:p>
          <a:endParaRPr lang="en-US"/>
        </a:p>
      </dgm:t>
    </dgm:pt>
    <dgm:pt modelId="{11ED4E73-76DD-4EFE-A837-17FF7317FC11}" type="pres">
      <dgm:prSet presAssocID="{4A2DF7D2-FA6F-473B-B4D8-AE086118481C}" presName="Name9" presStyleLbl="parChTrans1D2" presStyleIdx="8" presStyleCnt="23"/>
      <dgm:spPr/>
      <dgm:t>
        <a:bodyPr/>
        <a:lstStyle/>
        <a:p>
          <a:endParaRPr lang="en-US"/>
        </a:p>
      </dgm:t>
    </dgm:pt>
    <dgm:pt modelId="{EA52AB21-3C7F-4087-8FD6-E3AE63C7BC20}" type="pres">
      <dgm:prSet presAssocID="{4A2DF7D2-FA6F-473B-B4D8-AE086118481C}" presName="connTx" presStyleLbl="parChTrans1D2" presStyleIdx="8" presStyleCnt="23"/>
      <dgm:spPr/>
      <dgm:t>
        <a:bodyPr/>
        <a:lstStyle/>
        <a:p>
          <a:endParaRPr lang="en-US"/>
        </a:p>
      </dgm:t>
    </dgm:pt>
    <dgm:pt modelId="{C3951B26-5309-4DE7-AFBF-B86CDD996E56}" type="pres">
      <dgm:prSet presAssocID="{287C5A38-D841-48F6-BC21-59E7FDC4F744}" presName="node" presStyleLbl="node1" presStyleIdx="8" presStyleCnt="23">
        <dgm:presLayoutVars>
          <dgm:bulletEnabled val="1"/>
        </dgm:presLayoutVars>
      </dgm:prSet>
      <dgm:spPr/>
      <dgm:t>
        <a:bodyPr/>
        <a:lstStyle/>
        <a:p>
          <a:endParaRPr lang="en-US"/>
        </a:p>
      </dgm:t>
    </dgm:pt>
    <dgm:pt modelId="{7C0058A0-B9E2-42A4-8C45-453F72C75C37}" type="pres">
      <dgm:prSet presAssocID="{7420E7E1-2F80-4E35-BCDA-22FB14570715}" presName="Name9" presStyleLbl="parChTrans1D2" presStyleIdx="9" presStyleCnt="23"/>
      <dgm:spPr/>
      <dgm:t>
        <a:bodyPr/>
        <a:lstStyle/>
        <a:p>
          <a:endParaRPr lang="en-US"/>
        </a:p>
      </dgm:t>
    </dgm:pt>
    <dgm:pt modelId="{38169035-879F-4DB2-87F4-DB16C1B52D46}" type="pres">
      <dgm:prSet presAssocID="{7420E7E1-2F80-4E35-BCDA-22FB14570715}" presName="connTx" presStyleLbl="parChTrans1D2" presStyleIdx="9" presStyleCnt="23"/>
      <dgm:spPr/>
      <dgm:t>
        <a:bodyPr/>
        <a:lstStyle/>
        <a:p>
          <a:endParaRPr lang="en-US"/>
        </a:p>
      </dgm:t>
    </dgm:pt>
    <dgm:pt modelId="{32CAE602-4187-43C5-8553-AC33C1998BD3}" type="pres">
      <dgm:prSet presAssocID="{5AEEA538-C4E9-4E4C-8EAC-8EB68C5C6D4F}" presName="node" presStyleLbl="node1" presStyleIdx="9" presStyleCnt="23">
        <dgm:presLayoutVars>
          <dgm:bulletEnabled val="1"/>
        </dgm:presLayoutVars>
      </dgm:prSet>
      <dgm:spPr/>
      <dgm:t>
        <a:bodyPr/>
        <a:lstStyle/>
        <a:p>
          <a:endParaRPr lang="en-US"/>
        </a:p>
      </dgm:t>
    </dgm:pt>
    <dgm:pt modelId="{ACE910A0-A1D8-4504-8481-C1F565EEA21D}" type="pres">
      <dgm:prSet presAssocID="{5D55BD55-3CE0-47CE-AC37-DE3176AB53F2}" presName="Name9" presStyleLbl="parChTrans1D2" presStyleIdx="10" presStyleCnt="23"/>
      <dgm:spPr/>
      <dgm:t>
        <a:bodyPr/>
        <a:lstStyle/>
        <a:p>
          <a:endParaRPr lang="en-US"/>
        </a:p>
      </dgm:t>
    </dgm:pt>
    <dgm:pt modelId="{014574A7-7356-4C3B-90BA-2AA9D391C576}" type="pres">
      <dgm:prSet presAssocID="{5D55BD55-3CE0-47CE-AC37-DE3176AB53F2}" presName="connTx" presStyleLbl="parChTrans1D2" presStyleIdx="10" presStyleCnt="23"/>
      <dgm:spPr/>
      <dgm:t>
        <a:bodyPr/>
        <a:lstStyle/>
        <a:p>
          <a:endParaRPr lang="en-US"/>
        </a:p>
      </dgm:t>
    </dgm:pt>
    <dgm:pt modelId="{23CB8E1F-5B66-4A5D-B726-04BC5A00CE85}" type="pres">
      <dgm:prSet presAssocID="{D1DBBE2D-0E97-4766-AC44-30739D69BC27}" presName="node" presStyleLbl="node1" presStyleIdx="10" presStyleCnt="23">
        <dgm:presLayoutVars>
          <dgm:bulletEnabled val="1"/>
        </dgm:presLayoutVars>
      </dgm:prSet>
      <dgm:spPr/>
      <dgm:t>
        <a:bodyPr/>
        <a:lstStyle/>
        <a:p>
          <a:endParaRPr lang="en-US"/>
        </a:p>
      </dgm:t>
    </dgm:pt>
    <dgm:pt modelId="{55A6A606-FDE0-4336-A354-4D1213AD76C9}" type="pres">
      <dgm:prSet presAssocID="{3DCF4A1D-83CC-492E-8D7F-CDEE3D666F8A}" presName="Name9" presStyleLbl="parChTrans1D2" presStyleIdx="11" presStyleCnt="23"/>
      <dgm:spPr/>
      <dgm:t>
        <a:bodyPr/>
        <a:lstStyle/>
        <a:p>
          <a:endParaRPr lang="en-US"/>
        </a:p>
      </dgm:t>
    </dgm:pt>
    <dgm:pt modelId="{5C90247D-83D0-44EC-B2FB-84D8B057B592}" type="pres">
      <dgm:prSet presAssocID="{3DCF4A1D-83CC-492E-8D7F-CDEE3D666F8A}" presName="connTx" presStyleLbl="parChTrans1D2" presStyleIdx="11" presStyleCnt="23"/>
      <dgm:spPr/>
      <dgm:t>
        <a:bodyPr/>
        <a:lstStyle/>
        <a:p>
          <a:endParaRPr lang="en-US"/>
        </a:p>
      </dgm:t>
    </dgm:pt>
    <dgm:pt modelId="{B24146A7-9071-48B3-A586-8E66F56E633A}" type="pres">
      <dgm:prSet presAssocID="{844EE57E-3BF9-4617-9139-B4B254F576BE}" presName="node" presStyleLbl="node1" presStyleIdx="11" presStyleCnt="23">
        <dgm:presLayoutVars>
          <dgm:bulletEnabled val="1"/>
        </dgm:presLayoutVars>
      </dgm:prSet>
      <dgm:spPr/>
      <dgm:t>
        <a:bodyPr/>
        <a:lstStyle/>
        <a:p>
          <a:endParaRPr lang="en-US"/>
        </a:p>
      </dgm:t>
    </dgm:pt>
    <dgm:pt modelId="{5A005B45-277F-4F3C-AD55-414CE3943848}" type="pres">
      <dgm:prSet presAssocID="{21F0A63C-626D-43AA-A589-25D28665D46B}" presName="Name9" presStyleLbl="parChTrans1D2" presStyleIdx="12" presStyleCnt="23"/>
      <dgm:spPr/>
      <dgm:t>
        <a:bodyPr/>
        <a:lstStyle/>
        <a:p>
          <a:endParaRPr lang="en-US"/>
        </a:p>
      </dgm:t>
    </dgm:pt>
    <dgm:pt modelId="{90A25FAF-8D7E-4299-B07B-C63026AAE389}" type="pres">
      <dgm:prSet presAssocID="{21F0A63C-626D-43AA-A589-25D28665D46B}" presName="connTx" presStyleLbl="parChTrans1D2" presStyleIdx="12" presStyleCnt="23"/>
      <dgm:spPr/>
      <dgm:t>
        <a:bodyPr/>
        <a:lstStyle/>
        <a:p>
          <a:endParaRPr lang="en-US"/>
        </a:p>
      </dgm:t>
    </dgm:pt>
    <dgm:pt modelId="{BA781A8B-8704-4C1F-BE25-CB5160D7D50C}" type="pres">
      <dgm:prSet presAssocID="{6FD1C7B7-90E7-40FF-B041-3FBA9FD38FAE}" presName="node" presStyleLbl="node1" presStyleIdx="12" presStyleCnt="23">
        <dgm:presLayoutVars>
          <dgm:bulletEnabled val="1"/>
        </dgm:presLayoutVars>
      </dgm:prSet>
      <dgm:spPr/>
      <dgm:t>
        <a:bodyPr/>
        <a:lstStyle/>
        <a:p>
          <a:endParaRPr lang="en-US"/>
        </a:p>
      </dgm:t>
    </dgm:pt>
    <dgm:pt modelId="{0AD1285B-1B8D-4BBB-8D7C-B1A4450E9513}" type="pres">
      <dgm:prSet presAssocID="{E906CD50-259D-4A91-B35B-99EBE41CB2F6}" presName="Name9" presStyleLbl="parChTrans1D2" presStyleIdx="13" presStyleCnt="23"/>
      <dgm:spPr/>
      <dgm:t>
        <a:bodyPr/>
        <a:lstStyle/>
        <a:p>
          <a:endParaRPr lang="en-US"/>
        </a:p>
      </dgm:t>
    </dgm:pt>
    <dgm:pt modelId="{6F78C844-26E7-4741-AF7D-7E65C8FE88A5}" type="pres">
      <dgm:prSet presAssocID="{E906CD50-259D-4A91-B35B-99EBE41CB2F6}" presName="connTx" presStyleLbl="parChTrans1D2" presStyleIdx="13" presStyleCnt="23"/>
      <dgm:spPr/>
      <dgm:t>
        <a:bodyPr/>
        <a:lstStyle/>
        <a:p>
          <a:endParaRPr lang="en-US"/>
        </a:p>
      </dgm:t>
    </dgm:pt>
    <dgm:pt modelId="{8CA21DFB-A334-4D33-9BFE-3C0EB95B9303}" type="pres">
      <dgm:prSet presAssocID="{FF01EECA-9646-48FA-8939-0F2E2AFD13C8}" presName="node" presStyleLbl="node1" presStyleIdx="13" presStyleCnt="23">
        <dgm:presLayoutVars>
          <dgm:bulletEnabled val="1"/>
        </dgm:presLayoutVars>
      </dgm:prSet>
      <dgm:spPr/>
      <dgm:t>
        <a:bodyPr/>
        <a:lstStyle/>
        <a:p>
          <a:endParaRPr lang="en-US"/>
        </a:p>
      </dgm:t>
    </dgm:pt>
    <dgm:pt modelId="{B7A03057-7B0D-4B8E-9924-A51528CA0D5C}" type="pres">
      <dgm:prSet presAssocID="{79A5B9E0-393E-43D8-86BD-C672FA7E6B0D}" presName="Name9" presStyleLbl="parChTrans1D2" presStyleIdx="14" presStyleCnt="23"/>
      <dgm:spPr/>
      <dgm:t>
        <a:bodyPr/>
        <a:lstStyle/>
        <a:p>
          <a:endParaRPr lang="en-US"/>
        </a:p>
      </dgm:t>
    </dgm:pt>
    <dgm:pt modelId="{25F2E0BD-370A-4D37-84EF-ADA9537B429B}" type="pres">
      <dgm:prSet presAssocID="{79A5B9E0-393E-43D8-86BD-C672FA7E6B0D}" presName="connTx" presStyleLbl="parChTrans1D2" presStyleIdx="14" presStyleCnt="23"/>
      <dgm:spPr/>
      <dgm:t>
        <a:bodyPr/>
        <a:lstStyle/>
        <a:p>
          <a:endParaRPr lang="en-US"/>
        </a:p>
      </dgm:t>
    </dgm:pt>
    <dgm:pt modelId="{60DEE492-E231-4CD1-B564-63D5345BB25A}" type="pres">
      <dgm:prSet presAssocID="{375F8BBF-81F3-458C-929D-8022784A8FCE}" presName="node" presStyleLbl="node1" presStyleIdx="14" presStyleCnt="23">
        <dgm:presLayoutVars>
          <dgm:bulletEnabled val="1"/>
        </dgm:presLayoutVars>
      </dgm:prSet>
      <dgm:spPr/>
      <dgm:t>
        <a:bodyPr/>
        <a:lstStyle/>
        <a:p>
          <a:endParaRPr lang="en-US"/>
        </a:p>
      </dgm:t>
    </dgm:pt>
    <dgm:pt modelId="{C17B166C-8587-494C-A4BF-4D9A4D58687C}" type="pres">
      <dgm:prSet presAssocID="{8D75F753-E4E8-4769-B7E4-E837C36922AB}" presName="Name9" presStyleLbl="parChTrans1D2" presStyleIdx="15" presStyleCnt="23"/>
      <dgm:spPr/>
      <dgm:t>
        <a:bodyPr/>
        <a:lstStyle/>
        <a:p>
          <a:endParaRPr lang="en-US"/>
        </a:p>
      </dgm:t>
    </dgm:pt>
    <dgm:pt modelId="{CBCDDA9A-E476-4C60-9504-B34B49FA0BFA}" type="pres">
      <dgm:prSet presAssocID="{8D75F753-E4E8-4769-B7E4-E837C36922AB}" presName="connTx" presStyleLbl="parChTrans1D2" presStyleIdx="15" presStyleCnt="23"/>
      <dgm:spPr/>
      <dgm:t>
        <a:bodyPr/>
        <a:lstStyle/>
        <a:p>
          <a:endParaRPr lang="en-US"/>
        </a:p>
      </dgm:t>
    </dgm:pt>
    <dgm:pt modelId="{B40A39B3-5D21-41F1-8D84-CE1BE5DF1FED}" type="pres">
      <dgm:prSet presAssocID="{69BDB1C0-33D9-4C6B-8375-BE99B053BCC8}" presName="node" presStyleLbl="node1" presStyleIdx="15" presStyleCnt="23">
        <dgm:presLayoutVars>
          <dgm:bulletEnabled val="1"/>
        </dgm:presLayoutVars>
      </dgm:prSet>
      <dgm:spPr/>
      <dgm:t>
        <a:bodyPr/>
        <a:lstStyle/>
        <a:p>
          <a:endParaRPr lang="en-US"/>
        </a:p>
      </dgm:t>
    </dgm:pt>
    <dgm:pt modelId="{E622507C-45EE-4DDB-8A06-0BAC9C80A4CC}" type="pres">
      <dgm:prSet presAssocID="{CD97567A-62E3-44F3-9684-34FB85C558D1}" presName="Name9" presStyleLbl="parChTrans1D2" presStyleIdx="16" presStyleCnt="23"/>
      <dgm:spPr/>
      <dgm:t>
        <a:bodyPr/>
        <a:lstStyle/>
        <a:p>
          <a:endParaRPr lang="en-US"/>
        </a:p>
      </dgm:t>
    </dgm:pt>
    <dgm:pt modelId="{5A6F5E51-9AE8-4BE1-AC4A-B455247F84DA}" type="pres">
      <dgm:prSet presAssocID="{CD97567A-62E3-44F3-9684-34FB85C558D1}" presName="connTx" presStyleLbl="parChTrans1D2" presStyleIdx="16" presStyleCnt="23"/>
      <dgm:spPr/>
      <dgm:t>
        <a:bodyPr/>
        <a:lstStyle/>
        <a:p>
          <a:endParaRPr lang="en-US"/>
        </a:p>
      </dgm:t>
    </dgm:pt>
    <dgm:pt modelId="{CA539892-7BA0-47E3-B000-B18196139B9C}" type="pres">
      <dgm:prSet presAssocID="{AA4EC71E-1F0D-45A2-9F0A-9044674AF5B3}" presName="node" presStyleLbl="node1" presStyleIdx="16" presStyleCnt="23">
        <dgm:presLayoutVars>
          <dgm:bulletEnabled val="1"/>
        </dgm:presLayoutVars>
      </dgm:prSet>
      <dgm:spPr/>
      <dgm:t>
        <a:bodyPr/>
        <a:lstStyle/>
        <a:p>
          <a:endParaRPr lang="en-US"/>
        </a:p>
      </dgm:t>
    </dgm:pt>
    <dgm:pt modelId="{C5BBC315-1649-45E0-8460-B8CBD9600EF8}" type="pres">
      <dgm:prSet presAssocID="{4BA270C5-8A19-416E-91CF-B6623C16E6E7}" presName="Name9" presStyleLbl="parChTrans1D2" presStyleIdx="17" presStyleCnt="23"/>
      <dgm:spPr/>
      <dgm:t>
        <a:bodyPr/>
        <a:lstStyle/>
        <a:p>
          <a:endParaRPr lang="en-US"/>
        </a:p>
      </dgm:t>
    </dgm:pt>
    <dgm:pt modelId="{4960FE3E-D867-4A26-91A9-47C6C1AF0036}" type="pres">
      <dgm:prSet presAssocID="{4BA270C5-8A19-416E-91CF-B6623C16E6E7}" presName="connTx" presStyleLbl="parChTrans1D2" presStyleIdx="17" presStyleCnt="23"/>
      <dgm:spPr/>
      <dgm:t>
        <a:bodyPr/>
        <a:lstStyle/>
        <a:p>
          <a:endParaRPr lang="en-US"/>
        </a:p>
      </dgm:t>
    </dgm:pt>
    <dgm:pt modelId="{37DA071D-8D8C-4A5F-9BC5-8D22A00DBFED}" type="pres">
      <dgm:prSet presAssocID="{89972D4B-894F-420D-8C37-8122884F106D}" presName="node" presStyleLbl="node1" presStyleIdx="17" presStyleCnt="23">
        <dgm:presLayoutVars>
          <dgm:bulletEnabled val="1"/>
        </dgm:presLayoutVars>
      </dgm:prSet>
      <dgm:spPr/>
      <dgm:t>
        <a:bodyPr/>
        <a:lstStyle/>
        <a:p>
          <a:endParaRPr lang="en-US"/>
        </a:p>
      </dgm:t>
    </dgm:pt>
    <dgm:pt modelId="{69EFD562-B970-47E8-88A3-5F1A2A909751}" type="pres">
      <dgm:prSet presAssocID="{9E477795-F437-471E-BF07-C64521F67ED6}" presName="Name9" presStyleLbl="parChTrans1D2" presStyleIdx="18" presStyleCnt="23"/>
      <dgm:spPr/>
      <dgm:t>
        <a:bodyPr/>
        <a:lstStyle/>
        <a:p>
          <a:endParaRPr lang="en-US"/>
        </a:p>
      </dgm:t>
    </dgm:pt>
    <dgm:pt modelId="{93A92EF3-08D5-4DFD-8D93-7AF93FD5DC82}" type="pres">
      <dgm:prSet presAssocID="{9E477795-F437-471E-BF07-C64521F67ED6}" presName="connTx" presStyleLbl="parChTrans1D2" presStyleIdx="18" presStyleCnt="23"/>
      <dgm:spPr/>
      <dgm:t>
        <a:bodyPr/>
        <a:lstStyle/>
        <a:p>
          <a:endParaRPr lang="en-US"/>
        </a:p>
      </dgm:t>
    </dgm:pt>
    <dgm:pt modelId="{E63DE032-CFDE-45DF-BE9A-BF6D949D94ED}" type="pres">
      <dgm:prSet presAssocID="{DCF9DB5D-F89F-47E2-8AF3-44E9E06D364F}" presName="node" presStyleLbl="node1" presStyleIdx="18" presStyleCnt="23">
        <dgm:presLayoutVars>
          <dgm:bulletEnabled val="1"/>
        </dgm:presLayoutVars>
      </dgm:prSet>
      <dgm:spPr/>
      <dgm:t>
        <a:bodyPr/>
        <a:lstStyle/>
        <a:p>
          <a:endParaRPr lang="en-US"/>
        </a:p>
      </dgm:t>
    </dgm:pt>
    <dgm:pt modelId="{901DC591-F81F-4650-A6F4-E2C46CECDD35}" type="pres">
      <dgm:prSet presAssocID="{F3542FAE-EADA-41D5-9D29-EFD350DE9982}" presName="Name9" presStyleLbl="parChTrans1D2" presStyleIdx="19" presStyleCnt="23"/>
      <dgm:spPr/>
      <dgm:t>
        <a:bodyPr/>
        <a:lstStyle/>
        <a:p>
          <a:endParaRPr lang="en-US"/>
        </a:p>
      </dgm:t>
    </dgm:pt>
    <dgm:pt modelId="{7B1F2BEF-D871-48E3-BBCA-66CDCEE85DC3}" type="pres">
      <dgm:prSet presAssocID="{F3542FAE-EADA-41D5-9D29-EFD350DE9982}" presName="connTx" presStyleLbl="parChTrans1D2" presStyleIdx="19" presStyleCnt="23"/>
      <dgm:spPr/>
      <dgm:t>
        <a:bodyPr/>
        <a:lstStyle/>
        <a:p>
          <a:endParaRPr lang="en-US"/>
        </a:p>
      </dgm:t>
    </dgm:pt>
    <dgm:pt modelId="{7EC03F03-B35F-477D-8551-E64EBA8FB82A}" type="pres">
      <dgm:prSet presAssocID="{C2A647B5-571A-43F6-B755-91508C28982A}" presName="node" presStyleLbl="node1" presStyleIdx="19" presStyleCnt="23">
        <dgm:presLayoutVars>
          <dgm:bulletEnabled val="1"/>
        </dgm:presLayoutVars>
      </dgm:prSet>
      <dgm:spPr/>
      <dgm:t>
        <a:bodyPr/>
        <a:lstStyle/>
        <a:p>
          <a:endParaRPr lang="en-US"/>
        </a:p>
      </dgm:t>
    </dgm:pt>
    <dgm:pt modelId="{F309F29E-B01B-4955-8DF6-B3A7A8DB1645}" type="pres">
      <dgm:prSet presAssocID="{CFB9D9C5-980C-4DB0-90C7-B5FE15141DD9}" presName="Name9" presStyleLbl="parChTrans1D2" presStyleIdx="20" presStyleCnt="23"/>
      <dgm:spPr/>
      <dgm:t>
        <a:bodyPr/>
        <a:lstStyle/>
        <a:p>
          <a:endParaRPr lang="en-US"/>
        </a:p>
      </dgm:t>
    </dgm:pt>
    <dgm:pt modelId="{452C770E-D9E8-4756-ADEF-16CFF0A282DA}" type="pres">
      <dgm:prSet presAssocID="{CFB9D9C5-980C-4DB0-90C7-B5FE15141DD9}" presName="connTx" presStyleLbl="parChTrans1D2" presStyleIdx="20" presStyleCnt="23"/>
      <dgm:spPr/>
      <dgm:t>
        <a:bodyPr/>
        <a:lstStyle/>
        <a:p>
          <a:endParaRPr lang="en-US"/>
        </a:p>
      </dgm:t>
    </dgm:pt>
    <dgm:pt modelId="{467A0CF2-64F7-4B9E-9207-43CCE3A9269E}" type="pres">
      <dgm:prSet presAssocID="{F65DAEC2-237D-465C-91EF-E6EE2EC173E3}" presName="node" presStyleLbl="node1" presStyleIdx="20" presStyleCnt="23">
        <dgm:presLayoutVars>
          <dgm:bulletEnabled val="1"/>
        </dgm:presLayoutVars>
      </dgm:prSet>
      <dgm:spPr/>
      <dgm:t>
        <a:bodyPr/>
        <a:lstStyle/>
        <a:p>
          <a:endParaRPr lang="en-US"/>
        </a:p>
      </dgm:t>
    </dgm:pt>
    <dgm:pt modelId="{144CCCC9-2091-40D5-84AA-DDC0D8483255}" type="pres">
      <dgm:prSet presAssocID="{5BFB362C-2EA4-4FBA-9A82-97B800327E07}" presName="Name9" presStyleLbl="parChTrans1D2" presStyleIdx="21" presStyleCnt="23"/>
      <dgm:spPr/>
      <dgm:t>
        <a:bodyPr/>
        <a:lstStyle/>
        <a:p>
          <a:endParaRPr lang="en-US"/>
        </a:p>
      </dgm:t>
    </dgm:pt>
    <dgm:pt modelId="{7C912884-57EC-4E5F-B242-177B6EA8FEA1}" type="pres">
      <dgm:prSet presAssocID="{5BFB362C-2EA4-4FBA-9A82-97B800327E07}" presName="connTx" presStyleLbl="parChTrans1D2" presStyleIdx="21" presStyleCnt="23"/>
      <dgm:spPr/>
      <dgm:t>
        <a:bodyPr/>
        <a:lstStyle/>
        <a:p>
          <a:endParaRPr lang="en-US"/>
        </a:p>
      </dgm:t>
    </dgm:pt>
    <dgm:pt modelId="{5834553B-6908-4D28-88E1-0084B8420EE4}" type="pres">
      <dgm:prSet presAssocID="{061F4DF1-2572-494A-8B4E-453D407904DC}" presName="node" presStyleLbl="node1" presStyleIdx="21" presStyleCnt="23">
        <dgm:presLayoutVars>
          <dgm:bulletEnabled val="1"/>
        </dgm:presLayoutVars>
      </dgm:prSet>
      <dgm:spPr/>
      <dgm:t>
        <a:bodyPr/>
        <a:lstStyle/>
        <a:p>
          <a:endParaRPr lang="en-US"/>
        </a:p>
      </dgm:t>
    </dgm:pt>
    <dgm:pt modelId="{05D22AE5-C8CF-459F-B3E8-22B7A090C78B}" type="pres">
      <dgm:prSet presAssocID="{512B29D9-9E1F-4EFF-AF2F-4ED9A8062627}" presName="Name9" presStyleLbl="parChTrans1D2" presStyleIdx="22" presStyleCnt="23"/>
      <dgm:spPr/>
      <dgm:t>
        <a:bodyPr/>
        <a:lstStyle/>
        <a:p>
          <a:endParaRPr lang="en-US"/>
        </a:p>
      </dgm:t>
    </dgm:pt>
    <dgm:pt modelId="{BCE5A445-652A-4533-92DA-C901697382D5}" type="pres">
      <dgm:prSet presAssocID="{512B29D9-9E1F-4EFF-AF2F-4ED9A8062627}" presName="connTx" presStyleLbl="parChTrans1D2" presStyleIdx="22" presStyleCnt="23"/>
      <dgm:spPr/>
      <dgm:t>
        <a:bodyPr/>
        <a:lstStyle/>
        <a:p>
          <a:endParaRPr lang="en-US"/>
        </a:p>
      </dgm:t>
    </dgm:pt>
    <dgm:pt modelId="{B1EBC75F-1AFD-464B-A866-2E532BD4F55C}" type="pres">
      <dgm:prSet presAssocID="{8ECE194A-4217-4C79-BFA0-718E03FDB513}" presName="node" presStyleLbl="node1" presStyleIdx="22" presStyleCnt="23">
        <dgm:presLayoutVars>
          <dgm:bulletEnabled val="1"/>
        </dgm:presLayoutVars>
      </dgm:prSet>
      <dgm:spPr/>
      <dgm:t>
        <a:bodyPr/>
        <a:lstStyle/>
        <a:p>
          <a:endParaRPr lang="en-US"/>
        </a:p>
      </dgm:t>
    </dgm:pt>
  </dgm:ptLst>
  <dgm:cxnLst>
    <dgm:cxn modelId="{7B8088EB-9AE1-4FB2-BC16-7936E775F1F3}" type="presOf" srcId="{9E477795-F437-471E-BF07-C64521F67ED6}" destId="{69EFD562-B970-47E8-88A3-5F1A2A909751}" srcOrd="0" destOrd="0" presId="urn:microsoft.com/office/officeart/2005/8/layout/radial1"/>
    <dgm:cxn modelId="{939E1CC4-FDC6-4BC7-9357-6B9438A4E58C}" srcId="{359B0201-EFBF-49F7-95C8-518E54BC89C9}" destId="{C2A647B5-571A-43F6-B755-91508C28982A}" srcOrd="19" destOrd="0" parTransId="{F3542FAE-EADA-41D5-9D29-EFD350DE9982}" sibTransId="{96BA91A0-16B0-4537-827A-E8E22C2EB9BA}"/>
    <dgm:cxn modelId="{A0220D93-9245-4B24-B5BA-C304F180353B}" srcId="{359B0201-EFBF-49F7-95C8-518E54BC89C9}" destId="{8ECE194A-4217-4C79-BFA0-718E03FDB513}" srcOrd="22" destOrd="0" parTransId="{512B29D9-9E1F-4EFF-AF2F-4ED9A8062627}" sibTransId="{A0587106-510F-4DAD-A4A6-5CACA4D3FBAA}"/>
    <dgm:cxn modelId="{A59B1935-ED8A-4968-BD1C-344E61758F96}" type="presOf" srcId="{FF01EECA-9646-48FA-8939-0F2E2AFD13C8}" destId="{8CA21DFB-A334-4D33-9BFE-3C0EB95B9303}" srcOrd="0" destOrd="0" presId="urn:microsoft.com/office/officeart/2005/8/layout/radial1"/>
    <dgm:cxn modelId="{5CD56E7D-47CB-4F34-83FA-8AC56B066BB1}" srcId="{359B0201-EFBF-49F7-95C8-518E54BC89C9}" destId="{6BE07707-55DC-4866-9C93-A9CCB786F0D8}" srcOrd="1" destOrd="0" parTransId="{2FFE86DA-9F9E-411D-8681-01A3D3D1B020}" sibTransId="{B114EDF6-44E7-478E-9538-F7D02D36BF77}"/>
    <dgm:cxn modelId="{6EE20247-A2DE-461E-B974-C1A3779B6AA6}" type="presOf" srcId="{512B29D9-9E1F-4EFF-AF2F-4ED9A8062627}" destId="{BCE5A445-652A-4533-92DA-C901697382D5}" srcOrd="1" destOrd="0" presId="urn:microsoft.com/office/officeart/2005/8/layout/radial1"/>
    <dgm:cxn modelId="{09A41599-DA8B-4161-B239-EF8340D9E3CC}" type="presOf" srcId="{C2A647B5-571A-43F6-B755-91508C28982A}" destId="{7EC03F03-B35F-477D-8551-E64EBA8FB82A}" srcOrd="0" destOrd="0" presId="urn:microsoft.com/office/officeart/2005/8/layout/radial1"/>
    <dgm:cxn modelId="{FD7DFF47-0A5F-4292-B9D2-D81783BD062C}" srcId="{359B0201-EFBF-49F7-95C8-518E54BC89C9}" destId="{89972D4B-894F-420D-8C37-8122884F106D}" srcOrd="17" destOrd="0" parTransId="{4BA270C5-8A19-416E-91CF-B6623C16E6E7}" sibTransId="{225B2E08-1FAE-4327-8BE4-809E5A525AD4}"/>
    <dgm:cxn modelId="{E21250C0-B6C7-4C26-80C9-6DD6682D7A88}" srcId="{359B0201-EFBF-49F7-95C8-518E54BC89C9}" destId="{287C5A38-D841-48F6-BC21-59E7FDC4F744}" srcOrd="8" destOrd="0" parTransId="{4A2DF7D2-FA6F-473B-B4D8-AE086118481C}" sibTransId="{690BF317-0DE0-47B2-8DA8-6E6D697BBE53}"/>
    <dgm:cxn modelId="{8B9ED68B-DC4F-4B74-9722-9D1D194D0AA8}" type="presOf" srcId="{8D75F753-E4E8-4769-B7E4-E837C36922AB}" destId="{C17B166C-8587-494C-A4BF-4D9A4D58687C}" srcOrd="0" destOrd="0" presId="urn:microsoft.com/office/officeart/2005/8/layout/radial1"/>
    <dgm:cxn modelId="{3C638F44-3F35-4DD9-8A1F-077A680C1D13}" type="presOf" srcId="{7C9F664E-20DC-497B-A836-ABD608A842F9}" destId="{A6D5D265-8BDB-4B3C-8BAA-76D135632C59}" srcOrd="1" destOrd="0" presId="urn:microsoft.com/office/officeart/2005/8/layout/radial1"/>
    <dgm:cxn modelId="{2A6D788C-BB29-46FC-A546-44AF055AF66F}" type="presOf" srcId="{2FFE86DA-9F9E-411D-8681-01A3D3D1B020}" destId="{A3A3C10E-1B54-4312-8735-84E27D21AF1B}" srcOrd="1" destOrd="0" presId="urn:microsoft.com/office/officeart/2005/8/layout/radial1"/>
    <dgm:cxn modelId="{59A9E011-734C-424A-9461-DC5755452012}" type="presOf" srcId="{D1DBBE2D-0E97-4766-AC44-30739D69BC27}" destId="{23CB8E1F-5B66-4A5D-B726-04BC5A00CE85}" srcOrd="0" destOrd="0" presId="urn:microsoft.com/office/officeart/2005/8/layout/radial1"/>
    <dgm:cxn modelId="{EACC17B2-B4ED-49C0-BB8D-76F0C8EF72B4}" type="presOf" srcId="{DCF9DB5D-F89F-47E2-8AF3-44E9E06D364F}" destId="{E63DE032-CFDE-45DF-BE9A-BF6D949D94ED}" srcOrd="0" destOrd="0" presId="urn:microsoft.com/office/officeart/2005/8/layout/radial1"/>
    <dgm:cxn modelId="{CDBE2F09-3E21-4515-95E8-8C9059FFC807}" type="presOf" srcId="{E906CD50-259D-4A91-B35B-99EBE41CB2F6}" destId="{0AD1285B-1B8D-4BBB-8D7C-B1A4450E9513}" srcOrd="0" destOrd="0" presId="urn:microsoft.com/office/officeart/2005/8/layout/radial1"/>
    <dgm:cxn modelId="{46998F1A-2DD6-4DF0-B3E2-6D885F4AEC0C}" type="presOf" srcId="{8D75F753-E4E8-4769-B7E4-E837C36922AB}" destId="{CBCDDA9A-E476-4C60-9504-B34B49FA0BFA}" srcOrd="1" destOrd="0" presId="urn:microsoft.com/office/officeart/2005/8/layout/radial1"/>
    <dgm:cxn modelId="{7D451264-5646-4BA4-A0E7-0FA2D2D08CD4}" type="presOf" srcId="{8ECE194A-4217-4C79-BFA0-718E03FDB513}" destId="{B1EBC75F-1AFD-464B-A866-2E532BD4F55C}" srcOrd="0" destOrd="0" presId="urn:microsoft.com/office/officeart/2005/8/layout/radial1"/>
    <dgm:cxn modelId="{28FE7FBD-1D86-4D4B-BAB4-7303DC66C7F2}" type="presOf" srcId="{359B0201-EFBF-49F7-95C8-518E54BC89C9}" destId="{4BC21EDA-6032-4412-B00E-9B93B30362D2}" srcOrd="0" destOrd="0" presId="urn:microsoft.com/office/officeart/2005/8/layout/radial1"/>
    <dgm:cxn modelId="{C27FBBA0-86ED-4A50-9B34-9F1E015C4BA3}" srcId="{359B0201-EFBF-49F7-95C8-518E54BC89C9}" destId="{FF01EECA-9646-48FA-8939-0F2E2AFD13C8}" srcOrd="13" destOrd="0" parTransId="{E906CD50-259D-4A91-B35B-99EBE41CB2F6}" sibTransId="{D4D68132-A1DD-4872-B17C-0A09B9D50A24}"/>
    <dgm:cxn modelId="{1526DD9D-DB80-44A9-810A-F9645F214D55}" type="presOf" srcId="{6FD1C7B7-90E7-40FF-B041-3FBA9FD38FAE}" destId="{BA781A8B-8704-4C1F-BE25-CB5160D7D50C}" srcOrd="0" destOrd="0" presId="urn:microsoft.com/office/officeart/2005/8/layout/radial1"/>
    <dgm:cxn modelId="{9DC13E82-9B7D-4F5A-92DD-016EB61DA201}" srcId="{359B0201-EFBF-49F7-95C8-518E54BC89C9}" destId="{BBE16076-1BEF-4B66-B6DC-228BA4C515EC}" srcOrd="5" destOrd="0" parTransId="{7DCF7465-CF11-47C8-BFB6-12A1144588E7}" sibTransId="{639F2EF0-3BB9-4D72-9422-3B8CBD7A5A46}"/>
    <dgm:cxn modelId="{A59F12CC-2B20-4432-ACDB-BEBA459EF4CE}" type="presOf" srcId="{5BFB362C-2EA4-4FBA-9A82-97B800327E07}" destId="{7C912884-57EC-4E5F-B242-177B6EA8FEA1}" srcOrd="1" destOrd="0" presId="urn:microsoft.com/office/officeart/2005/8/layout/radial1"/>
    <dgm:cxn modelId="{6B0C16E5-0958-4FFD-87F4-988468DE003A}" type="presOf" srcId="{5D55BD55-3CE0-47CE-AC37-DE3176AB53F2}" destId="{014574A7-7356-4C3B-90BA-2AA9D391C576}" srcOrd="1" destOrd="0" presId="urn:microsoft.com/office/officeart/2005/8/layout/radial1"/>
    <dgm:cxn modelId="{8EF73118-5380-457E-94F8-D52290AE7568}" type="presOf" srcId="{CFB9D9C5-980C-4DB0-90C7-B5FE15141DD9}" destId="{F309F29E-B01B-4955-8DF6-B3A7A8DB1645}" srcOrd="0" destOrd="0" presId="urn:microsoft.com/office/officeart/2005/8/layout/radial1"/>
    <dgm:cxn modelId="{F9270271-1092-4214-89B8-B5040D7D1B43}" srcId="{359B0201-EFBF-49F7-95C8-518E54BC89C9}" destId="{34999129-3749-4166-990B-421736EB0D3C}" srcOrd="2" destOrd="0" parTransId="{4A2DC6EC-0500-402A-9B20-97A1898FA7CF}" sibTransId="{AD072FA0-8AFB-434D-B3C7-60CEBDF7F868}"/>
    <dgm:cxn modelId="{9868A14E-1F67-47B7-A946-EDA56D7F701B}" type="presOf" srcId="{287C5A38-D841-48F6-BC21-59E7FDC4F744}" destId="{C3951B26-5309-4DE7-AFBF-B86CDD996E56}" srcOrd="0" destOrd="0" presId="urn:microsoft.com/office/officeart/2005/8/layout/radial1"/>
    <dgm:cxn modelId="{12ADA7D1-D9D8-480C-828A-2194EFA27342}" type="presOf" srcId="{CD97567A-62E3-44F3-9684-34FB85C558D1}" destId="{E622507C-45EE-4DDB-8A06-0BAC9C80A4CC}" srcOrd="0" destOrd="0" presId="urn:microsoft.com/office/officeart/2005/8/layout/radial1"/>
    <dgm:cxn modelId="{7906C012-FDDC-4112-B40F-EC8D4B959CC5}" srcId="{359B0201-EFBF-49F7-95C8-518E54BC89C9}" destId="{061F4DF1-2572-494A-8B4E-453D407904DC}" srcOrd="21" destOrd="0" parTransId="{5BFB362C-2EA4-4FBA-9A82-97B800327E07}" sibTransId="{CFBE3F0B-37F6-476E-A6C6-6AE0BC4EAEFC}"/>
    <dgm:cxn modelId="{2F42FC70-2BC5-4983-9F3C-6DA9E7B3AD5D}" type="presOf" srcId="{7DCF7465-CF11-47C8-BFB6-12A1144588E7}" destId="{4D022608-876F-4AE9-A5DA-FF1ED53055EF}" srcOrd="1" destOrd="0" presId="urn:microsoft.com/office/officeart/2005/8/layout/radial1"/>
    <dgm:cxn modelId="{E9EA3985-3B6C-4685-9099-E74DECF50C63}" type="presOf" srcId="{1723D22A-397B-43CD-8649-11CC339B9E61}" destId="{958962C4-298B-4D64-B943-F37DF08836A1}" srcOrd="0" destOrd="0" presId="urn:microsoft.com/office/officeart/2005/8/layout/radial1"/>
    <dgm:cxn modelId="{5F61345B-A0B1-4B1B-9939-5DF9468F9653}" type="presOf" srcId="{7420E7E1-2F80-4E35-BCDA-22FB14570715}" destId="{7C0058A0-B9E2-42A4-8C45-453F72C75C37}" srcOrd="0" destOrd="0" presId="urn:microsoft.com/office/officeart/2005/8/layout/radial1"/>
    <dgm:cxn modelId="{A02E59F1-FB67-47A8-BCEF-8DB28682872B}" type="presOf" srcId="{E906CD50-259D-4A91-B35B-99EBE41CB2F6}" destId="{6F78C844-26E7-4741-AF7D-7E65C8FE88A5}" srcOrd="1" destOrd="0" presId="urn:microsoft.com/office/officeart/2005/8/layout/radial1"/>
    <dgm:cxn modelId="{2BD3EEFC-B076-4F52-A072-7B86C8B6BFAA}" type="presOf" srcId="{6119BE19-A0BF-46D5-AA92-F2E19AD2285E}" destId="{939BBFD2-7B56-4927-AEB1-EE602F75748B}" srcOrd="0" destOrd="0" presId="urn:microsoft.com/office/officeart/2005/8/layout/radial1"/>
    <dgm:cxn modelId="{E165CE43-4C99-4265-A5F1-7CABE3110439}" type="presOf" srcId="{7420E7E1-2F80-4E35-BCDA-22FB14570715}" destId="{38169035-879F-4DB2-87F4-DB16C1B52D46}" srcOrd="1" destOrd="0" presId="urn:microsoft.com/office/officeart/2005/8/layout/radial1"/>
    <dgm:cxn modelId="{37B0B05C-D5C6-4A87-8FE2-76696848AAEB}" srcId="{1723D22A-397B-43CD-8649-11CC339B9E61}" destId="{359B0201-EFBF-49F7-95C8-518E54BC89C9}" srcOrd="0" destOrd="0" parTransId="{A7EDABFD-334C-44AA-8418-EFEBCB50AD07}" sibTransId="{BDBEDB9E-5833-4211-B3C3-780290741D2B}"/>
    <dgm:cxn modelId="{B5B73A6F-9F9E-4ACD-AA60-767224690B88}" type="presOf" srcId="{F3542FAE-EADA-41D5-9D29-EFD350DE9982}" destId="{7B1F2BEF-D871-48E3-BBCA-66CDCEE85DC3}" srcOrd="1" destOrd="0" presId="urn:microsoft.com/office/officeart/2005/8/layout/radial1"/>
    <dgm:cxn modelId="{3CC9008E-96FF-48C2-AD22-FC649DDBDBB8}" type="presOf" srcId="{21F0A63C-626D-43AA-A589-25D28665D46B}" destId="{90A25FAF-8D7E-4299-B07B-C63026AAE389}" srcOrd="1" destOrd="0" presId="urn:microsoft.com/office/officeart/2005/8/layout/radial1"/>
    <dgm:cxn modelId="{DDAACFBE-9D10-456E-84A4-F29CC2503E22}" type="presOf" srcId="{EF4599AF-4F72-4831-B8E8-4C04E0B8F74B}" destId="{4C04CF1E-5F5C-420D-A255-493A0362FEBE}" srcOrd="0" destOrd="0" presId="urn:microsoft.com/office/officeart/2005/8/layout/radial1"/>
    <dgm:cxn modelId="{BAD93726-EEA7-40E9-941F-22188025CFA3}" type="presOf" srcId="{5AEEA538-C4E9-4E4C-8EAC-8EB68C5C6D4F}" destId="{32CAE602-4187-43C5-8553-AC33C1998BD3}" srcOrd="0" destOrd="0" presId="urn:microsoft.com/office/officeart/2005/8/layout/radial1"/>
    <dgm:cxn modelId="{8683FA32-6472-4105-A1E0-E401635B8D01}" srcId="{359B0201-EFBF-49F7-95C8-518E54BC89C9}" destId="{69BDB1C0-33D9-4C6B-8375-BE99B053BCC8}" srcOrd="15" destOrd="0" parTransId="{8D75F753-E4E8-4769-B7E4-E837C36922AB}" sibTransId="{6C2FA6A2-6760-4AE2-9A7A-4C2684178AF6}"/>
    <dgm:cxn modelId="{E2214FF2-2BDA-43F1-85BB-A29E521448CF}" srcId="{359B0201-EFBF-49F7-95C8-518E54BC89C9}" destId="{AA4EC71E-1F0D-45A2-9F0A-9044674AF5B3}" srcOrd="16" destOrd="0" parTransId="{CD97567A-62E3-44F3-9684-34FB85C558D1}" sibTransId="{FB76A9F2-6A3D-48F1-98DC-244E1D750338}"/>
    <dgm:cxn modelId="{E779C43F-1FB3-4FEA-930F-E6BF85109943}" type="presOf" srcId="{21F0A63C-626D-43AA-A589-25D28665D46B}" destId="{5A005B45-277F-4F3C-AD55-414CE3943848}" srcOrd="0" destOrd="0" presId="urn:microsoft.com/office/officeart/2005/8/layout/radial1"/>
    <dgm:cxn modelId="{5DE5A3B8-9CB6-4256-94C2-CF4741CF2020}" srcId="{359B0201-EFBF-49F7-95C8-518E54BC89C9}" destId="{A996550A-9ED9-4DA6-B2F0-C429FA19ED06}" srcOrd="6" destOrd="0" parTransId="{5364D431-A175-44A5-BC0C-82ED93CF6966}" sibTransId="{D50C2111-ADE1-4AE6-9B10-D8F27B9C2BC2}"/>
    <dgm:cxn modelId="{C4F4C31F-D315-4E99-BB10-C36E9A2A48B7}" type="presOf" srcId="{5D55BD55-3CE0-47CE-AC37-DE3176AB53F2}" destId="{ACE910A0-A1D8-4504-8481-C1F565EEA21D}" srcOrd="0" destOrd="0" presId="urn:microsoft.com/office/officeart/2005/8/layout/radial1"/>
    <dgm:cxn modelId="{74170AD5-66CC-46A7-8761-170614D7931B}" type="presOf" srcId="{79A5B9E0-393E-43D8-86BD-C672FA7E6B0D}" destId="{B7A03057-7B0D-4B8E-9924-A51528CA0D5C}" srcOrd="0" destOrd="0" presId="urn:microsoft.com/office/officeart/2005/8/layout/radial1"/>
    <dgm:cxn modelId="{60C57E1E-4D80-4774-9827-D9438B40444D}" type="presOf" srcId="{CFB9D9C5-980C-4DB0-90C7-B5FE15141DD9}" destId="{452C770E-D9E8-4756-ADEF-16CFF0A282DA}" srcOrd="1" destOrd="0" presId="urn:microsoft.com/office/officeart/2005/8/layout/radial1"/>
    <dgm:cxn modelId="{6100B32B-FE29-4684-979F-1B4F2CC3E0F9}" type="presOf" srcId="{93416765-D48B-48FD-BDBD-1BDD6D6E9CB9}" destId="{973BDF96-F749-4BC0-BE32-213417ABFC95}" srcOrd="0" destOrd="0" presId="urn:microsoft.com/office/officeart/2005/8/layout/radial1"/>
    <dgm:cxn modelId="{B6DF72C2-E7A2-42C9-9EB8-1D4CC6060A0F}" srcId="{359B0201-EFBF-49F7-95C8-518E54BC89C9}" destId="{6AEC98AF-8FDA-46EF-82BA-473C2EF9D3B5}" srcOrd="4" destOrd="0" parTransId="{7F686F21-5E75-4D31-9224-47F5CA246ADF}" sibTransId="{48007730-F91B-468A-8E2E-2F722C22E967}"/>
    <dgm:cxn modelId="{8FE030A0-32F3-4DA8-9561-6702670B48D9}" type="presOf" srcId="{F65DAEC2-237D-465C-91EF-E6EE2EC173E3}" destId="{467A0CF2-64F7-4B9E-9207-43CCE3A9269E}" srcOrd="0" destOrd="0" presId="urn:microsoft.com/office/officeart/2005/8/layout/radial1"/>
    <dgm:cxn modelId="{8EE46D45-0704-467B-B711-85807B0D9A60}" type="presOf" srcId="{512B29D9-9E1F-4EFF-AF2F-4ED9A8062627}" destId="{05D22AE5-C8CF-459F-B3E8-22B7A090C78B}" srcOrd="0" destOrd="0" presId="urn:microsoft.com/office/officeart/2005/8/layout/radial1"/>
    <dgm:cxn modelId="{92614A88-0794-4E33-9B18-D0C8A1539ECF}" type="presOf" srcId="{7F686F21-5E75-4D31-9224-47F5CA246ADF}" destId="{2248CD8D-4314-495F-9958-08B5A5B598B8}" srcOrd="0" destOrd="0" presId="urn:microsoft.com/office/officeart/2005/8/layout/radial1"/>
    <dgm:cxn modelId="{A147ABD6-2699-4166-808A-72CCD6017376}" srcId="{359B0201-EFBF-49F7-95C8-518E54BC89C9}" destId="{D1DBBE2D-0E97-4766-AC44-30739D69BC27}" srcOrd="10" destOrd="0" parTransId="{5D55BD55-3CE0-47CE-AC37-DE3176AB53F2}" sibTransId="{2190B260-BA4B-4D19-803B-7C90D71975FC}"/>
    <dgm:cxn modelId="{3EE8C4FD-4464-4BE1-8B3C-2E5CE59AD3AE}" type="presOf" srcId="{A996550A-9ED9-4DA6-B2F0-C429FA19ED06}" destId="{92B42F42-1CBE-4DF8-B601-53B9C9144826}" srcOrd="0" destOrd="0" presId="urn:microsoft.com/office/officeart/2005/8/layout/radial1"/>
    <dgm:cxn modelId="{B18AD280-AF8B-4305-B2AD-2F52A5542B82}" type="presOf" srcId="{5BFB362C-2EA4-4FBA-9A82-97B800327E07}" destId="{144CCCC9-2091-40D5-84AA-DDC0D8483255}" srcOrd="0" destOrd="0" presId="urn:microsoft.com/office/officeart/2005/8/layout/radial1"/>
    <dgm:cxn modelId="{AB427CB9-D290-42CF-8C3F-5264DD211F7E}" type="presOf" srcId="{844EE57E-3BF9-4617-9139-B4B254F576BE}" destId="{B24146A7-9071-48B3-A586-8E66F56E633A}" srcOrd="0" destOrd="0" presId="urn:microsoft.com/office/officeart/2005/8/layout/radial1"/>
    <dgm:cxn modelId="{6B7C967A-899D-40FB-B602-006A7E3356E8}" type="presOf" srcId="{4A2DF7D2-FA6F-473B-B4D8-AE086118481C}" destId="{EA52AB21-3C7F-4087-8FD6-E3AE63C7BC20}" srcOrd="1" destOrd="0" presId="urn:microsoft.com/office/officeart/2005/8/layout/radial1"/>
    <dgm:cxn modelId="{1EBB1ADB-4A29-4C4E-AF16-CF56AAA00CED}" srcId="{359B0201-EFBF-49F7-95C8-518E54BC89C9}" destId="{5AEEA538-C4E9-4E4C-8EAC-8EB68C5C6D4F}" srcOrd="9" destOrd="0" parTransId="{7420E7E1-2F80-4E35-BCDA-22FB14570715}" sibTransId="{27EA216A-3F48-45DF-AEAD-AF193BEB8382}"/>
    <dgm:cxn modelId="{8EB64B12-9A7E-4762-80BA-98820612D2CF}" type="presOf" srcId="{F3542FAE-EADA-41D5-9D29-EFD350DE9982}" destId="{901DC591-F81F-4650-A6F4-E2C46CECDD35}" srcOrd="0" destOrd="0" presId="urn:microsoft.com/office/officeart/2005/8/layout/radial1"/>
    <dgm:cxn modelId="{3B9573DC-7D38-4934-B2FB-117A9298B011}" type="presOf" srcId="{2FFE86DA-9F9E-411D-8681-01A3D3D1B020}" destId="{24B81CEB-CF58-46CC-B0E4-2D891CDBCB98}" srcOrd="0" destOrd="0" presId="urn:microsoft.com/office/officeart/2005/8/layout/radial1"/>
    <dgm:cxn modelId="{81DFBA69-A0F8-4852-B296-376696599635}" srcId="{359B0201-EFBF-49F7-95C8-518E54BC89C9}" destId="{6119BE19-A0BF-46D5-AA92-F2E19AD2285E}" srcOrd="7" destOrd="0" parTransId="{EF4599AF-4F72-4831-B8E8-4C04E0B8F74B}" sibTransId="{75186504-7CCC-4875-8765-D0AFAEC49666}"/>
    <dgm:cxn modelId="{A87C1B73-71F5-4400-8594-C5A4FD949F1B}" srcId="{359B0201-EFBF-49F7-95C8-518E54BC89C9}" destId="{375F8BBF-81F3-458C-929D-8022784A8FCE}" srcOrd="14" destOrd="0" parTransId="{79A5B9E0-393E-43D8-86BD-C672FA7E6B0D}" sibTransId="{79E73FA9-4FC6-413D-A901-628F95C8F933}"/>
    <dgm:cxn modelId="{9FD4D907-E285-4FBB-878C-E5FC239AA875}" type="presOf" srcId="{BBE16076-1BEF-4B66-B6DC-228BA4C515EC}" destId="{05941866-8252-404B-82BA-7CE815DB3CC1}" srcOrd="0" destOrd="0" presId="urn:microsoft.com/office/officeart/2005/8/layout/radial1"/>
    <dgm:cxn modelId="{7EBE9FF3-5810-46D3-BAA4-4F306F295DBF}" type="presOf" srcId="{3DCF4A1D-83CC-492E-8D7F-CDEE3D666F8A}" destId="{55A6A606-FDE0-4336-A354-4D1213AD76C9}" srcOrd="0" destOrd="0" presId="urn:microsoft.com/office/officeart/2005/8/layout/radial1"/>
    <dgm:cxn modelId="{1870125E-D563-4188-B05B-DCEC741E3AAE}" type="presOf" srcId="{C20CFDD1-21E3-4851-AB17-37F80DDA6A39}" destId="{7B0B9506-51D7-458A-8238-EF383D9AB3AA}" srcOrd="0" destOrd="0" presId="urn:microsoft.com/office/officeart/2005/8/layout/radial1"/>
    <dgm:cxn modelId="{BC3840F1-03D9-4666-A689-E364BD9E3F8C}" srcId="{359B0201-EFBF-49F7-95C8-518E54BC89C9}" destId="{C20CFDD1-21E3-4851-AB17-37F80DDA6A39}" srcOrd="0" destOrd="0" parTransId="{829AFBD1-48D9-4ED9-8B9E-BA46147D6F2D}" sibTransId="{7F37EB11-984F-448B-B0AA-3C017AA767F1}"/>
    <dgm:cxn modelId="{223154B3-BDA1-4197-9437-54852926C7A1}" type="presOf" srcId="{7F686F21-5E75-4D31-9224-47F5CA246ADF}" destId="{133AA590-03F9-4BFD-9787-BD7C62B43577}" srcOrd="1" destOrd="0" presId="urn:microsoft.com/office/officeart/2005/8/layout/radial1"/>
    <dgm:cxn modelId="{E84FC9B5-2DAD-4CAB-B37C-C8D504E5BA11}" type="presOf" srcId="{69BDB1C0-33D9-4C6B-8375-BE99B053BCC8}" destId="{B40A39B3-5D21-41F1-8D84-CE1BE5DF1FED}" srcOrd="0" destOrd="0" presId="urn:microsoft.com/office/officeart/2005/8/layout/radial1"/>
    <dgm:cxn modelId="{AA90EAD7-FC2F-49BD-AB69-B9752BA24168}" srcId="{359B0201-EFBF-49F7-95C8-518E54BC89C9}" destId="{DCF9DB5D-F89F-47E2-8AF3-44E9E06D364F}" srcOrd="18" destOrd="0" parTransId="{9E477795-F437-471E-BF07-C64521F67ED6}" sibTransId="{5FACE3BB-608D-4930-8F38-EA9E06499756}"/>
    <dgm:cxn modelId="{0E2EBCFD-661C-435B-9AFC-8EC7C3D50E9B}" type="presOf" srcId="{7DCF7465-CF11-47C8-BFB6-12A1144588E7}" destId="{73E3F929-390A-4DA0-AC28-8D8175DD3E64}" srcOrd="0" destOrd="0" presId="urn:microsoft.com/office/officeart/2005/8/layout/radial1"/>
    <dgm:cxn modelId="{13F49B4C-301A-4C94-94FA-EF906FE8016C}" type="presOf" srcId="{5364D431-A175-44A5-BC0C-82ED93CF6966}" destId="{93372BD3-E7F6-475B-AB2F-662EB1FB4B38}" srcOrd="1" destOrd="0" presId="urn:microsoft.com/office/officeart/2005/8/layout/radial1"/>
    <dgm:cxn modelId="{0075CFA4-4915-4449-986E-33FB1049B22B}" type="presOf" srcId="{061F4DF1-2572-494A-8B4E-453D407904DC}" destId="{5834553B-6908-4D28-88E1-0084B8420EE4}" srcOrd="0" destOrd="0" presId="urn:microsoft.com/office/officeart/2005/8/layout/radial1"/>
    <dgm:cxn modelId="{00D7AA90-043D-4B29-AF81-B31F9E44187E}" srcId="{359B0201-EFBF-49F7-95C8-518E54BC89C9}" destId="{F65DAEC2-237D-465C-91EF-E6EE2EC173E3}" srcOrd="20" destOrd="0" parTransId="{CFB9D9C5-980C-4DB0-90C7-B5FE15141DD9}" sibTransId="{13B556D8-0729-45F4-818F-0C48FA8506E1}"/>
    <dgm:cxn modelId="{C9F30686-C0FB-4350-BEA5-5DA0EC80AB9E}" type="presOf" srcId="{AA4EC71E-1F0D-45A2-9F0A-9044674AF5B3}" destId="{CA539892-7BA0-47E3-B000-B18196139B9C}" srcOrd="0" destOrd="0" presId="urn:microsoft.com/office/officeart/2005/8/layout/radial1"/>
    <dgm:cxn modelId="{717FA25C-CFF3-430F-82E8-384C15956165}" type="presOf" srcId="{4A2DC6EC-0500-402A-9B20-97A1898FA7CF}" destId="{B726844F-A181-47C7-89F6-84CFFED57EB5}" srcOrd="0" destOrd="0" presId="urn:microsoft.com/office/officeart/2005/8/layout/radial1"/>
    <dgm:cxn modelId="{9D4CAD24-198F-4967-99EA-BCD5922EE4F2}" type="presOf" srcId="{89972D4B-894F-420D-8C37-8122884F106D}" destId="{37DA071D-8D8C-4A5F-9BC5-8D22A00DBFED}" srcOrd="0" destOrd="0" presId="urn:microsoft.com/office/officeart/2005/8/layout/radial1"/>
    <dgm:cxn modelId="{E3BFC2B1-9119-42DD-8050-9C2BB32F68A3}" type="presOf" srcId="{375F8BBF-81F3-458C-929D-8022784A8FCE}" destId="{60DEE492-E231-4CD1-B564-63D5345BB25A}" srcOrd="0" destOrd="0" presId="urn:microsoft.com/office/officeart/2005/8/layout/radial1"/>
    <dgm:cxn modelId="{4A71E5BD-F335-40F7-9CA2-3A9B34032EA0}" type="presOf" srcId="{EF4599AF-4F72-4831-B8E8-4C04E0B8F74B}" destId="{B5B32753-3C5E-4237-92EF-8C68FE15D9A5}" srcOrd="1" destOrd="0" presId="urn:microsoft.com/office/officeart/2005/8/layout/radial1"/>
    <dgm:cxn modelId="{62C1515D-3537-4876-A7D6-056397941B22}" type="presOf" srcId="{7C9F664E-20DC-497B-A836-ABD608A842F9}" destId="{2E6D2FC8-A431-4347-9B45-5D7615918E17}" srcOrd="0" destOrd="0" presId="urn:microsoft.com/office/officeart/2005/8/layout/radial1"/>
    <dgm:cxn modelId="{917EE1FF-6082-46AE-962B-72B707FE4D95}" type="presOf" srcId="{6AEC98AF-8FDA-46EF-82BA-473C2EF9D3B5}" destId="{0B81FE81-E517-40C8-B070-B47DDD90AFFF}" srcOrd="0" destOrd="0" presId="urn:microsoft.com/office/officeart/2005/8/layout/radial1"/>
    <dgm:cxn modelId="{AB4118B6-DAE5-4409-9670-5622D10916DA}" srcId="{359B0201-EFBF-49F7-95C8-518E54BC89C9}" destId="{93416765-D48B-48FD-BDBD-1BDD6D6E9CB9}" srcOrd="3" destOrd="0" parTransId="{7C9F664E-20DC-497B-A836-ABD608A842F9}" sibTransId="{6A27970A-6F8B-4E68-A706-F7C7E497419E}"/>
    <dgm:cxn modelId="{6072FC32-5EAA-4618-9244-15BE0751A381}" srcId="{359B0201-EFBF-49F7-95C8-518E54BC89C9}" destId="{6FD1C7B7-90E7-40FF-B041-3FBA9FD38FAE}" srcOrd="12" destOrd="0" parTransId="{21F0A63C-626D-43AA-A589-25D28665D46B}" sibTransId="{9FFF372C-A4F3-4603-90E7-55D5DDFA63A4}"/>
    <dgm:cxn modelId="{6CAB647A-1467-445F-B55A-D032C5D0817C}" type="presOf" srcId="{829AFBD1-48D9-4ED9-8B9E-BA46147D6F2D}" destId="{68FE7819-4CC2-429E-B954-55A446117638}" srcOrd="1" destOrd="0" presId="urn:microsoft.com/office/officeart/2005/8/layout/radial1"/>
    <dgm:cxn modelId="{2FFB9BE9-46E8-4388-BE33-70908A69FE3F}" type="presOf" srcId="{4A2DF7D2-FA6F-473B-B4D8-AE086118481C}" destId="{11ED4E73-76DD-4EFE-A837-17FF7317FC11}" srcOrd="0" destOrd="0" presId="urn:microsoft.com/office/officeart/2005/8/layout/radial1"/>
    <dgm:cxn modelId="{38CA9A1A-BE1C-4B9C-81D4-DA82132DC787}" type="presOf" srcId="{829AFBD1-48D9-4ED9-8B9E-BA46147D6F2D}" destId="{95A9CED3-6258-4986-862A-A265C61EC028}" srcOrd="0" destOrd="0" presId="urn:microsoft.com/office/officeart/2005/8/layout/radial1"/>
    <dgm:cxn modelId="{A5D59D4D-D87F-4992-99B7-2CAE9E087E27}" type="presOf" srcId="{6BE07707-55DC-4866-9C93-A9CCB786F0D8}" destId="{B9223CBD-7A4A-412F-A204-A60E6B14D6B6}" srcOrd="0" destOrd="0" presId="urn:microsoft.com/office/officeart/2005/8/layout/radial1"/>
    <dgm:cxn modelId="{95C286DA-16B7-4172-87EB-3C1C02111869}" type="presOf" srcId="{79A5B9E0-393E-43D8-86BD-C672FA7E6B0D}" destId="{25F2E0BD-370A-4D37-84EF-ADA9537B429B}" srcOrd="1" destOrd="0" presId="urn:microsoft.com/office/officeart/2005/8/layout/radial1"/>
    <dgm:cxn modelId="{090D918D-1FB4-48AE-8FEF-4A0513C2D850}" type="presOf" srcId="{CD97567A-62E3-44F3-9684-34FB85C558D1}" destId="{5A6F5E51-9AE8-4BE1-AC4A-B455247F84DA}" srcOrd="1" destOrd="0" presId="urn:microsoft.com/office/officeart/2005/8/layout/radial1"/>
    <dgm:cxn modelId="{8266AAC0-6C01-4968-A6D8-D25315C7E8FE}" type="presOf" srcId="{5364D431-A175-44A5-BC0C-82ED93CF6966}" destId="{DF5937EF-12D7-4562-A9CE-8B8E8C90BB72}" srcOrd="0" destOrd="0" presId="urn:microsoft.com/office/officeart/2005/8/layout/radial1"/>
    <dgm:cxn modelId="{BB005245-3635-4971-BC48-21A131C8341F}" type="presOf" srcId="{4BA270C5-8A19-416E-91CF-B6623C16E6E7}" destId="{C5BBC315-1649-45E0-8460-B8CBD9600EF8}" srcOrd="0" destOrd="0" presId="urn:microsoft.com/office/officeart/2005/8/layout/radial1"/>
    <dgm:cxn modelId="{C68B14E3-F738-49BD-9C99-DE63C02ED052}" type="presOf" srcId="{3DCF4A1D-83CC-492E-8D7F-CDEE3D666F8A}" destId="{5C90247D-83D0-44EC-B2FB-84D8B057B592}" srcOrd="1" destOrd="0" presId="urn:microsoft.com/office/officeart/2005/8/layout/radial1"/>
    <dgm:cxn modelId="{B4FC57E6-7351-4CCC-8073-25B1EB46E582}" type="presOf" srcId="{4BA270C5-8A19-416E-91CF-B6623C16E6E7}" destId="{4960FE3E-D867-4A26-91A9-47C6C1AF0036}" srcOrd="1" destOrd="0" presId="urn:microsoft.com/office/officeart/2005/8/layout/radial1"/>
    <dgm:cxn modelId="{DB94395A-284C-40D8-B67D-6FAD963EC2B3}" type="presOf" srcId="{9E477795-F437-471E-BF07-C64521F67ED6}" destId="{93A92EF3-08D5-4DFD-8D93-7AF93FD5DC82}" srcOrd="1" destOrd="0" presId="urn:microsoft.com/office/officeart/2005/8/layout/radial1"/>
    <dgm:cxn modelId="{D87B3B95-19C6-40D4-B1FB-C5D995DA4C59}" type="presOf" srcId="{34999129-3749-4166-990B-421736EB0D3C}" destId="{912A3B32-51F4-4C67-8BA5-41559EFB98AC}" srcOrd="0" destOrd="0" presId="urn:microsoft.com/office/officeart/2005/8/layout/radial1"/>
    <dgm:cxn modelId="{135B025C-E6D5-43C0-A34D-311884B7CC50}" srcId="{359B0201-EFBF-49F7-95C8-518E54BC89C9}" destId="{844EE57E-3BF9-4617-9139-B4B254F576BE}" srcOrd="11" destOrd="0" parTransId="{3DCF4A1D-83CC-492E-8D7F-CDEE3D666F8A}" sibTransId="{2E261D9E-EBD4-4FEF-874C-1BB4F23E0129}"/>
    <dgm:cxn modelId="{268E19EC-CBE9-4695-A4A8-2238CA73E650}" type="presOf" srcId="{4A2DC6EC-0500-402A-9B20-97A1898FA7CF}" destId="{52F08170-9036-4216-A242-19EF9F0C5271}" srcOrd="1" destOrd="0" presId="urn:microsoft.com/office/officeart/2005/8/layout/radial1"/>
    <dgm:cxn modelId="{110385E3-46A0-4C00-A37C-FE754F06EADA}" type="presParOf" srcId="{958962C4-298B-4D64-B943-F37DF08836A1}" destId="{4BC21EDA-6032-4412-B00E-9B93B30362D2}" srcOrd="0" destOrd="0" presId="urn:microsoft.com/office/officeart/2005/8/layout/radial1"/>
    <dgm:cxn modelId="{A7049563-7291-4CD2-A80E-E60F8E0674B3}" type="presParOf" srcId="{958962C4-298B-4D64-B943-F37DF08836A1}" destId="{95A9CED3-6258-4986-862A-A265C61EC028}" srcOrd="1" destOrd="0" presId="urn:microsoft.com/office/officeart/2005/8/layout/radial1"/>
    <dgm:cxn modelId="{7D7EC4D9-55A9-4771-A262-4C6531D6F2C8}" type="presParOf" srcId="{95A9CED3-6258-4986-862A-A265C61EC028}" destId="{68FE7819-4CC2-429E-B954-55A446117638}" srcOrd="0" destOrd="0" presId="urn:microsoft.com/office/officeart/2005/8/layout/radial1"/>
    <dgm:cxn modelId="{DA780EEC-FBA6-4C21-A555-50E1B8FC3621}" type="presParOf" srcId="{958962C4-298B-4D64-B943-F37DF08836A1}" destId="{7B0B9506-51D7-458A-8238-EF383D9AB3AA}" srcOrd="2" destOrd="0" presId="urn:microsoft.com/office/officeart/2005/8/layout/radial1"/>
    <dgm:cxn modelId="{BC220636-CB69-4A17-934E-80EAF048DCD6}" type="presParOf" srcId="{958962C4-298B-4D64-B943-F37DF08836A1}" destId="{24B81CEB-CF58-46CC-B0E4-2D891CDBCB98}" srcOrd="3" destOrd="0" presId="urn:microsoft.com/office/officeart/2005/8/layout/radial1"/>
    <dgm:cxn modelId="{ADA2F1D8-B5D5-4779-8381-D57EA1377BCC}" type="presParOf" srcId="{24B81CEB-CF58-46CC-B0E4-2D891CDBCB98}" destId="{A3A3C10E-1B54-4312-8735-84E27D21AF1B}" srcOrd="0" destOrd="0" presId="urn:microsoft.com/office/officeart/2005/8/layout/radial1"/>
    <dgm:cxn modelId="{8F8FC6D8-D979-4EAF-9C40-76CCB23F6F21}" type="presParOf" srcId="{958962C4-298B-4D64-B943-F37DF08836A1}" destId="{B9223CBD-7A4A-412F-A204-A60E6B14D6B6}" srcOrd="4" destOrd="0" presId="urn:microsoft.com/office/officeart/2005/8/layout/radial1"/>
    <dgm:cxn modelId="{7D6D0976-8EF2-4775-B379-D644E8FD0D53}" type="presParOf" srcId="{958962C4-298B-4D64-B943-F37DF08836A1}" destId="{B726844F-A181-47C7-89F6-84CFFED57EB5}" srcOrd="5" destOrd="0" presId="urn:microsoft.com/office/officeart/2005/8/layout/radial1"/>
    <dgm:cxn modelId="{BC4A6FC1-D2D7-4016-A212-A36CEA34FDCB}" type="presParOf" srcId="{B726844F-A181-47C7-89F6-84CFFED57EB5}" destId="{52F08170-9036-4216-A242-19EF9F0C5271}" srcOrd="0" destOrd="0" presId="urn:microsoft.com/office/officeart/2005/8/layout/radial1"/>
    <dgm:cxn modelId="{CEA4A0F9-9421-4732-9DAC-4460BD6F52B9}" type="presParOf" srcId="{958962C4-298B-4D64-B943-F37DF08836A1}" destId="{912A3B32-51F4-4C67-8BA5-41559EFB98AC}" srcOrd="6" destOrd="0" presId="urn:microsoft.com/office/officeart/2005/8/layout/radial1"/>
    <dgm:cxn modelId="{AF7EE41E-6DF3-4044-8077-B55FD7DD4CF2}" type="presParOf" srcId="{958962C4-298B-4D64-B943-F37DF08836A1}" destId="{2E6D2FC8-A431-4347-9B45-5D7615918E17}" srcOrd="7" destOrd="0" presId="urn:microsoft.com/office/officeart/2005/8/layout/radial1"/>
    <dgm:cxn modelId="{866B0802-6F2E-4371-A077-AB44B669FC02}" type="presParOf" srcId="{2E6D2FC8-A431-4347-9B45-5D7615918E17}" destId="{A6D5D265-8BDB-4B3C-8BAA-76D135632C59}" srcOrd="0" destOrd="0" presId="urn:microsoft.com/office/officeart/2005/8/layout/radial1"/>
    <dgm:cxn modelId="{883BB2D0-97A7-481C-96D6-00ED0FFC86F3}" type="presParOf" srcId="{958962C4-298B-4D64-B943-F37DF08836A1}" destId="{973BDF96-F749-4BC0-BE32-213417ABFC95}" srcOrd="8" destOrd="0" presId="urn:microsoft.com/office/officeart/2005/8/layout/radial1"/>
    <dgm:cxn modelId="{4D511246-03BD-46D1-918F-9AEED127CA18}" type="presParOf" srcId="{958962C4-298B-4D64-B943-F37DF08836A1}" destId="{2248CD8D-4314-495F-9958-08B5A5B598B8}" srcOrd="9" destOrd="0" presId="urn:microsoft.com/office/officeart/2005/8/layout/radial1"/>
    <dgm:cxn modelId="{55A6E2CF-FA17-45BA-B142-4CDD324B60CC}" type="presParOf" srcId="{2248CD8D-4314-495F-9958-08B5A5B598B8}" destId="{133AA590-03F9-4BFD-9787-BD7C62B43577}" srcOrd="0" destOrd="0" presId="urn:microsoft.com/office/officeart/2005/8/layout/radial1"/>
    <dgm:cxn modelId="{D1BC17B8-FAF1-41BA-950D-B76715B82E62}" type="presParOf" srcId="{958962C4-298B-4D64-B943-F37DF08836A1}" destId="{0B81FE81-E517-40C8-B070-B47DDD90AFFF}" srcOrd="10" destOrd="0" presId="urn:microsoft.com/office/officeart/2005/8/layout/radial1"/>
    <dgm:cxn modelId="{B0A6F811-13BC-449F-A397-BFEE13352B8F}" type="presParOf" srcId="{958962C4-298B-4D64-B943-F37DF08836A1}" destId="{73E3F929-390A-4DA0-AC28-8D8175DD3E64}" srcOrd="11" destOrd="0" presId="urn:microsoft.com/office/officeart/2005/8/layout/radial1"/>
    <dgm:cxn modelId="{495D555A-7575-4BD6-BDBE-2D6C26FAA743}" type="presParOf" srcId="{73E3F929-390A-4DA0-AC28-8D8175DD3E64}" destId="{4D022608-876F-4AE9-A5DA-FF1ED53055EF}" srcOrd="0" destOrd="0" presId="urn:microsoft.com/office/officeart/2005/8/layout/radial1"/>
    <dgm:cxn modelId="{F67CEE0B-E6E1-453A-A5D3-18FCD6ED8078}" type="presParOf" srcId="{958962C4-298B-4D64-B943-F37DF08836A1}" destId="{05941866-8252-404B-82BA-7CE815DB3CC1}" srcOrd="12" destOrd="0" presId="urn:microsoft.com/office/officeart/2005/8/layout/radial1"/>
    <dgm:cxn modelId="{FF40B8AA-2ADE-43A3-BDC2-B29102BAA850}" type="presParOf" srcId="{958962C4-298B-4D64-B943-F37DF08836A1}" destId="{DF5937EF-12D7-4562-A9CE-8B8E8C90BB72}" srcOrd="13" destOrd="0" presId="urn:microsoft.com/office/officeart/2005/8/layout/radial1"/>
    <dgm:cxn modelId="{86A05831-DCC4-451F-B3CD-7B8A8C7152C9}" type="presParOf" srcId="{DF5937EF-12D7-4562-A9CE-8B8E8C90BB72}" destId="{93372BD3-E7F6-475B-AB2F-662EB1FB4B38}" srcOrd="0" destOrd="0" presId="urn:microsoft.com/office/officeart/2005/8/layout/radial1"/>
    <dgm:cxn modelId="{A01A4371-11A0-4F96-ABD5-43D66CDF755B}" type="presParOf" srcId="{958962C4-298B-4D64-B943-F37DF08836A1}" destId="{92B42F42-1CBE-4DF8-B601-53B9C9144826}" srcOrd="14" destOrd="0" presId="urn:microsoft.com/office/officeart/2005/8/layout/radial1"/>
    <dgm:cxn modelId="{31C82D19-875E-48EC-B867-9CB5212F6A33}" type="presParOf" srcId="{958962C4-298B-4D64-B943-F37DF08836A1}" destId="{4C04CF1E-5F5C-420D-A255-493A0362FEBE}" srcOrd="15" destOrd="0" presId="urn:microsoft.com/office/officeart/2005/8/layout/radial1"/>
    <dgm:cxn modelId="{B7C574A3-1A49-494C-AB17-6D4CF44E3E92}" type="presParOf" srcId="{4C04CF1E-5F5C-420D-A255-493A0362FEBE}" destId="{B5B32753-3C5E-4237-92EF-8C68FE15D9A5}" srcOrd="0" destOrd="0" presId="urn:microsoft.com/office/officeart/2005/8/layout/radial1"/>
    <dgm:cxn modelId="{E23DF978-EA72-4E63-BFB8-E647F5E005F8}" type="presParOf" srcId="{958962C4-298B-4D64-B943-F37DF08836A1}" destId="{939BBFD2-7B56-4927-AEB1-EE602F75748B}" srcOrd="16" destOrd="0" presId="urn:microsoft.com/office/officeart/2005/8/layout/radial1"/>
    <dgm:cxn modelId="{6C792D18-4928-42D5-8A25-5F1997A719A0}" type="presParOf" srcId="{958962C4-298B-4D64-B943-F37DF08836A1}" destId="{11ED4E73-76DD-4EFE-A837-17FF7317FC11}" srcOrd="17" destOrd="0" presId="urn:microsoft.com/office/officeart/2005/8/layout/radial1"/>
    <dgm:cxn modelId="{42D9A337-E511-4641-8ED3-C4F281BF99E0}" type="presParOf" srcId="{11ED4E73-76DD-4EFE-A837-17FF7317FC11}" destId="{EA52AB21-3C7F-4087-8FD6-E3AE63C7BC20}" srcOrd="0" destOrd="0" presId="urn:microsoft.com/office/officeart/2005/8/layout/radial1"/>
    <dgm:cxn modelId="{4D25CFA0-229E-411A-812E-1B28157826FF}" type="presParOf" srcId="{958962C4-298B-4D64-B943-F37DF08836A1}" destId="{C3951B26-5309-4DE7-AFBF-B86CDD996E56}" srcOrd="18" destOrd="0" presId="urn:microsoft.com/office/officeart/2005/8/layout/radial1"/>
    <dgm:cxn modelId="{33A080D2-A55D-4250-B83E-4A4AFB9085F0}" type="presParOf" srcId="{958962C4-298B-4D64-B943-F37DF08836A1}" destId="{7C0058A0-B9E2-42A4-8C45-453F72C75C37}" srcOrd="19" destOrd="0" presId="urn:microsoft.com/office/officeart/2005/8/layout/radial1"/>
    <dgm:cxn modelId="{758991B8-3364-4803-9617-34DC35FE0835}" type="presParOf" srcId="{7C0058A0-B9E2-42A4-8C45-453F72C75C37}" destId="{38169035-879F-4DB2-87F4-DB16C1B52D46}" srcOrd="0" destOrd="0" presId="urn:microsoft.com/office/officeart/2005/8/layout/radial1"/>
    <dgm:cxn modelId="{FB416117-64A7-46F8-A93C-BFAE099CED7A}" type="presParOf" srcId="{958962C4-298B-4D64-B943-F37DF08836A1}" destId="{32CAE602-4187-43C5-8553-AC33C1998BD3}" srcOrd="20" destOrd="0" presId="urn:microsoft.com/office/officeart/2005/8/layout/radial1"/>
    <dgm:cxn modelId="{56AC746E-1811-4232-BD96-6290D61FA574}" type="presParOf" srcId="{958962C4-298B-4D64-B943-F37DF08836A1}" destId="{ACE910A0-A1D8-4504-8481-C1F565EEA21D}" srcOrd="21" destOrd="0" presId="urn:microsoft.com/office/officeart/2005/8/layout/radial1"/>
    <dgm:cxn modelId="{887BEBE1-E108-48AB-A49C-01BC876E4C39}" type="presParOf" srcId="{ACE910A0-A1D8-4504-8481-C1F565EEA21D}" destId="{014574A7-7356-4C3B-90BA-2AA9D391C576}" srcOrd="0" destOrd="0" presId="urn:microsoft.com/office/officeart/2005/8/layout/radial1"/>
    <dgm:cxn modelId="{DAEA7E88-EF0C-44E1-858B-FD7AAABFEDD5}" type="presParOf" srcId="{958962C4-298B-4D64-B943-F37DF08836A1}" destId="{23CB8E1F-5B66-4A5D-B726-04BC5A00CE85}" srcOrd="22" destOrd="0" presId="urn:microsoft.com/office/officeart/2005/8/layout/radial1"/>
    <dgm:cxn modelId="{E21A5F06-3B68-4171-A887-77D7DF5C2800}" type="presParOf" srcId="{958962C4-298B-4D64-B943-F37DF08836A1}" destId="{55A6A606-FDE0-4336-A354-4D1213AD76C9}" srcOrd="23" destOrd="0" presId="urn:microsoft.com/office/officeart/2005/8/layout/radial1"/>
    <dgm:cxn modelId="{12887AB9-2C87-41C1-A349-CB7FED9B16F1}" type="presParOf" srcId="{55A6A606-FDE0-4336-A354-4D1213AD76C9}" destId="{5C90247D-83D0-44EC-B2FB-84D8B057B592}" srcOrd="0" destOrd="0" presId="urn:microsoft.com/office/officeart/2005/8/layout/radial1"/>
    <dgm:cxn modelId="{ACA89B25-8665-4BD9-A313-0CD40A796DC1}" type="presParOf" srcId="{958962C4-298B-4D64-B943-F37DF08836A1}" destId="{B24146A7-9071-48B3-A586-8E66F56E633A}" srcOrd="24" destOrd="0" presId="urn:microsoft.com/office/officeart/2005/8/layout/radial1"/>
    <dgm:cxn modelId="{79CCC4B9-44B0-4DC8-93B7-742BEB5050D0}" type="presParOf" srcId="{958962C4-298B-4D64-B943-F37DF08836A1}" destId="{5A005B45-277F-4F3C-AD55-414CE3943848}" srcOrd="25" destOrd="0" presId="urn:microsoft.com/office/officeart/2005/8/layout/radial1"/>
    <dgm:cxn modelId="{6ABD10E6-4336-4C9C-BFCA-EB5BF496B9EE}" type="presParOf" srcId="{5A005B45-277F-4F3C-AD55-414CE3943848}" destId="{90A25FAF-8D7E-4299-B07B-C63026AAE389}" srcOrd="0" destOrd="0" presId="urn:microsoft.com/office/officeart/2005/8/layout/radial1"/>
    <dgm:cxn modelId="{CBB14FF7-6AE1-4A1B-8734-558DB1C99576}" type="presParOf" srcId="{958962C4-298B-4D64-B943-F37DF08836A1}" destId="{BA781A8B-8704-4C1F-BE25-CB5160D7D50C}" srcOrd="26" destOrd="0" presId="urn:microsoft.com/office/officeart/2005/8/layout/radial1"/>
    <dgm:cxn modelId="{026C9E04-905C-40F2-AD4F-EDD762D99419}" type="presParOf" srcId="{958962C4-298B-4D64-B943-F37DF08836A1}" destId="{0AD1285B-1B8D-4BBB-8D7C-B1A4450E9513}" srcOrd="27" destOrd="0" presId="urn:microsoft.com/office/officeart/2005/8/layout/radial1"/>
    <dgm:cxn modelId="{0B56E300-8116-4B36-B19A-F6241CA7CC04}" type="presParOf" srcId="{0AD1285B-1B8D-4BBB-8D7C-B1A4450E9513}" destId="{6F78C844-26E7-4741-AF7D-7E65C8FE88A5}" srcOrd="0" destOrd="0" presId="urn:microsoft.com/office/officeart/2005/8/layout/radial1"/>
    <dgm:cxn modelId="{3B71C1C5-F201-48A1-9204-B465C5804910}" type="presParOf" srcId="{958962C4-298B-4D64-B943-F37DF08836A1}" destId="{8CA21DFB-A334-4D33-9BFE-3C0EB95B9303}" srcOrd="28" destOrd="0" presId="urn:microsoft.com/office/officeart/2005/8/layout/radial1"/>
    <dgm:cxn modelId="{3E5FFEDA-1528-4780-A5DC-6652CE0513F9}" type="presParOf" srcId="{958962C4-298B-4D64-B943-F37DF08836A1}" destId="{B7A03057-7B0D-4B8E-9924-A51528CA0D5C}" srcOrd="29" destOrd="0" presId="urn:microsoft.com/office/officeart/2005/8/layout/radial1"/>
    <dgm:cxn modelId="{C73A94DE-D320-4295-9C7A-10BE99F4E6D4}" type="presParOf" srcId="{B7A03057-7B0D-4B8E-9924-A51528CA0D5C}" destId="{25F2E0BD-370A-4D37-84EF-ADA9537B429B}" srcOrd="0" destOrd="0" presId="urn:microsoft.com/office/officeart/2005/8/layout/radial1"/>
    <dgm:cxn modelId="{75D03229-CD50-49D8-8431-017F93F8A271}" type="presParOf" srcId="{958962C4-298B-4D64-B943-F37DF08836A1}" destId="{60DEE492-E231-4CD1-B564-63D5345BB25A}" srcOrd="30" destOrd="0" presId="urn:microsoft.com/office/officeart/2005/8/layout/radial1"/>
    <dgm:cxn modelId="{30FE68C4-54E4-4FA3-B9C2-773F042DE96F}" type="presParOf" srcId="{958962C4-298B-4D64-B943-F37DF08836A1}" destId="{C17B166C-8587-494C-A4BF-4D9A4D58687C}" srcOrd="31" destOrd="0" presId="urn:microsoft.com/office/officeart/2005/8/layout/radial1"/>
    <dgm:cxn modelId="{C2BA8DDD-50BB-47BE-B24C-E0CB173DD8A0}" type="presParOf" srcId="{C17B166C-8587-494C-A4BF-4D9A4D58687C}" destId="{CBCDDA9A-E476-4C60-9504-B34B49FA0BFA}" srcOrd="0" destOrd="0" presId="urn:microsoft.com/office/officeart/2005/8/layout/radial1"/>
    <dgm:cxn modelId="{DCC25DC2-E399-4F98-9C93-E9FD260161B1}" type="presParOf" srcId="{958962C4-298B-4D64-B943-F37DF08836A1}" destId="{B40A39B3-5D21-41F1-8D84-CE1BE5DF1FED}" srcOrd="32" destOrd="0" presId="urn:microsoft.com/office/officeart/2005/8/layout/radial1"/>
    <dgm:cxn modelId="{B246B3CD-9591-4DFF-ABDF-A92C5CAB4468}" type="presParOf" srcId="{958962C4-298B-4D64-B943-F37DF08836A1}" destId="{E622507C-45EE-4DDB-8A06-0BAC9C80A4CC}" srcOrd="33" destOrd="0" presId="urn:microsoft.com/office/officeart/2005/8/layout/radial1"/>
    <dgm:cxn modelId="{BE647911-73A5-4A0F-B032-3ADDFBAE8DB5}" type="presParOf" srcId="{E622507C-45EE-4DDB-8A06-0BAC9C80A4CC}" destId="{5A6F5E51-9AE8-4BE1-AC4A-B455247F84DA}" srcOrd="0" destOrd="0" presId="urn:microsoft.com/office/officeart/2005/8/layout/radial1"/>
    <dgm:cxn modelId="{627D21DF-1BBE-4433-9BFB-9E2550FF9F24}" type="presParOf" srcId="{958962C4-298B-4D64-B943-F37DF08836A1}" destId="{CA539892-7BA0-47E3-B000-B18196139B9C}" srcOrd="34" destOrd="0" presId="urn:microsoft.com/office/officeart/2005/8/layout/radial1"/>
    <dgm:cxn modelId="{4231BE7B-707E-44E2-BCC1-7BAA0308183E}" type="presParOf" srcId="{958962C4-298B-4D64-B943-F37DF08836A1}" destId="{C5BBC315-1649-45E0-8460-B8CBD9600EF8}" srcOrd="35" destOrd="0" presId="urn:microsoft.com/office/officeart/2005/8/layout/radial1"/>
    <dgm:cxn modelId="{9CC3EFDE-09A2-4272-BDBB-DFD486F20FCE}" type="presParOf" srcId="{C5BBC315-1649-45E0-8460-B8CBD9600EF8}" destId="{4960FE3E-D867-4A26-91A9-47C6C1AF0036}" srcOrd="0" destOrd="0" presId="urn:microsoft.com/office/officeart/2005/8/layout/radial1"/>
    <dgm:cxn modelId="{01FBCEAD-FC99-479B-B100-278B1CDB94AD}" type="presParOf" srcId="{958962C4-298B-4D64-B943-F37DF08836A1}" destId="{37DA071D-8D8C-4A5F-9BC5-8D22A00DBFED}" srcOrd="36" destOrd="0" presId="urn:microsoft.com/office/officeart/2005/8/layout/radial1"/>
    <dgm:cxn modelId="{00DE24D0-EDB4-460A-BE1B-D84FE3D821AA}" type="presParOf" srcId="{958962C4-298B-4D64-B943-F37DF08836A1}" destId="{69EFD562-B970-47E8-88A3-5F1A2A909751}" srcOrd="37" destOrd="0" presId="urn:microsoft.com/office/officeart/2005/8/layout/radial1"/>
    <dgm:cxn modelId="{E18B1D9B-B291-4C28-97EF-C70DB6A5B70F}" type="presParOf" srcId="{69EFD562-B970-47E8-88A3-5F1A2A909751}" destId="{93A92EF3-08D5-4DFD-8D93-7AF93FD5DC82}" srcOrd="0" destOrd="0" presId="urn:microsoft.com/office/officeart/2005/8/layout/radial1"/>
    <dgm:cxn modelId="{3F493DE7-2C1B-4505-8970-9A0725366DFE}" type="presParOf" srcId="{958962C4-298B-4D64-B943-F37DF08836A1}" destId="{E63DE032-CFDE-45DF-BE9A-BF6D949D94ED}" srcOrd="38" destOrd="0" presId="urn:microsoft.com/office/officeart/2005/8/layout/radial1"/>
    <dgm:cxn modelId="{9E2CC341-CB00-4F5C-8667-BE566E4F01FB}" type="presParOf" srcId="{958962C4-298B-4D64-B943-F37DF08836A1}" destId="{901DC591-F81F-4650-A6F4-E2C46CECDD35}" srcOrd="39" destOrd="0" presId="urn:microsoft.com/office/officeart/2005/8/layout/radial1"/>
    <dgm:cxn modelId="{56C3EC9B-87D3-4D06-9D7E-C3009A82BFD3}" type="presParOf" srcId="{901DC591-F81F-4650-A6F4-E2C46CECDD35}" destId="{7B1F2BEF-D871-48E3-BBCA-66CDCEE85DC3}" srcOrd="0" destOrd="0" presId="urn:microsoft.com/office/officeart/2005/8/layout/radial1"/>
    <dgm:cxn modelId="{1AA83A54-42BF-43B2-89CC-493E4AAC4CA4}" type="presParOf" srcId="{958962C4-298B-4D64-B943-F37DF08836A1}" destId="{7EC03F03-B35F-477D-8551-E64EBA8FB82A}" srcOrd="40" destOrd="0" presId="urn:microsoft.com/office/officeart/2005/8/layout/radial1"/>
    <dgm:cxn modelId="{A0357C92-D5FE-4DF6-81FE-37E561E56381}" type="presParOf" srcId="{958962C4-298B-4D64-B943-F37DF08836A1}" destId="{F309F29E-B01B-4955-8DF6-B3A7A8DB1645}" srcOrd="41" destOrd="0" presId="urn:microsoft.com/office/officeart/2005/8/layout/radial1"/>
    <dgm:cxn modelId="{2AB5F608-CA27-43E4-B7EC-974656EF407F}" type="presParOf" srcId="{F309F29E-B01B-4955-8DF6-B3A7A8DB1645}" destId="{452C770E-D9E8-4756-ADEF-16CFF0A282DA}" srcOrd="0" destOrd="0" presId="urn:microsoft.com/office/officeart/2005/8/layout/radial1"/>
    <dgm:cxn modelId="{50DC9721-C85B-4468-AAAB-048233A631A3}" type="presParOf" srcId="{958962C4-298B-4D64-B943-F37DF08836A1}" destId="{467A0CF2-64F7-4B9E-9207-43CCE3A9269E}" srcOrd="42" destOrd="0" presId="urn:microsoft.com/office/officeart/2005/8/layout/radial1"/>
    <dgm:cxn modelId="{1F70EE5F-5FB9-449E-8EEB-05003871709D}" type="presParOf" srcId="{958962C4-298B-4D64-B943-F37DF08836A1}" destId="{144CCCC9-2091-40D5-84AA-DDC0D8483255}" srcOrd="43" destOrd="0" presId="urn:microsoft.com/office/officeart/2005/8/layout/radial1"/>
    <dgm:cxn modelId="{BA05BED2-1BE7-4A1A-A6F9-1C7C55EDD0AA}" type="presParOf" srcId="{144CCCC9-2091-40D5-84AA-DDC0D8483255}" destId="{7C912884-57EC-4E5F-B242-177B6EA8FEA1}" srcOrd="0" destOrd="0" presId="urn:microsoft.com/office/officeart/2005/8/layout/radial1"/>
    <dgm:cxn modelId="{3336021F-4530-4D82-B413-E401CB801D2C}" type="presParOf" srcId="{958962C4-298B-4D64-B943-F37DF08836A1}" destId="{5834553B-6908-4D28-88E1-0084B8420EE4}" srcOrd="44" destOrd="0" presId="urn:microsoft.com/office/officeart/2005/8/layout/radial1"/>
    <dgm:cxn modelId="{ACD30FE5-F8D7-4935-A62E-9821C5B588B0}" type="presParOf" srcId="{958962C4-298B-4D64-B943-F37DF08836A1}" destId="{05D22AE5-C8CF-459F-B3E8-22B7A090C78B}" srcOrd="45" destOrd="0" presId="urn:microsoft.com/office/officeart/2005/8/layout/radial1"/>
    <dgm:cxn modelId="{831C20ED-E495-4D69-BC27-57E14EA2854D}" type="presParOf" srcId="{05D22AE5-C8CF-459F-B3E8-22B7A090C78B}" destId="{BCE5A445-652A-4533-92DA-C901697382D5}" srcOrd="0" destOrd="0" presId="urn:microsoft.com/office/officeart/2005/8/layout/radial1"/>
    <dgm:cxn modelId="{74C73910-ED13-4184-B6CC-4B6417DCE50B}" type="presParOf" srcId="{958962C4-298B-4D64-B943-F37DF08836A1}" destId="{B1EBC75F-1AFD-464B-A866-2E532BD4F55C}" srcOrd="46" destOrd="0" presId="urn:microsoft.com/office/officeart/2005/8/layout/radia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F691E2-4D24-4AED-8267-084CA1F8A71F}"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F68F1565-E539-4947-8586-AD6E036484BF}">
      <dgm:prSet phldrT="[Text]" custT="1"/>
      <dgm:spPr/>
      <dgm:t>
        <a:bodyPr/>
        <a:lstStyle/>
        <a:p>
          <a:r>
            <a:rPr lang="en-US" sz="2000" dirty="0" smtClean="0"/>
            <a:t>Testing</a:t>
          </a:r>
          <a:endParaRPr lang="en-US" sz="2000" dirty="0"/>
        </a:p>
      </dgm:t>
    </dgm:pt>
    <dgm:pt modelId="{7C30A75C-F50C-499C-BF39-721F46C34652}" type="parTrans" cxnId="{3338EB06-3F22-4E15-AFC1-1419C9F6AC6E}">
      <dgm:prSet/>
      <dgm:spPr/>
      <dgm:t>
        <a:bodyPr/>
        <a:lstStyle/>
        <a:p>
          <a:endParaRPr lang="en-US"/>
        </a:p>
      </dgm:t>
    </dgm:pt>
    <dgm:pt modelId="{EB314246-54EB-4B3D-8D3F-5B2988081BEE}" type="sibTrans" cxnId="{3338EB06-3F22-4E15-AFC1-1419C9F6AC6E}">
      <dgm:prSet/>
      <dgm:spPr/>
      <dgm:t>
        <a:bodyPr/>
        <a:lstStyle/>
        <a:p>
          <a:endParaRPr lang="en-US"/>
        </a:p>
      </dgm:t>
    </dgm:pt>
    <dgm:pt modelId="{CE7146BB-D9F9-4A0F-A63C-0C1B20CC9A2F}">
      <dgm:prSet phldrT="[Text]"/>
      <dgm:spPr/>
      <dgm:t>
        <a:bodyPr/>
        <a:lstStyle/>
        <a:p>
          <a:r>
            <a:rPr lang="en-US" dirty="0" smtClean="0"/>
            <a:t>Testing</a:t>
          </a:r>
          <a:endParaRPr lang="en-US" dirty="0"/>
        </a:p>
      </dgm:t>
    </dgm:pt>
    <dgm:pt modelId="{73D5F681-54AC-464B-92A1-8FB179E4E213}" type="parTrans" cxnId="{0BB23C35-696B-4396-9A04-CA83EA107BCF}">
      <dgm:prSet/>
      <dgm:spPr/>
      <dgm:t>
        <a:bodyPr/>
        <a:lstStyle/>
        <a:p>
          <a:endParaRPr lang="en-US"/>
        </a:p>
      </dgm:t>
    </dgm:pt>
    <dgm:pt modelId="{AFE4A897-B70C-4058-A308-52DA1542CFFB}" type="sibTrans" cxnId="{0BB23C35-696B-4396-9A04-CA83EA107BCF}">
      <dgm:prSet/>
      <dgm:spPr/>
      <dgm:t>
        <a:bodyPr/>
        <a:lstStyle/>
        <a:p>
          <a:endParaRPr lang="en-US"/>
        </a:p>
      </dgm:t>
    </dgm:pt>
    <dgm:pt modelId="{90436AC1-9003-4125-A34C-F1C84C051489}">
      <dgm:prSet phldrT="[Text]"/>
      <dgm:spPr/>
      <dgm:t>
        <a:bodyPr/>
        <a:lstStyle/>
        <a:p>
          <a:r>
            <a:rPr lang="en-US" dirty="0" smtClean="0"/>
            <a:t>Testing</a:t>
          </a:r>
          <a:endParaRPr lang="en-US" dirty="0"/>
        </a:p>
      </dgm:t>
    </dgm:pt>
    <dgm:pt modelId="{73334EB0-CABB-4E2C-BB67-ABFFA1C7A3A0}" type="parTrans" cxnId="{9B8DD531-986D-4F55-A9CA-F2FC20A87725}">
      <dgm:prSet/>
      <dgm:spPr/>
      <dgm:t>
        <a:bodyPr/>
        <a:lstStyle/>
        <a:p>
          <a:endParaRPr lang="en-US"/>
        </a:p>
      </dgm:t>
    </dgm:pt>
    <dgm:pt modelId="{354A349F-456C-4ABC-AF8C-BBB5FFEF6556}" type="sibTrans" cxnId="{9B8DD531-986D-4F55-A9CA-F2FC20A87725}">
      <dgm:prSet/>
      <dgm:spPr/>
      <dgm:t>
        <a:bodyPr/>
        <a:lstStyle/>
        <a:p>
          <a:endParaRPr lang="en-US"/>
        </a:p>
      </dgm:t>
    </dgm:pt>
    <dgm:pt modelId="{DE06064B-CCE4-4F66-AE4F-9CF520F3E139}">
      <dgm:prSet phldrT="[Text]"/>
      <dgm:spPr/>
      <dgm:t>
        <a:bodyPr/>
        <a:lstStyle/>
        <a:p>
          <a:r>
            <a:rPr lang="en-US" dirty="0" smtClean="0"/>
            <a:t>Testing</a:t>
          </a:r>
          <a:endParaRPr lang="en-US" dirty="0"/>
        </a:p>
      </dgm:t>
    </dgm:pt>
    <dgm:pt modelId="{292A3101-5C7E-4604-9305-893CADF248CC}" type="parTrans" cxnId="{96E11DAA-A876-4867-B10F-706E469BFCA5}">
      <dgm:prSet/>
      <dgm:spPr/>
      <dgm:t>
        <a:bodyPr/>
        <a:lstStyle/>
        <a:p>
          <a:endParaRPr lang="en-US"/>
        </a:p>
      </dgm:t>
    </dgm:pt>
    <dgm:pt modelId="{3E4D50EA-B45F-41F9-AE0F-969400E9915A}" type="sibTrans" cxnId="{96E11DAA-A876-4867-B10F-706E469BFCA5}">
      <dgm:prSet/>
      <dgm:spPr/>
      <dgm:t>
        <a:bodyPr/>
        <a:lstStyle/>
        <a:p>
          <a:endParaRPr lang="en-US"/>
        </a:p>
      </dgm:t>
    </dgm:pt>
    <dgm:pt modelId="{3E6B86F6-DE47-4BAC-B8EE-A11240B72444}">
      <dgm:prSet phldrT="[Text]"/>
      <dgm:spPr/>
      <dgm:t>
        <a:bodyPr/>
        <a:lstStyle/>
        <a:p>
          <a:r>
            <a:rPr lang="en-US" dirty="0" smtClean="0"/>
            <a:t>Testing</a:t>
          </a:r>
          <a:endParaRPr lang="en-US" dirty="0"/>
        </a:p>
      </dgm:t>
    </dgm:pt>
    <dgm:pt modelId="{2A3EF72A-29EF-46D0-8652-04597A2EF5F5}" type="parTrans" cxnId="{B2E90973-FE6B-4214-9365-9844142D7D56}">
      <dgm:prSet/>
      <dgm:spPr/>
      <dgm:t>
        <a:bodyPr/>
        <a:lstStyle/>
        <a:p>
          <a:endParaRPr lang="en-US"/>
        </a:p>
      </dgm:t>
    </dgm:pt>
    <dgm:pt modelId="{525700D5-BF80-4DA2-831A-BFF193461DDA}" type="sibTrans" cxnId="{B2E90973-FE6B-4214-9365-9844142D7D56}">
      <dgm:prSet/>
      <dgm:spPr/>
      <dgm:t>
        <a:bodyPr/>
        <a:lstStyle/>
        <a:p>
          <a:endParaRPr lang="en-US"/>
        </a:p>
      </dgm:t>
    </dgm:pt>
    <dgm:pt modelId="{26A3921A-0D7F-497F-9D4A-5BBE82810C39}">
      <dgm:prSet phldrT="[Text]"/>
      <dgm:spPr/>
      <dgm:t>
        <a:bodyPr/>
        <a:lstStyle/>
        <a:p>
          <a:r>
            <a:rPr lang="en-US" dirty="0" smtClean="0"/>
            <a:t>Testing</a:t>
          </a:r>
          <a:endParaRPr lang="en-US" dirty="0"/>
        </a:p>
      </dgm:t>
    </dgm:pt>
    <dgm:pt modelId="{3AE74617-DB8A-4490-BF81-C1E379AE69A1}" type="parTrans" cxnId="{0761571D-7904-4925-9419-8785BDD108C2}">
      <dgm:prSet/>
      <dgm:spPr/>
      <dgm:t>
        <a:bodyPr/>
        <a:lstStyle/>
        <a:p>
          <a:endParaRPr lang="en-US"/>
        </a:p>
      </dgm:t>
    </dgm:pt>
    <dgm:pt modelId="{732142D8-CCBE-4255-8321-625DE11AB81F}" type="sibTrans" cxnId="{0761571D-7904-4925-9419-8785BDD108C2}">
      <dgm:prSet/>
      <dgm:spPr/>
      <dgm:t>
        <a:bodyPr/>
        <a:lstStyle/>
        <a:p>
          <a:endParaRPr lang="en-US"/>
        </a:p>
      </dgm:t>
    </dgm:pt>
    <dgm:pt modelId="{FBDDED97-9D7F-40BE-A956-4E72B5CF6644}">
      <dgm:prSet phldrT="[Text]"/>
      <dgm:spPr/>
      <dgm:t>
        <a:bodyPr/>
        <a:lstStyle/>
        <a:p>
          <a:r>
            <a:rPr lang="en-US" dirty="0" smtClean="0"/>
            <a:t>Testing</a:t>
          </a:r>
          <a:endParaRPr lang="en-US" dirty="0"/>
        </a:p>
      </dgm:t>
    </dgm:pt>
    <dgm:pt modelId="{0684084E-BDA9-4E4D-84B3-1F703F5A909F}" type="parTrans" cxnId="{33E559A5-DA68-4538-ABA7-332F44547D65}">
      <dgm:prSet/>
      <dgm:spPr/>
      <dgm:t>
        <a:bodyPr/>
        <a:lstStyle/>
        <a:p>
          <a:endParaRPr lang="en-US"/>
        </a:p>
      </dgm:t>
    </dgm:pt>
    <dgm:pt modelId="{E4F3CAFF-62EF-45F6-B66C-66F0B0F75997}" type="sibTrans" cxnId="{33E559A5-DA68-4538-ABA7-332F44547D65}">
      <dgm:prSet/>
      <dgm:spPr/>
      <dgm:t>
        <a:bodyPr/>
        <a:lstStyle/>
        <a:p>
          <a:endParaRPr lang="en-US"/>
        </a:p>
      </dgm:t>
    </dgm:pt>
    <dgm:pt modelId="{F691DEFA-EA34-4282-9CFF-9B15E68C8B32}">
      <dgm:prSet phldrT="[Text]"/>
      <dgm:spPr/>
      <dgm:t>
        <a:bodyPr/>
        <a:lstStyle/>
        <a:p>
          <a:r>
            <a:rPr lang="en-US" dirty="0" smtClean="0"/>
            <a:t>Testing</a:t>
          </a:r>
          <a:endParaRPr lang="en-US" dirty="0"/>
        </a:p>
      </dgm:t>
    </dgm:pt>
    <dgm:pt modelId="{D54C0800-CC3E-4235-90AA-BF1F0D4C5B91}" type="parTrans" cxnId="{056CD60A-6781-45A7-AEE0-202E0480C258}">
      <dgm:prSet/>
      <dgm:spPr/>
      <dgm:t>
        <a:bodyPr/>
        <a:lstStyle/>
        <a:p>
          <a:endParaRPr lang="en-US"/>
        </a:p>
      </dgm:t>
    </dgm:pt>
    <dgm:pt modelId="{C5F36BA8-A4D9-4482-AE1D-24E990421A88}" type="sibTrans" cxnId="{056CD60A-6781-45A7-AEE0-202E0480C258}">
      <dgm:prSet/>
      <dgm:spPr/>
      <dgm:t>
        <a:bodyPr/>
        <a:lstStyle/>
        <a:p>
          <a:endParaRPr lang="en-US"/>
        </a:p>
      </dgm:t>
    </dgm:pt>
    <dgm:pt modelId="{F66FD297-22DF-43E2-8CE4-97F38091AD3B}">
      <dgm:prSet phldrT="[Text]"/>
      <dgm:spPr/>
      <dgm:t>
        <a:bodyPr/>
        <a:lstStyle/>
        <a:p>
          <a:r>
            <a:rPr lang="en-US" dirty="0" smtClean="0"/>
            <a:t>Testing</a:t>
          </a:r>
          <a:endParaRPr lang="en-US" dirty="0"/>
        </a:p>
      </dgm:t>
    </dgm:pt>
    <dgm:pt modelId="{7DC20A93-918A-478D-8181-A2D8FAB7AA11}" type="parTrans" cxnId="{0BCAFCCC-3A5C-4D1E-91A6-EF24336F0EA4}">
      <dgm:prSet/>
      <dgm:spPr/>
      <dgm:t>
        <a:bodyPr/>
        <a:lstStyle/>
        <a:p>
          <a:endParaRPr lang="en-US"/>
        </a:p>
      </dgm:t>
    </dgm:pt>
    <dgm:pt modelId="{9DF7CE4E-C358-4011-BFFA-FD9BE629B3DF}" type="sibTrans" cxnId="{0BCAFCCC-3A5C-4D1E-91A6-EF24336F0EA4}">
      <dgm:prSet/>
      <dgm:spPr/>
      <dgm:t>
        <a:bodyPr/>
        <a:lstStyle/>
        <a:p>
          <a:endParaRPr lang="en-US"/>
        </a:p>
      </dgm:t>
    </dgm:pt>
    <dgm:pt modelId="{251A501B-A5A0-4EB6-AE6C-3A19D8F814F8}">
      <dgm:prSet phldrT="[Text]"/>
      <dgm:spPr/>
      <dgm:t>
        <a:bodyPr/>
        <a:lstStyle/>
        <a:p>
          <a:r>
            <a:rPr lang="en-US" dirty="0" smtClean="0"/>
            <a:t>Testing</a:t>
          </a:r>
          <a:endParaRPr lang="en-US" dirty="0"/>
        </a:p>
      </dgm:t>
    </dgm:pt>
    <dgm:pt modelId="{7FE7AE8B-D9A2-4250-B15D-367017845887}" type="parTrans" cxnId="{2151A522-32E8-4F62-A72C-2DFCA1D0EE3A}">
      <dgm:prSet/>
      <dgm:spPr/>
      <dgm:t>
        <a:bodyPr/>
        <a:lstStyle/>
        <a:p>
          <a:endParaRPr lang="en-US"/>
        </a:p>
      </dgm:t>
    </dgm:pt>
    <dgm:pt modelId="{FBD31EB0-6664-4261-92E0-8C6EA7179590}" type="sibTrans" cxnId="{2151A522-32E8-4F62-A72C-2DFCA1D0EE3A}">
      <dgm:prSet/>
      <dgm:spPr/>
      <dgm:t>
        <a:bodyPr/>
        <a:lstStyle/>
        <a:p>
          <a:endParaRPr lang="en-US"/>
        </a:p>
      </dgm:t>
    </dgm:pt>
    <dgm:pt modelId="{593C79DC-83A0-486D-B3E5-DF9DDDC04DF0}">
      <dgm:prSet phldrT="[Text]"/>
      <dgm:spPr/>
      <dgm:t>
        <a:bodyPr/>
        <a:lstStyle/>
        <a:p>
          <a:r>
            <a:rPr lang="en-US" dirty="0" smtClean="0"/>
            <a:t>Testing</a:t>
          </a:r>
          <a:endParaRPr lang="en-US" dirty="0"/>
        </a:p>
      </dgm:t>
    </dgm:pt>
    <dgm:pt modelId="{CAFDDF46-F377-457C-9FD8-4892AA6428A5}" type="parTrans" cxnId="{6261CCD4-0A21-4E07-BC76-63A528F077E4}">
      <dgm:prSet/>
      <dgm:spPr/>
      <dgm:t>
        <a:bodyPr/>
        <a:lstStyle/>
        <a:p>
          <a:endParaRPr lang="en-US"/>
        </a:p>
      </dgm:t>
    </dgm:pt>
    <dgm:pt modelId="{DCA2D421-6E0C-4A68-853C-3BC3A367EDC6}" type="sibTrans" cxnId="{6261CCD4-0A21-4E07-BC76-63A528F077E4}">
      <dgm:prSet/>
      <dgm:spPr/>
      <dgm:t>
        <a:bodyPr/>
        <a:lstStyle/>
        <a:p>
          <a:endParaRPr lang="en-US"/>
        </a:p>
      </dgm:t>
    </dgm:pt>
    <dgm:pt modelId="{28C55C24-33BA-4437-BCB3-84B543A5B5CE}">
      <dgm:prSet phldrT="[Text]"/>
      <dgm:spPr/>
      <dgm:t>
        <a:bodyPr/>
        <a:lstStyle/>
        <a:p>
          <a:r>
            <a:rPr lang="en-US" dirty="0" smtClean="0"/>
            <a:t>Testing</a:t>
          </a:r>
          <a:endParaRPr lang="en-US" dirty="0"/>
        </a:p>
      </dgm:t>
    </dgm:pt>
    <dgm:pt modelId="{7C2DDC07-5C5F-4BFD-8567-0008B14259D0}" type="parTrans" cxnId="{ADFB1E82-FDD8-4121-ABD1-A676B1150509}">
      <dgm:prSet/>
      <dgm:spPr/>
      <dgm:t>
        <a:bodyPr/>
        <a:lstStyle/>
        <a:p>
          <a:endParaRPr lang="en-US"/>
        </a:p>
      </dgm:t>
    </dgm:pt>
    <dgm:pt modelId="{B1B9B3D5-7667-4ACC-8EEE-A7DC21BF5440}" type="sibTrans" cxnId="{ADFB1E82-FDD8-4121-ABD1-A676B1150509}">
      <dgm:prSet/>
      <dgm:spPr/>
      <dgm:t>
        <a:bodyPr/>
        <a:lstStyle/>
        <a:p>
          <a:endParaRPr lang="en-US"/>
        </a:p>
      </dgm:t>
    </dgm:pt>
    <dgm:pt modelId="{F63CBE81-0A6D-43EF-924B-6F8CE2DAB5DF}" type="pres">
      <dgm:prSet presAssocID="{EBF691E2-4D24-4AED-8267-084CA1F8A71F}" presName="Name0" presStyleCnt="0">
        <dgm:presLayoutVars>
          <dgm:orgChart val="1"/>
          <dgm:chPref val="1"/>
          <dgm:dir/>
          <dgm:animOne val="branch"/>
          <dgm:animLvl val="lvl"/>
          <dgm:resizeHandles/>
        </dgm:presLayoutVars>
      </dgm:prSet>
      <dgm:spPr/>
      <dgm:t>
        <a:bodyPr/>
        <a:lstStyle/>
        <a:p>
          <a:endParaRPr lang="en-US"/>
        </a:p>
      </dgm:t>
    </dgm:pt>
    <dgm:pt modelId="{2F82FE83-4723-4109-898D-C68A24E8BD6F}" type="pres">
      <dgm:prSet presAssocID="{F68F1565-E539-4947-8586-AD6E036484BF}" presName="hierRoot1" presStyleCnt="0">
        <dgm:presLayoutVars>
          <dgm:hierBranch val="init"/>
        </dgm:presLayoutVars>
      </dgm:prSet>
      <dgm:spPr/>
    </dgm:pt>
    <dgm:pt modelId="{B536ACC6-90AB-4383-8C01-79D84A113728}" type="pres">
      <dgm:prSet presAssocID="{F68F1565-E539-4947-8586-AD6E036484BF}" presName="rootComposite1" presStyleCnt="0"/>
      <dgm:spPr/>
    </dgm:pt>
    <dgm:pt modelId="{1F1F8934-039E-4AC1-A90E-9C4155EFA99A}" type="pres">
      <dgm:prSet presAssocID="{F68F1565-E539-4947-8586-AD6E036484BF}" presName="rootText1" presStyleLbl="alignAcc1" presStyleIdx="0" presStyleCnt="0" custScaleX="230428" custScaleY="226134" custLinFactNeighborX="21651" custLinFactNeighborY="-88190">
        <dgm:presLayoutVars>
          <dgm:chPref val="3"/>
        </dgm:presLayoutVars>
      </dgm:prSet>
      <dgm:spPr/>
      <dgm:t>
        <a:bodyPr/>
        <a:lstStyle/>
        <a:p>
          <a:endParaRPr lang="en-US"/>
        </a:p>
      </dgm:t>
    </dgm:pt>
    <dgm:pt modelId="{AE556F1B-9B41-4D33-AA65-D8AB07ACF7F4}" type="pres">
      <dgm:prSet presAssocID="{F68F1565-E539-4947-8586-AD6E036484BF}" presName="topArc1" presStyleLbl="parChTrans1D1" presStyleIdx="0" presStyleCnt="24"/>
      <dgm:spPr/>
    </dgm:pt>
    <dgm:pt modelId="{E66B3B0F-955C-450E-86B3-FDADEDF7E000}" type="pres">
      <dgm:prSet presAssocID="{F68F1565-E539-4947-8586-AD6E036484BF}" presName="bottomArc1" presStyleLbl="parChTrans1D1" presStyleIdx="1" presStyleCnt="24"/>
      <dgm:spPr/>
    </dgm:pt>
    <dgm:pt modelId="{D34CC3DB-F106-4307-AD36-6D0DC382F90F}" type="pres">
      <dgm:prSet presAssocID="{F68F1565-E539-4947-8586-AD6E036484BF}" presName="topConnNode1" presStyleLbl="node1" presStyleIdx="0" presStyleCnt="0"/>
      <dgm:spPr/>
      <dgm:t>
        <a:bodyPr/>
        <a:lstStyle/>
        <a:p>
          <a:endParaRPr lang="en-US"/>
        </a:p>
      </dgm:t>
    </dgm:pt>
    <dgm:pt modelId="{2072F2D4-0072-4630-B3CC-B9E73D94CC70}" type="pres">
      <dgm:prSet presAssocID="{F68F1565-E539-4947-8586-AD6E036484BF}" presName="hierChild2" presStyleCnt="0"/>
      <dgm:spPr/>
    </dgm:pt>
    <dgm:pt modelId="{85616EE6-25C8-436A-B065-2C8631EB2591}" type="pres">
      <dgm:prSet presAssocID="{292A3101-5C7E-4604-9305-893CADF248CC}" presName="Name28" presStyleLbl="parChTrans1D2" presStyleIdx="0" presStyleCnt="6"/>
      <dgm:spPr/>
      <dgm:t>
        <a:bodyPr/>
        <a:lstStyle/>
        <a:p>
          <a:endParaRPr lang="en-US"/>
        </a:p>
      </dgm:t>
    </dgm:pt>
    <dgm:pt modelId="{1709378E-B1E6-4931-BA01-5D243BDDFB2B}" type="pres">
      <dgm:prSet presAssocID="{DE06064B-CCE4-4F66-AE4F-9CF520F3E139}" presName="hierRoot2" presStyleCnt="0">
        <dgm:presLayoutVars>
          <dgm:hierBranch val="init"/>
        </dgm:presLayoutVars>
      </dgm:prSet>
      <dgm:spPr/>
    </dgm:pt>
    <dgm:pt modelId="{5AF8D7FE-2A8D-45A1-89E0-CF27ADE00038}" type="pres">
      <dgm:prSet presAssocID="{DE06064B-CCE4-4F66-AE4F-9CF520F3E139}" presName="rootComposite2" presStyleCnt="0"/>
      <dgm:spPr/>
    </dgm:pt>
    <dgm:pt modelId="{92414D93-501B-496A-8BAC-006A15AADD4F}" type="pres">
      <dgm:prSet presAssocID="{DE06064B-CCE4-4F66-AE4F-9CF520F3E139}" presName="rootText2" presStyleLbl="alignAcc1" presStyleIdx="0" presStyleCnt="0">
        <dgm:presLayoutVars>
          <dgm:chPref val="3"/>
        </dgm:presLayoutVars>
      </dgm:prSet>
      <dgm:spPr/>
      <dgm:t>
        <a:bodyPr/>
        <a:lstStyle/>
        <a:p>
          <a:endParaRPr lang="en-US"/>
        </a:p>
      </dgm:t>
    </dgm:pt>
    <dgm:pt modelId="{BC2BD5DB-9864-4DF9-A51C-3DA98D0FFBAE}" type="pres">
      <dgm:prSet presAssocID="{DE06064B-CCE4-4F66-AE4F-9CF520F3E139}" presName="topArc2" presStyleLbl="parChTrans1D1" presStyleIdx="2" presStyleCnt="24"/>
      <dgm:spPr/>
    </dgm:pt>
    <dgm:pt modelId="{72D08C2D-862C-4D6C-AEC6-4BE723EE7041}" type="pres">
      <dgm:prSet presAssocID="{DE06064B-CCE4-4F66-AE4F-9CF520F3E139}" presName="bottomArc2" presStyleLbl="parChTrans1D1" presStyleIdx="3" presStyleCnt="24"/>
      <dgm:spPr/>
    </dgm:pt>
    <dgm:pt modelId="{2FEF3EAF-CF52-487F-B571-0D1F90D816F6}" type="pres">
      <dgm:prSet presAssocID="{DE06064B-CCE4-4F66-AE4F-9CF520F3E139}" presName="topConnNode2" presStyleLbl="node2" presStyleIdx="0" presStyleCnt="0"/>
      <dgm:spPr/>
      <dgm:t>
        <a:bodyPr/>
        <a:lstStyle/>
        <a:p>
          <a:endParaRPr lang="en-US"/>
        </a:p>
      </dgm:t>
    </dgm:pt>
    <dgm:pt modelId="{D3C218CB-2450-496E-B1DF-7D54F5E39854}" type="pres">
      <dgm:prSet presAssocID="{DE06064B-CCE4-4F66-AE4F-9CF520F3E139}" presName="hierChild4" presStyleCnt="0"/>
      <dgm:spPr/>
    </dgm:pt>
    <dgm:pt modelId="{B8255B78-CDF9-437F-96F3-3EA74DABBC52}" type="pres">
      <dgm:prSet presAssocID="{2A3EF72A-29EF-46D0-8652-04597A2EF5F5}" presName="Name28" presStyleLbl="parChTrans1D3" presStyleIdx="0" presStyleCnt="5"/>
      <dgm:spPr/>
      <dgm:t>
        <a:bodyPr/>
        <a:lstStyle/>
        <a:p>
          <a:endParaRPr lang="en-US"/>
        </a:p>
      </dgm:t>
    </dgm:pt>
    <dgm:pt modelId="{6CAA134E-6DC1-4CCE-AB7D-C017EE5C4AE8}" type="pres">
      <dgm:prSet presAssocID="{3E6B86F6-DE47-4BAC-B8EE-A11240B72444}" presName="hierRoot2" presStyleCnt="0">
        <dgm:presLayoutVars>
          <dgm:hierBranch val="init"/>
        </dgm:presLayoutVars>
      </dgm:prSet>
      <dgm:spPr/>
    </dgm:pt>
    <dgm:pt modelId="{E7B77920-D8A4-4088-B454-942832B3722F}" type="pres">
      <dgm:prSet presAssocID="{3E6B86F6-DE47-4BAC-B8EE-A11240B72444}" presName="rootComposite2" presStyleCnt="0"/>
      <dgm:spPr/>
    </dgm:pt>
    <dgm:pt modelId="{21C1A7D3-B448-47B8-ABCE-D37A644EA7B9}" type="pres">
      <dgm:prSet presAssocID="{3E6B86F6-DE47-4BAC-B8EE-A11240B72444}" presName="rootText2" presStyleLbl="alignAcc1" presStyleIdx="0" presStyleCnt="0">
        <dgm:presLayoutVars>
          <dgm:chPref val="3"/>
        </dgm:presLayoutVars>
      </dgm:prSet>
      <dgm:spPr/>
      <dgm:t>
        <a:bodyPr/>
        <a:lstStyle/>
        <a:p>
          <a:endParaRPr lang="en-US"/>
        </a:p>
      </dgm:t>
    </dgm:pt>
    <dgm:pt modelId="{49241B09-76BD-4DE4-833D-8875006AF3E6}" type="pres">
      <dgm:prSet presAssocID="{3E6B86F6-DE47-4BAC-B8EE-A11240B72444}" presName="topArc2" presStyleLbl="parChTrans1D1" presStyleIdx="4" presStyleCnt="24"/>
      <dgm:spPr/>
    </dgm:pt>
    <dgm:pt modelId="{EE5B3269-9ED3-44DC-9299-2678780A15E6}" type="pres">
      <dgm:prSet presAssocID="{3E6B86F6-DE47-4BAC-B8EE-A11240B72444}" presName="bottomArc2" presStyleLbl="parChTrans1D1" presStyleIdx="5" presStyleCnt="24"/>
      <dgm:spPr/>
    </dgm:pt>
    <dgm:pt modelId="{99931A7C-209B-4BEF-9D59-293EC0D7B1E9}" type="pres">
      <dgm:prSet presAssocID="{3E6B86F6-DE47-4BAC-B8EE-A11240B72444}" presName="topConnNode2" presStyleLbl="node3" presStyleIdx="0" presStyleCnt="0"/>
      <dgm:spPr/>
      <dgm:t>
        <a:bodyPr/>
        <a:lstStyle/>
        <a:p>
          <a:endParaRPr lang="en-US"/>
        </a:p>
      </dgm:t>
    </dgm:pt>
    <dgm:pt modelId="{A0ECEBE9-C167-4028-8EE1-AB4358151864}" type="pres">
      <dgm:prSet presAssocID="{3E6B86F6-DE47-4BAC-B8EE-A11240B72444}" presName="hierChild4" presStyleCnt="0"/>
      <dgm:spPr/>
    </dgm:pt>
    <dgm:pt modelId="{45ECC793-C7DA-4C31-83C5-22912DF0C48F}" type="pres">
      <dgm:prSet presAssocID="{3E6B86F6-DE47-4BAC-B8EE-A11240B72444}" presName="hierChild5" presStyleCnt="0"/>
      <dgm:spPr/>
    </dgm:pt>
    <dgm:pt modelId="{ACE3B00F-03F4-467E-9AD6-2355647C00FC}" type="pres">
      <dgm:prSet presAssocID="{CAFDDF46-F377-457C-9FD8-4892AA6428A5}" presName="Name28" presStyleLbl="parChTrans1D3" presStyleIdx="1" presStyleCnt="5"/>
      <dgm:spPr/>
      <dgm:t>
        <a:bodyPr/>
        <a:lstStyle/>
        <a:p>
          <a:endParaRPr lang="en-US"/>
        </a:p>
      </dgm:t>
    </dgm:pt>
    <dgm:pt modelId="{D194D858-26A2-4E18-846E-0B9B5CB39D3B}" type="pres">
      <dgm:prSet presAssocID="{593C79DC-83A0-486D-B3E5-DF9DDDC04DF0}" presName="hierRoot2" presStyleCnt="0">
        <dgm:presLayoutVars>
          <dgm:hierBranch val="init"/>
        </dgm:presLayoutVars>
      </dgm:prSet>
      <dgm:spPr/>
    </dgm:pt>
    <dgm:pt modelId="{C6E3EEE6-557B-4D0F-BF2F-2EEF6C0A44F7}" type="pres">
      <dgm:prSet presAssocID="{593C79DC-83A0-486D-B3E5-DF9DDDC04DF0}" presName="rootComposite2" presStyleCnt="0"/>
      <dgm:spPr/>
    </dgm:pt>
    <dgm:pt modelId="{049A7DBD-F049-4E98-A807-DB8045C81167}" type="pres">
      <dgm:prSet presAssocID="{593C79DC-83A0-486D-B3E5-DF9DDDC04DF0}" presName="rootText2" presStyleLbl="alignAcc1" presStyleIdx="0" presStyleCnt="0">
        <dgm:presLayoutVars>
          <dgm:chPref val="3"/>
        </dgm:presLayoutVars>
      </dgm:prSet>
      <dgm:spPr/>
      <dgm:t>
        <a:bodyPr/>
        <a:lstStyle/>
        <a:p>
          <a:endParaRPr lang="en-US"/>
        </a:p>
      </dgm:t>
    </dgm:pt>
    <dgm:pt modelId="{44C2F09C-1532-4986-B0E6-7261F1C7D4FE}" type="pres">
      <dgm:prSet presAssocID="{593C79DC-83A0-486D-B3E5-DF9DDDC04DF0}" presName="topArc2" presStyleLbl="parChTrans1D1" presStyleIdx="6" presStyleCnt="24"/>
      <dgm:spPr/>
    </dgm:pt>
    <dgm:pt modelId="{ECFDD534-46CA-4D50-A7F8-0AF5B43AFF46}" type="pres">
      <dgm:prSet presAssocID="{593C79DC-83A0-486D-B3E5-DF9DDDC04DF0}" presName="bottomArc2" presStyleLbl="parChTrans1D1" presStyleIdx="7" presStyleCnt="24"/>
      <dgm:spPr/>
    </dgm:pt>
    <dgm:pt modelId="{67B244D9-B6D7-4652-9FB3-125F4E5293D6}" type="pres">
      <dgm:prSet presAssocID="{593C79DC-83A0-486D-B3E5-DF9DDDC04DF0}" presName="topConnNode2" presStyleLbl="node3" presStyleIdx="0" presStyleCnt="0"/>
      <dgm:spPr/>
      <dgm:t>
        <a:bodyPr/>
        <a:lstStyle/>
        <a:p>
          <a:endParaRPr lang="en-US"/>
        </a:p>
      </dgm:t>
    </dgm:pt>
    <dgm:pt modelId="{57C1EDD8-1155-4524-B7FA-EBCE5F01F6D0}" type="pres">
      <dgm:prSet presAssocID="{593C79DC-83A0-486D-B3E5-DF9DDDC04DF0}" presName="hierChild4" presStyleCnt="0"/>
      <dgm:spPr/>
    </dgm:pt>
    <dgm:pt modelId="{BF5DD7A3-3E65-4BB8-BF10-A854AAE29D60}" type="pres">
      <dgm:prSet presAssocID="{593C79DC-83A0-486D-B3E5-DF9DDDC04DF0}" presName="hierChild5" presStyleCnt="0"/>
      <dgm:spPr/>
    </dgm:pt>
    <dgm:pt modelId="{46761DC9-6025-412D-9C15-2F651D9BD95F}" type="pres">
      <dgm:prSet presAssocID="{7C2DDC07-5C5F-4BFD-8567-0008B14259D0}" presName="Name28" presStyleLbl="parChTrans1D3" presStyleIdx="2" presStyleCnt="5"/>
      <dgm:spPr/>
      <dgm:t>
        <a:bodyPr/>
        <a:lstStyle/>
        <a:p>
          <a:endParaRPr lang="en-US"/>
        </a:p>
      </dgm:t>
    </dgm:pt>
    <dgm:pt modelId="{C68C5BE0-207F-4C4C-9CAE-AB1C190E138F}" type="pres">
      <dgm:prSet presAssocID="{28C55C24-33BA-4437-BCB3-84B543A5B5CE}" presName="hierRoot2" presStyleCnt="0">
        <dgm:presLayoutVars>
          <dgm:hierBranch val="init"/>
        </dgm:presLayoutVars>
      </dgm:prSet>
      <dgm:spPr/>
    </dgm:pt>
    <dgm:pt modelId="{9AED2E0F-0EB9-49A7-8578-2094DF0ADBF5}" type="pres">
      <dgm:prSet presAssocID="{28C55C24-33BA-4437-BCB3-84B543A5B5CE}" presName="rootComposite2" presStyleCnt="0"/>
      <dgm:spPr/>
    </dgm:pt>
    <dgm:pt modelId="{9C9B4E56-D136-4BE3-969B-A28DC574E383}" type="pres">
      <dgm:prSet presAssocID="{28C55C24-33BA-4437-BCB3-84B543A5B5CE}" presName="rootText2" presStyleLbl="alignAcc1" presStyleIdx="0" presStyleCnt="0">
        <dgm:presLayoutVars>
          <dgm:chPref val="3"/>
        </dgm:presLayoutVars>
      </dgm:prSet>
      <dgm:spPr/>
      <dgm:t>
        <a:bodyPr/>
        <a:lstStyle/>
        <a:p>
          <a:endParaRPr lang="en-US"/>
        </a:p>
      </dgm:t>
    </dgm:pt>
    <dgm:pt modelId="{7A20CFCF-ABC3-44D1-A2AF-D759D08CE562}" type="pres">
      <dgm:prSet presAssocID="{28C55C24-33BA-4437-BCB3-84B543A5B5CE}" presName="topArc2" presStyleLbl="parChTrans1D1" presStyleIdx="8" presStyleCnt="24"/>
      <dgm:spPr/>
    </dgm:pt>
    <dgm:pt modelId="{7CDA4AFA-9CE9-45BF-8AE4-3C703A8BE75E}" type="pres">
      <dgm:prSet presAssocID="{28C55C24-33BA-4437-BCB3-84B543A5B5CE}" presName="bottomArc2" presStyleLbl="parChTrans1D1" presStyleIdx="9" presStyleCnt="24"/>
      <dgm:spPr/>
    </dgm:pt>
    <dgm:pt modelId="{A4A6172B-97CA-440A-AFF9-9FC82AE847CC}" type="pres">
      <dgm:prSet presAssocID="{28C55C24-33BA-4437-BCB3-84B543A5B5CE}" presName="topConnNode2" presStyleLbl="node3" presStyleIdx="0" presStyleCnt="0"/>
      <dgm:spPr/>
      <dgm:t>
        <a:bodyPr/>
        <a:lstStyle/>
        <a:p>
          <a:endParaRPr lang="en-US"/>
        </a:p>
      </dgm:t>
    </dgm:pt>
    <dgm:pt modelId="{939F2C9F-1884-4F60-983D-512673FE19F9}" type="pres">
      <dgm:prSet presAssocID="{28C55C24-33BA-4437-BCB3-84B543A5B5CE}" presName="hierChild4" presStyleCnt="0"/>
      <dgm:spPr/>
    </dgm:pt>
    <dgm:pt modelId="{379D4B27-CDB9-41DE-9A23-9153C73D5F8D}" type="pres">
      <dgm:prSet presAssocID="{28C55C24-33BA-4437-BCB3-84B543A5B5CE}" presName="hierChild5" presStyleCnt="0"/>
      <dgm:spPr/>
    </dgm:pt>
    <dgm:pt modelId="{BC5D5B7F-144E-4C7D-9CB4-74DF278DFF38}" type="pres">
      <dgm:prSet presAssocID="{DE06064B-CCE4-4F66-AE4F-9CF520F3E139}" presName="hierChild5" presStyleCnt="0"/>
      <dgm:spPr/>
    </dgm:pt>
    <dgm:pt modelId="{1E2118B2-C8CE-4E49-B7E6-FD45117596BF}" type="pres">
      <dgm:prSet presAssocID="{73D5F681-54AC-464B-92A1-8FB179E4E213}" presName="Name28" presStyleLbl="parChTrans1D2" presStyleIdx="1" presStyleCnt="6"/>
      <dgm:spPr/>
      <dgm:t>
        <a:bodyPr/>
        <a:lstStyle/>
        <a:p>
          <a:endParaRPr lang="en-US"/>
        </a:p>
      </dgm:t>
    </dgm:pt>
    <dgm:pt modelId="{BAA5FEEB-464D-4D47-955F-2E08789FB092}" type="pres">
      <dgm:prSet presAssocID="{CE7146BB-D9F9-4A0F-A63C-0C1B20CC9A2F}" presName="hierRoot2" presStyleCnt="0">
        <dgm:presLayoutVars>
          <dgm:hierBranch val="init"/>
        </dgm:presLayoutVars>
      </dgm:prSet>
      <dgm:spPr/>
    </dgm:pt>
    <dgm:pt modelId="{DCE824A6-3A28-4434-A04B-903BDF6B86E0}" type="pres">
      <dgm:prSet presAssocID="{CE7146BB-D9F9-4A0F-A63C-0C1B20CC9A2F}" presName="rootComposite2" presStyleCnt="0"/>
      <dgm:spPr/>
    </dgm:pt>
    <dgm:pt modelId="{B5E38E3C-B41B-4062-A2DA-A29168797B62}" type="pres">
      <dgm:prSet presAssocID="{CE7146BB-D9F9-4A0F-A63C-0C1B20CC9A2F}" presName="rootText2" presStyleLbl="alignAcc1" presStyleIdx="0" presStyleCnt="0">
        <dgm:presLayoutVars>
          <dgm:chPref val="3"/>
        </dgm:presLayoutVars>
      </dgm:prSet>
      <dgm:spPr/>
      <dgm:t>
        <a:bodyPr/>
        <a:lstStyle/>
        <a:p>
          <a:endParaRPr lang="en-US"/>
        </a:p>
      </dgm:t>
    </dgm:pt>
    <dgm:pt modelId="{9C33BD0D-510D-4D35-80B3-6BE7388F0873}" type="pres">
      <dgm:prSet presAssocID="{CE7146BB-D9F9-4A0F-A63C-0C1B20CC9A2F}" presName="topArc2" presStyleLbl="parChTrans1D1" presStyleIdx="10" presStyleCnt="24"/>
      <dgm:spPr/>
    </dgm:pt>
    <dgm:pt modelId="{3EDAD1F3-D6A1-4708-B580-A9BA8F89A9BF}" type="pres">
      <dgm:prSet presAssocID="{CE7146BB-D9F9-4A0F-A63C-0C1B20CC9A2F}" presName="bottomArc2" presStyleLbl="parChTrans1D1" presStyleIdx="11" presStyleCnt="24"/>
      <dgm:spPr/>
    </dgm:pt>
    <dgm:pt modelId="{F5D0E77A-363F-4D87-8B77-D829CC320BAA}" type="pres">
      <dgm:prSet presAssocID="{CE7146BB-D9F9-4A0F-A63C-0C1B20CC9A2F}" presName="topConnNode2" presStyleLbl="node2" presStyleIdx="0" presStyleCnt="0"/>
      <dgm:spPr/>
      <dgm:t>
        <a:bodyPr/>
        <a:lstStyle/>
        <a:p>
          <a:endParaRPr lang="en-US"/>
        </a:p>
      </dgm:t>
    </dgm:pt>
    <dgm:pt modelId="{2D16F523-E7F9-44E0-B5DC-B7AD89496AA6}" type="pres">
      <dgm:prSet presAssocID="{CE7146BB-D9F9-4A0F-A63C-0C1B20CC9A2F}" presName="hierChild4" presStyleCnt="0"/>
      <dgm:spPr/>
    </dgm:pt>
    <dgm:pt modelId="{D69AE777-0ADD-4CFA-BA08-468631A3D0F7}" type="pres">
      <dgm:prSet presAssocID="{CE7146BB-D9F9-4A0F-A63C-0C1B20CC9A2F}" presName="hierChild5" presStyleCnt="0"/>
      <dgm:spPr/>
    </dgm:pt>
    <dgm:pt modelId="{E8695494-73C1-4EA0-BB60-CBBB49714976}" type="pres">
      <dgm:prSet presAssocID="{73334EB0-CABB-4E2C-BB67-ABFFA1C7A3A0}" presName="Name28" presStyleLbl="parChTrans1D2" presStyleIdx="2" presStyleCnt="6"/>
      <dgm:spPr/>
      <dgm:t>
        <a:bodyPr/>
        <a:lstStyle/>
        <a:p>
          <a:endParaRPr lang="en-US"/>
        </a:p>
      </dgm:t>
    </dgm:pt>
    <dgm:pt modelId="{3087C7CF-A1AB-42CC-B7A9-82C7BC49211E}" type="pres">
      <dgm:prSet presAssocID="{90436AC1-9003-4125-A34C-F1C84C051489}" presName="hierRoot2" presStyleCnt="0">
        <dgm:presLayoutVars>
          <dgm:hierBranch val="init"/>
        </dgm:presLayoutVars>
      </dgm:prSet>
      <dgm:spPr/>
    </dgm:pt>
    <dgm:pt modelId="{F65E0EBE-D6BF-47CA-B7E7-5A46855B93C2}" type="pres">
      <dgm:prSet presAssocID="{90436AC1-9003-4125-A34C-F1C84C051489}" presName="rootComposite2" presStyleCnt="0"/>
      <dgm:spPr/>
    </dgm:pt>
    <dgm:pt modelId="{4751478F-DC7F-44A6-B8E0-E8B2F9BE7398}" type="pres">
      <dgm:prSet presAssocID="{90436AC1-9003-4125-A34C-F1C84C051489}" presName="rootText2" presStyleLbl="alignAcc1" presStyleIdx="0" presStyleCnt="0">
        <dgm:presLayoutVars>
          <dgm:chPref val="3"/>
        </dgm:presLayoutVars>
      </dgm:prSet>
      <dgm:spPr/>
      <dgm:t>
        <a:bodyPr/>
        <a:lstStyle/>
        <a:p>
          <a:endParaRPr lang="en-US"/>
        </a:p>
      </dgm:t>
    </dgm:pt>
    <dgm:pt modelId="{1B1A2187-E702-4D7E-AB68-DD5B26A4F1A5}" type="pres">
      <dgm:prSet presAssocID="{90436AC1-9003-4125-A34C-F1C84C051489}" presName="topArc2" presStyleLbl="parChTrans1D1" presStyleIdx="12" presStyleCnt="24"/>
      <dgm:spPr/>
    </dgm:pt>
    <dgm:pt modelId="{4A156243-3A96-4300-8DA4-927746795A43}" type="pres">
      <dgm:prSet presAssocID="{90436AC1-9003-4125-A34C-F1C84C051489}" presName="bottomArc2" presStyleLbl="parChTrans1D1" presStyleIdx="13" presStyleCnt="24"/>
      <dgm:spPr/>
    </dgm:pt>
    <dgm:pt modelId="{8C7D075D-F3C4-4118-8009-18FC3F4ED2EC}" type="pres">
      <dgm:prSet presAssocID="{90436AC1-9003-4125-A34C-F1C84C051489}" presName="topConnNode2" presStyleLbl="node2" presStyleIdx="0" presStyleCnt="0"/>
      <dgm:spPr/>
      <dgm:t>
        <a:bodyPr/>
        <a:lstStyle/>
        <a:p>
          <a:endParaRPr lang="en-US"/>
        </a:p>
      </dgm:t>
    </dgm:pt>
    <dgm:pt modelId="{7779ECBD-9044-48C9-9F83-DB5C8A49951C}" type="pres">
      <dgm:prSet presAssocID="{90436AC1-9003-4125-A34C-F1C84C051489}" presName="hierChild4" presStyleCnt="0"/>
      <dgm:spPr/>
    </dgm:pt>
    <dgm:pt modelId="{CFD6F392-C7EC-49FD-A120-4F4DB036A3A4}" type="pres">
      <dgm:prSet presAssocID="{90436AC1-9003-4125-A34C-F1C84C051489}" presName="hierChild5" presStyleCnt="0"/>
      <dgm:spPr/>
    </dgm:pt>
    <dgm:pt modelId="{282D75AF-F665-40AE-AFDF-63008B43AD4A}" type="pres">
      <dgm:prSet presAssocID="{3AE74617-DB8A-4490-BF81-C1E379AE69A1}" presName="Name28" presStyleLbl="parChTrans1D2" presStyleIdx="3" presStyleCnt="6"/>
      <dgm:spPr/>
      <dgm:t>
        <a:bodyPr/>
        <a:lstStyle/>
        <a:p>
          <a:endParaRPr lang="en-US"/>
        </a:p>
      </dgm:t>
    </dgm:pt>
    <dgm:pt modelId="{B77AA6A6-5FE0-4766-9543-554D9575F992}" type="pres">
      <dgm:prSet presAssocID="{26A3921A-0D7F-497F-9D4A-5BBE82810C39}" presName="hierRoot2" presStyleCnt="0">
        <dgm:presLayoutVars>
          <dgm:hierBranch val="init"/>
        </dgm:presLayoutVars>
      </dgm:prSet>
      <dgm:spPr/>
    </dgm:pt>
    <dgm:pt modelId="{60F7553F-1471-4956-9F2E-AAE416788CFF}" type="pres">
      <dgm:prSet presAssocID="{26A3921A-0D7F-497F-9D4A-5BBE82810C39}" presName="rootComposite2" presStyleCnt="0"/>
      <dgm:spPr/>
    </dgm:pt>
    <dgm:pt modelId="{5911BEE4-88E3-4571-A3F0-00FCF42D3478}" type="pres">
      <dgm:prSet presAssocID="{26A3921A-0D7F-497F-9D4A-5BBE82810C39}" presName="rootText2" presStyleLbl="alignAcc1" presStyleIdx="0" presStyleCnt="0">
        <dgm:presLayoutVars>
          <dgm:chPref val="3"/>
        </dgm:presLayoutVars>
      </dgm:prSet>
      <dgm:spPr/>
      <dgm:t>
        <a:bodyPr/>
        <a:lstStyle/>
        <a:p>
          <a:endParaRPr lang="en-US"/>
        </a:p>
      </dgm:t>
    </dgm:pt>
    <dgm:pt modelId="{DD3164A3-EBE9-4001-BF5B-B899A206BC08}" type="pres">
      <dgm:prSet presAssocID="{26A3921A-0D7F-497F-9D4A-5BBE82810C39}" presName="topArc2" presStyleLbl="parChTrans1D1" presStyleIdx="14" presStyleCnt="24"/>
      <dgm:spPr/>
    </dgm:pt>
    <dgm:pt modelId="{050FB425-6530-4E57-8229-0D02D6F331BB}" type="pres">
      <dgm:prSet presAssocID="{26A3921A-0D7F-497F-9D4A-5BBE82810C39}" presName="bottomArc2" presStyleLbl="parChTrans1D1" presStyleIdx="15" presStyleCnt="24"/>
      <dgm:spPr/>
    </dgm:pt>
    <dgm:pt modelId="{D6C60318-F664-491B-8294-CA21327F4C74}" type="pres">
      <dgm:prSet presAssocID="{26A3921A-0D7F-497F-9D4A-5BBE82810C39}" presName="topConnNode2" presStyleLbl="node2" presStyleIdx="0" presStyleCnt="0"/>
      <dgm:spPr/>
      <dgm:t>
        <a:bodyPr/>
        <a:lstStyle/>
        <a:p>
          <a:endParaRPr lang="en-US"/>
        </a:p>
      </dgm:t>
    </dgm:pt>
    <dgm:pt modelId="{05D7F72A-B30F-459A-A815-D82E1332E7FE}" type="pres">
      <dgm:prSet presAssocID="{26A3921A-0D7F-497F-9D4A-5BBE82810C39}" presName="hierChild4" presStyleCnt="0"/>
      <dgm:spPr/>
    </dgm:pt>
    <dgm:pt modelId="{88559987-B56C-42A4-A2C5-37ADF78CA516}" type="pres">
      <dgm:prSet presAssocID="{26A3921A-0D7F-497F-9D4A-5BBE82810C39}" presName="hierChild5" presStyleCnt="0"/>
      <dgm:spPr/>
    </dgm:pt>
    <dgm:pt modelId="{F323C239-DAD8-42E6-9FDF-19206024C3F6}" type="pres">
      <dgm:prSet presAssocID="{0684084E-BDA9-4E4D-84B3-1F703F5A909F}" presName="Name28" presStyleLbl="parChTrans1D2" presStyleIdx="4" presStyleCnt="6"/>
      <dgm:spPr/>
      <dgm:t>
        <a:bodyPr/>
        <a:lstStyle/>
        <a:p>
          <a:endParaRPr lang="en-US"/>
        </a:p>
      </dgm:t>
    </dgm:pt>
    <dgm:pt modelId="{07CD7D0C-A8B9-4D7E-AA2B-E0408712650E}" type="pres">
      <dgm:prSet presAssocID="{FBDDED97-9D7F-40BE-A956-4E72B5CF6644}" presName="hierRoot2" presStyleCnt="0">
        <dgm:presLayoutVars>
          <dgm:hierBranch val="init"/>
        </dgm:presLayoutVars>
      </dgm:prSet>
      <dgm:spPr/>
    </dgm:pt>
    <dgm:pt modelId="{6131101C-3D73-4F5A-9425-2CB45F13BB77}" type="pres">
      <dgm:prSet presAssocID="{FBDDED97-9D7F-40BE-A956-4E72B5CF6644}" presName="rootComposite2" presStyleCnt="0"/>
      <dgm:spPr/>
    </dgm:pt>
    <dgm:pt modelId="{FED7644A-6811-455F-AFAD-8649A7258733}" type="pres">
      <dgm:prSet presAssocID="{FBDDED97-9D7F-40BE-A956-4E72B5CF6644}" presName="rootText2" presStyleLbl="alignAcc1" presStyleIdx="0" presStyleCnt="0">
        <dgm:presLayoutVars>
          <dgm:chPref val="3"/>
        </dgm:presLayoutVars>
      </dgm:prSet>
      <dgm:spPr/>
      <dgm:t>
        <a:bodyPr/>
        <a:lstStyle/>
        <a:p>
          <a:endParaRPr lang="en-US"/>
        </a:p>
      </dgm:t>
    </dgm:pt>
    <dgm:pt modelId="{F263A11D-F72C-49EC-AE8E-DE7BF69700E7}" type="pres">
      <dgm:prSet presAssocID="{FBDDED97-9D7F-40BE-A956-4E72B5CF6644}" presName="topArc2" presStyleLbl="parChTrans1D1" presStyleIdx="16" presStyleCnt="24"/>
      <dgm:spPr/>
    </dgm:pt>
    <dgm:pt modelId="{9360407C-5833-4494-B059-763457AFCCB7}" type="pres">
      <dgm:prSet presAssocID="{FBDDED97-9D7F-40BE-A956-4E72B5CF6644}" presName="bottomArc2" presStyleLbl="parChTrans1D1" presStyleIdx="17" presStyleCnt="24"/>
      <dgm:spPr/>
    </dgm:pt>
    <dgm:pt modelId="{395AFC5C-AC86-47A8-B8B1-FF6F998174D9}" type="pres">
      <dgm:prSet presAssocID="{FBDDED97-9D7F-40BE-A956-4E72B5CF6644}" presName="topConnNode2" presStyleLbl="node2" presStyleIdx="0" presStyleCnt="0"/>
      <dgm:spPr/>
      <dgm:t>
        <a:bodyPr/>
        <a:lstStyle/>
        <a:p>
          <a:endParaRPr lang="en-US"/>
        </a:p>
      </dgm:t>
    </dgm:pt>
    <dgm:pt modelId="{50F47F52-9EA4-4907-A01B-41CFE6265133}" type="pres">
      <dgm:prSet presAssocID="{FBDDED97-9D7F-40BE-A956-4E72B5CF6644}" presName="hierChild4" presStyleCnt="0"/>
      <dgm:spPr/>
    </dgm:pt>
    <dgm:pt modelId="{1AB7BB4B-DBFC-445E-A666-F923BA47FC1F}" type="pres">
      <dgm:prSet presAssocID="{FBDDED97-9D7F-40BE-A956-4E72B5CF6644}" presName="hierChild5" presStyleCnt="0"/>
      <dgm:spPr/>
    </dgm:pt>
    <dgm:pt modelId="{CEC8373F-A6F6-431A-8710-D0B118341184}" type="pres">
      <dgm:prSet presAssocID="{D54C0800-CC3E-4235-90AA-BF1F0D4C5B91}" presName="Name28" presStyleLbl="parChTrans1D2" presStyleIdx="5" presStyleCnt="6"/>
      <dgm:spPr/>
      <dgm:t>
        <a:bodyPr/>
        <a:lstStyle/>
        <a:p>
          <a:endParaRPr lang="en-US"/>
        </a:p>
      </dgm:t>
    </dgm:pt>
    <dgm:pt modelId="{30C07EAD-CD47-46E9-B68D-ECE2B71A6D8A}" type="pres">
      <dgm:prSet presAssocID="{F691DEFA-EA34-4282-9CFF-9B15E68C8B32}" presName="hierRoot2" presStyleCnt="0">
        <dgm:presLayoutVars>
          <dgm:hierBranch val="init"/>
        </dgm:presLayoutVars>
      </dgm:prSet>
      <dgm:spPr/>
    </dgm:pt>
    <dgm:pt modelId="{1CB64352-6687-4619-8399-67C9C0013CC9}" type="pres">
      <dgm:prSet presAssocID="{F691DEFA-EA34-4282-9CFF-9B15E68C8B32}" presName="rootComposite2" presStyleCnt="0"/>
      <dgm:spPr/>
    </dgm:pt>
    <dgm:pt modelId="{E0DE95E6-93C0-439A-8A70-A6B4D38AE38F}" type="pres">
      <dgm:prSet presAssocID="{F691DEFA-EA34-4282-9CFF-9B15E68C8B32}" presName="rootText2" presStyleLbl="alignAcc1" presStyleIdx="0" presStyleCnt="0">
        <dgm:presLayoutVars>
          <dgm:chPref val="3"/>
        </dgm:presLayoutVars>
      </dgm:prSet>
      <dgm:spPr/>
      <dgm:t>
        <a:bodyPr/>
        <a:lstStyle/>
        <a:p>
          <a:endParaRPr lang="en-US"/>
        </a:p>
      </dgm:t>
    </dgm:pt>
    <dgm:pt modelId="{8751040D-CF55-4AEB-864D-6B8217BA1F6C}" type="pres">
      <dgm:prSet presAssocID="{F691DEFA-EA34-4282-9CFF-9B15E68C8B32}" presName="topArc2" presStyleLbl="parChTrans1D1" presStyleIdx="18" presStyleCnt="24"/>
      <dgm:spPr/>
    </dgm:pt>
    <dgm:pt modelId="{2D4D95BC-DC84-47A3-844C-2AEB58076FBB}" type="pres">
      <dgm:prSet presAssocID="{F691DEFA-EA34-4282-9CFF-9B15E68C8B32}" presName="bottomArc2" presStyleLbl="parChTrans1D1" presStyleIdx="19" presStyleCnt="24"/>
      <dgm:spPr/>
    </dgm:pt>
    <dgm:pt modelId="{339FFFD9-8E5D-45AB-BD9E-DB79E7297AD7}" type="pres">
      <dgm:prSet presAssocID="{F691DEFA-EA34-4282-9CFF-9B15E68C8B32}" presName="topConnNode2" presStyleLbl="node2" presStyleIdx="0" presStyleCnt="0"/>
      <dgm:spPr/>
      <dgm:t>
        <a:bodyPr/>
        <a:lstStyle/>
        <a:p>
          <a:endParaRPr lang="en-US"/>
        </a:p>
      </dgm:t>
    </dgm:pt>
    <dgm:pt modelId="{D4BC19FD-E16D-4451-886F-0D0EE89E6F89}" type="pres">
      <dgm:prSet presAssocID="{F691DEFA-EA34-4282-9CFF-9B15E68C8B32}" presName="hierChild4" presStyleCnt="0"/>
      <dgm:spPr/>
    </dgm:pt>
    <dgm:pt modelId="{97E18796-CAA9-46D1-B89E-DA3C604291EC}" type="pres">
      <dgm:prSet presAssocID="{7DC20A93-918A-478D-8181-A2D8FAB7AA11}" presName="Name28" presStyleLbl="parChTrans1D3" presStyleIdx="3" presStyleCnt="5"/>
      <dgm:spPr/>
      <dgm:t>
        <a:bodyPr/>
        <a:lstStyle/>
        <a:p>
          <a:endParaRPr lang="en-US"/>
        </a:p>
      </dgm:t>
    </dgm:pt>
    <dgm:pt modelId="{E0987F26-13FC-4602-BAE4-74A2B980C9A3}" type="pres">
      <dgm:prSet presAssocID="{F66FD297-22DF-43E2-8CE4-97F38091AD3B}" presName="hierRoot2" presStyleCnt="0">
        <dgm:presLayoutVars>
          <dgm:hierBranch val="init"/>
        </dgm:presLayoutVars>
      </dgm:prSet>
      <dgm:spPr/>
    </dgm:pt>
    <dgm:pt modelId="{D946AE52-B1A2-4F88-8D29-A8487BCA3626}" type="pres">
      <dgm:prSet presAssocID="{F66FD297-22DF-43E2-8CE4-97F38091AD3B}" presName="rootComposite2" presStyleCnt="0"/>
      <dgm:spPr/>
    </dgm:pt>
    <dgm:pt modelId="{6A3C3F9C-2DBC-4E66-99C3-B9769BBE815A}" type="pres">
      <dgm:prSet presAssocID="{F66FD297-22DF-43E2-8CE4-97F38091AD3B}" presName="rootText2" presStyleLbl="alignAcc1" presStyleIdx="0" presStyleCnt="0">
        <dgm:presLayoutVars>
          <dgm:chPref val="3"/>
        </dgm:presLayoutVars>
      </dgm:prSet>
      <dgm:spPr/>
      <dgm:t>
        <a:bodyPr/>
        <a:lstStyle/>
        <a:p>
          <a:endParaRPr lang="en-US"/>
        </a:p>
      </dgm:t>
    </dgm:pt>
    <dgm:pt modelId="{5467A164-9D9C-4ECE-A21F-4057F7E9ABA8}" type="pres">
      <dgm:prSet presAssocID="{F66FD297-22DF-43E2-8CE4-97F38091AD3B}" presName="topArc2" presStyleLbl="parChTrans1D1" presStyleIdx="20" presStyleCnt="24"/>
      <dgm:spPr/>
    </dgm:pt>
    <dgm:pt modelId="{4A56BC95-FC65-4369-A03D-6360E9DE9EAD}" type="pres">
      <dgm:prSet presAssocID="{F66FD297-22DF-43E2-8CE4-97F38091AD3B}" presName="bottomArc2" presStyleLbl="parChTrans1D1" presStyleIdx="21" presStyleCnt="24"/>
      <dgm:spPr/>
    </dgm:pt>
    <dgm:pt modelId="{9D473A66-5D61-4E03-BF5F-5CE0C1429BF5}" type="pres">
      <dgm:prSet presAssocID="{F66FD297-22DF-43E2-8CE4-97F38091AD3B}" presName="topConnNode2" presStyleLbl="node3" presStyleIdx="0" presStyleCnt="0"/>
      <dgm:spPr/>
      <dgm:t>
        <a:bodyPr/>
        <a:lstStyle/>
        <a:p>
          <a:endParaRPr lang="en-US"/>
        </a:p>
      </dgm:t>
    </dgm:pt>
    <dgm:pt modelId="{7D7E8BBC-0AFB-4809-AFD4-5023FA400B9A}" type="pres">
      <dgm:prSet presAssocID="{F66FD297-22DF-43E2-8CE4-97F38091AD3B}" presName="hierChild4" presStyleCnt="0"/>
      <dgm:spPr/>
    </dgm:pt>
    <dgm:pt modelId="{F7C0138A-A065-4040-943F-6233836545E8}" type="pres">
      <dgm:prSet presAssocID="{F66FD297-22DF-43E2-8CE4-97F38091AD3B}" presName="hierChild5" presStyleCnt="0"/>
      <dgm:spPr/>
    </dgm:pt>
    <dgm:pt modelId="{B25C33BC-9983-4182-9294-3AFD058FCE91}" type="pres">
      <dgm:prSet presAssocID="{7FE7AE8B-D9A2-4250-B15D-367017845887}" presName="Name28" presStyleLbl="parChTrans1D3" presStyleIdx="4" presStyleCnt="5"/>
      <dgm:spPr/>
      <dgm:t>
        <a:bodyPr/>
        <a:lstStyle/>
        <a:p>
          <a:endParaRPr lang="en-US"/>
        </a:p>
      </dgm:t>
    </dgm:pt>
    <dgm:pt modelId="{3FDAABBB-3A57-467F-BFEB-835674B109F9}" type="pres">
      <dgm:prSet presAssocID="{251A501B-A5A0-4EB6-AE6C-3A19D8F814F8}" presName="hierRoot2" presStyleCnt="0">
        <dgm:presLayoutVars>
          <dgm:hierBranch val="init"/>
        </dgm:presLayoutVars>
      </dgm:prSet>
      <dgm:spPr/>
    </dgm:pt>
    <dgm:pt modelId="{680F436E-6544-44F9-A6C6-3AA2B0E98DCE}" type="pres">
      <dgm:prSet presAssocID="{251A501B-A5A0-4EB6-AE6C-3A19D8F814F8}" presName="rootComposite2" presStyleCnt="0"/>
      <dgm:spPr/>
    </dgm:pt>
    <dgm:pt modelId="{4840B3F8-9C74-41A9-9A2F-774C5D902B32}" type="pres">
      <dgm:prSet presAssocID="{251A501B-A5A0-4EB6-AE6C-3A19D8F814F8}" presName="rootText2" presStyleLbl="alignAcc1" presStyleIdx="0" presStyleCnt="0">
        <dgm:presLayoutVars>
          <dgm:chPref val="3"/>
        </dgm:presLayoutVars>
      </dgm:prSet>
      <dgm:spPr/>
      <dgm:t>
        <a:bodyPr/>
        <a:lstStyle/>
        <a:p>
          <a:endParaRPr lang="en-US"/>
        </a:p>
      </dgm:t>
    </dgm:pt>
    <dgm:pt modelId="{48BA683C-0C22-482E-9680-22F0B37B7173}" type="pres">
      <dgm:prSet presAssocID="{251A501B-A5A0-4EB6-AE6C-3A19D8F814F8}" presName="topArc2" presStyleLbl="parChTrans1D1" presStyleIdx="22" presStyleCnt="24"/>
      <dgm:spPr/>
    </dgm:pt>
    <dgm:pt modelId="{3220920D-E1CF-4EDF-BE85-5D9490D89044}" type="pres">
      <dgm:prSet presAssocID="{251A501B-A5A0-4EB6-AE6C-3A19D8F814F8}" presName="bottomArc2" presStyleLbl="parChTrans1D1" presStyleIdx="23" presStyleCnt="24"/>
      <dgm:spPr/>
    </dgm:pt>
    <dgm:pt modelId="{DACFF73C-28C0-4F3D-8F4C-700BC8E0F23C}" type="pres">
      <dgm:prSet presAssocID="{251A501B-A5A0-4EB6-AE6C-3A19D8F814F8}" presName="topConnNode2" presStyleLbl="node3" presStyleIdx="0" presStyleCnt="0"/>
      <dgm:spPr/>
      <dgm:t>
        <a:bodyPr/>
        <a:lstStyle/>
        <a:p>
          <a:endParaRPr lang="en-US"/>
        </a:p>
      </dgm:t>
    </dgm:pt>
    <dgm:pt modelId="{02D3CB7C-77D4-4F8F-92DA-9B91A855B71B}" type="pres">
      <dgm:prSet presAssocID="{251A501B-A5A0-4EB6-AE6C-3A19D8F814F8}" presName="hierChild4" presStyleCnt="0"/>
      <dgm:spPr/>
    </dgm:pt>
    <dgm:pt modelId="{93D27E61-74E3-4679-9602-76E73B8AA02B}" type="pres">
      <dgm:prSet presAssocID="{251A501B-A5A0-4EB6-AE6C-3A19D8F814F8}" presName="hierChild5" presStyleCnt="0"/>
      <dgm:spPr/>
    </dgm:pt>
    <dgm:pt modelId="{8265077E-DF71-4F3B-98B6-9A6B39789D3D}" type="pres">
      <dgm:prSet presAssocID="{F691DEFA-EA34-4282-9CFF-9B15E68C8B32}" presName="hierChild5" presStyleCnt="0"/>
      <dgm:spPr/>
    </dgm:pt>
    <dgm:pt modelId="{6C065547-7FF4-4E7A-8A16-26D55DAE40A9}" type="pres">
      <dgm:prSet presAssocID="{F68F1565-E539-4947-8586-AD6E036484BF}" presName="hierChild3" presStyleCnt="0"/>
      <dgm:spPr/>
    </dgm:pt>
  </dgm:ptLst>
  <dgm:cxnLst>
    <dgm:cxn modelId="{3AE87E9D-3F6F-4632-926E-923A4CBCEEFA}" type="presOf" srcId="{F66FD297-22DF-43E2-8CE4-97F38091AD3B}" destId="{9D473A66-5D61-4E03-BF5F-5CE0C1429BF5}" srcOrd="1" destOrd="0" presId="urn:microsoft.com/office/officeart/2008/layout/HalfCircleOrganizationChart"/>
    <dgm:cxn modelId="{602A7313-9797-4496-958D-4F042726080D}" type="presOf" srcId="{73334EB0-CABB-4E2C-BB67-ABFFA1C7A3A0}" destId="{E8695494-73C1-4EA0-BB60-CBBB49714976}" srcOrd="0" destOrd="0" presId="urn:microsoft.com/office/officeart/2008/layout/HalfCircleOrganizationChart"/>
    <dgm:cxn modelId="{78E01053-4D96-40D6-B562-C213EDB729D8}" type="presOf" srcId="{EBF691E2-4D24-4AED-8267-084CA1F8A71F}" destId="{F63CBE81-0A6D-43EF-924B-6F8CE2DAB5DF}" srcOrd="0" destOrd="0" presId="urn:microsoft.com/office/officeart/2008/layout/HalfCircleOrganizationChart"/>
    <dgm:cxn modelId="{954CC81B-3B0F-4DFB-A8F4-7480C0314E5F}" type="presOf" srcId="{DE06064B-CCE4-4F66-AE4F-9CF520F3E139}" destId="{2FEF3EAF-CF52-487F-B571-0D1F90D816F6}" srcOrd="1" destOrd="0" presId="urn:microsoft.com/office/officeart/2008/layout/HalfCircleOrganizationChart"/>
    <dgm:cxn modelId="{07BE6DDA-F5D8-4E89-B7CD-7D68F54DB106}" type="presOf" srcId="{2A3EF72A-29EF-46D0-8652-04597A2EF5F5}" destId="{B8255B78-CDF9-437F-96F3-3EA74DABBC52}" srcOrd="0" destOrd="0" presId="urn:microsoft.com/office/officeart/2008/layout/HalfCircleOrganizationChart"/>
    <dgm:cxn modelId="{5B8CC125-E373-4A71-8A3F-8ECAEEA3ED02}" type="presOf" srcId="{593C79DC-83A0-486D-B3E5-DF9DDDC04DF0}" destId="{049A7DBD-F049-4E98-A807-DB8045C81167}" srcOrd="0" destOrd="0" presId="urn:microsoft.com/office/officeart/2008/layout/HalfCircleOrganizationChart"/>
    <dgm:cxn modelId="{555C27CF-127B-4F4D-9482-7A1A8F794E91}" type="presOf" srcId="{7C2DDC07-5C5F-4BFD-8567-0008B14259D0}" destId="{46761DC9-6025-412D-9C15-2F651D9BD95F}" srcOrd="0" destOrd="0" presId="urn:microsoft.com/office/officeart/2008/layout/HalfCircleOrganizationChart"/>
    <dgm:cxn modelId="{9A3EEA21-5C23-4830-91DB-1D38C492C6FA}" type="presOf" srcId="{D54C0800-CC3E-4235-90AA-BF1F0D4C5B91}" destId="{CEC8373F-A6F6-431A-8710-D0B118341184}" srcOrd="0" destOrd="0" presId="urn:microsoft.com/office/officeart/2008/layout/HalfCircleOrganizationChart"/>
    <dgm:cxn modelId="{1EB544B5-B99A-45A8-B9F0-7EB632D346A1}" type="presOf" srcId="{90436AC1-9003-4125-A34C-F1C84C051489}" destId="{8C7D075D-F3C4-4118-8009-18FC3F4ED2EC}" srcOrd="1" destOrd="0" presId="urn:microsoft.com/office/officeart/2008/layout/HalfCircleOrganizationChart"/>
    <dgm:cxn modelId="{0BCAFCCC-3A5C-4D1E-91A6-EF24336F0EA4}" srcId="{F691DEFA-EA34-4282-9CFF-9B15E68C8B32}" destId="{F66FD297-22DF-43E2-8CE4-97F38091AD3B}" srcOrd="0" destOrd="0" parTransId="{7DC20A93-918A-478D-8181-A2D8FAB7AA11}" sibTransId="{9DF7CE4E-C358-4011-BFFA-FD9BE629B3DF}"/>
    <dgm:cxn modelId="{96E11DAA-A876-4867-B10F-706E469BFCA5}" srcId="{F68F1565-E539-4947-8586-AD6E036484BF}" destId="{DE06064B-CCE4-4F66-AE4F-9CF520F3E139}" srcOrd="0" destOrd="0" parTransId="{292A3101-5C7E-4604-9305-893CADF248CC}" sibTransId="{3E4D50EA-B45F-41F9-AE0F-969400E9915A}"/>
    <dgm:cxn modelId="{12CC4899-F823-4409-9ED6-10F9D914B255}" type="presOf" srcId="{26A3921A-0D7F-497F-9D4A-5BBE82810C39}" destId="{5911BEE4-88E3-4571-A3F0-00FCF42D3478}" srcOrd="0" destOrd="0" presId="urn:microsoft.com/office/officeart/2008/layout/HalfCircleOrganizationChart"/>
    <dgm:cxn modelId="{0BB23C35-696B-4396-9A04-CA83EA107BCF}" srcId="{F68F1565-E539-4947-8586-AD6E036484BF}" destId="{CE7146BB-D9F9-4A0F-A63C-0C1B20CC9A2F}" srcOrd="1" destOrd="0" parTransId="{73D5F681-54AC-464B-92A1-8FB179E4E213}" sibTransId="{AFE4A897-B70C-4058-A308-52DA1542CFFB}"/>
    <dgm:cxn modelId="{C81F3645-8EF4-4254-B550-635C4478D8DA}" type="presOf" srcId="{90436AC1-9003-4125-A34C-F1C84C051489}" destId="{4751478F-DC7F-44A6-B8E0-E8B2F9BE7398}" srcOrd="0" destOrd="0" presId="urn:microsoft.com/office/officeart/2008/layout/HalfCircleOrganizationChart"/>
    <dgm:cxn modelId="{50B262A6-FE6C-42F7-B91D-B658B14EC78A}" type="presOf" srcId="{F68F1565-E539-4947-8586-AD6E036484BF}" destId="{1F1F8934-039E-4AC1-A90E-9C4155EFA99A}" srcOrd="0" destOrd="0" presId="urn:microsoft.com/office/officeart/2008/layout/HalfCircleOrganizationChart"/>
    <dgm:cxn modelId="{056CD60A-6781-45A7-AEE0-202E0480C258}" srcId="{F68F1565-E539-4947-8586-AD6E036484BF}" destId="{F691DEFA-EA34-4282-9CFF-9B15E68C8B32}" srcOrd="5" destOrd="0" parTransId="{D54C0800-CC3E-4235-90AA-BF1F0D4C5B91}" sibTransId="{C5F36BA8-A4D9-4482-AE1D-24E990421A88}"/>
    <dgm:cxn modelId="{DA53DDDE-A701-42DD-8000-A9388FE8D083}" type="presOf" srcId="{F66FD297-22DF-43E2-8CE4-97F38091AD3B}" destId="{6A3C3F9C-2DBC-4E66-99C3-B9769BBE815A}" srcOrd="0" destOrd="0" presId="urn:microsoft.com/office/officeart/2008/layout/HalfCircleOrganizationChart"/>
    <dgm:cxn modelId="{ADFB1E82-FDD8-4121-ABD1-A676B1150509}" srcId="{DE06064B-CCE4-4F66-AE4F-9CF520F3E139}" destId="{28C55C24-33BA-4437-BCB3-84B543A5B5CE}" srcOrd="2" destOrd="0" parTransId="{7C2DDC07-5C5F-4BFD-8567-0008B14259D0}" sibTransId="{B1B9B3D5-7667-4ACC-8EEE-A7DC21BF5440}"/>
    <dgm:cxn modelId="{109B3020-DD2C-4D2B-B748-1ED1B825EE17}" type="presOf" srcId="{7DC20A93-918A-478D-8181-A2D8FAB7AA11}" destId="{97E18796-CAA9-46D1-B89E-DA3C604291EC}" srcOrd="0" destOrd="0" presId="urn:microsoft.com/office/officeart/2008/layout/HalfCircleOrganizationChart"/>
    <dgm:cxn modelId="{D88774F8-4EF8-4788-A689-6D5B4985054C}" type="presOf" srcId="{251A501B-A5A0-4EB6-AE6C-3A19D8F814F8}" destId="{DACFF73C-28C0-4F3D-8F4C-700BC8E0F23C}" srcOrd="1" destOrd="0" presId="urn:microsoft.com/office/officeart/2008/layout/HalfCircleOrganizationChart"/>
    <dgm:cxn modelId="{722D8533-4875-4A59-AFAE-52491300642D}" type="presOf" srcId="{CAFDDF46-F377-457C-9FD8-4892AA6428A5}" destId="{ACE3B00F-03F4-467E-9AD6-2355647C00FC}" srcOrd="0" destOrd="0" presId="urn:microsoft.com/office/officeart/2008/layout/HalfCircleOrganizationChart"/>
    <dgm:cxn modelId="{948E9FFB-B7E5-486E-97B3-2895C936A7AC}" type="presOf" srcId="{73D5F681-54AC-464B-92A1-8FB179E4E213}" destId="{1E2118B2-C8CE-4E49-B7E6-FD45117596BF}" srcOrd="0" destOrd="0" presId="urn:microsoft.com/office/officeart/2008/layout/HalfCircleOrganizationChart"/>
    <dgm:cxn modelId="{EE87DDC1-27F0-4F38-B701-13A629623CCC}" type="presOf" srcId="{251A501B-A5A0-4EB6-AE6C-3A19D8F814F8}" destId="{4840B3F8-9C74-41A9-9A2F-774C5D902B32}" srcOrd="0" destOrd="0" presId="urn:microsoft.com/office/officeart/2008/layout/HalfCircleOrganizationChart"/>
    <dgm:cxn modelId="{3795C993-ED4A-4445-A6B5-F64D33FEFC69}" type="presOf" srcId="{F691DEFA-EA34-4282-9CFF-9B15E68C8B32}" destId="{339FFFD9-8E5D-45AB-BD9E-DB79E7297AD7}" srcOrd="1" destOrd="0" presId="urn:microsoft.com/office/officeart/2008/layout/HalfCircleOrganizationChart"/>
    <dgm:cxn modelId="{F4E84F0D-EBD2-460D-8ABD-00A64BF9F0F7}" type="presOf" srcId="{3E6B86F6-DE47-4BAC-B8EE-A11240B72444}" destId="{99931A7C-209B-4BEF-9D59-293EC0D7B1E9}" srcOrd="1" destOrd="0" presId="urn:microsoft.com/office/officeart/2008/layout/HalfCircleOrganizationChart"/>
    <dgm:cxn modelId="{3338EB06-3F22-4E15-AFC1-1419C9F6AC6E}" srcId="{EBF691E2-4D24-4AED-8267-084CA1F8A71F}" destId="{F68F1565-E539-4947-8586-AD6E036484BF}" srcOrd="0" destOrd="0" parTransId="{7C30A75C-F50C-499C-BF39-721F46C34652}" sibTransId="{EB314246-54EB-4B3D-8D3F-5B2988081BEE}"/>
    <dgm:cxn modelId="{91AD32B3-43CE-4356-92BD-4BDD4487FA5E}" type="presOf" srcId="{3AE74617-DB8A-4490-BF81-C1E379AE69A1}" destId="{282D75AF-F665-40AE-AFDF-63008B43AD4A}" srcOrd="0" destOrd="0" presId="urn:microsoft.com/office/officeart/2008/layout/HalfCircleOrganizationChart"/>
    <dgm:cxn modelId="{65BD1F01-252E-4B11-8053-A357817EC6BF}" type="presOf" srcId="{0684084E-BDA9-4E4D-84B3-1F703F5A909F}" destId="{F323C239-DAD8-42E6-9FDF-19206024C3F6}" srcOrd="0" destOrd="0" presId="urn:microsoft.com/office/officeart/2008/layout/HalfCircleOrganizationChart"/>
    <dgm:cxn modelId="{68C71FD2-52D1-45A2-8466-41BF74870D9C}" type="presOf" srcId="{26A3921A-0D7F-497F-9D4A-5BBE82810C39}" destId="{D6C60318-F664-491B-8294-CA21327F4C74}" srcOrd="1" destOrd="0" presId="urn:microsoft.com/office/officeart/2008/layout/HalfCircleOrganizationChart"/>
    <dgm:cxn modelId="{A4FE1B8F-7E77-4006-85AC-180D7E2CB8E6}" type="presOf" srcId="{CE7146BB-D9F9-4A0F-A63C-0C1B20CC9A2F}" destId="{F5D0E77A-363F-4D87-8B77-D829CC320BAA}" srcOrd="1" destOrd="0" presId="urn:microsoft.com/office/officeart/2008/layout/HalfCircleOrganizationChart"/>
    <dgm:cxn modelId="{2151A522-32E8-4F62-A72C-2DFCA1D0EE3A}" srcId="{F691DEFA-EA34-4282-9CFF-9B15E68C8B32}" destId="{251A501B-A5A0-4EB6-AE6C-3A19D8F814F8}" srcOrd="1" destOrd="0" parTransId="{7FE7AE8B-D9A2-4250-B15D-367017845887}" sibTransId="{FBD31EB0-6664-4261-92E0-8C6EA7179590}"/>
    <dgm:cxn modelId="{7DECF1EE-767B-47DE-B466-C58B54F41FD5}" type="presOf" srcId="{FBDDED97-9D7F-40BE-A956-4E72B5CF6644}" destId="{395AFC5C-AC86-47A8-B8B1-FF6F998174D9}" srcOrd="1" destOrd="0" presId="urn:microsoft.com/office/officeart/2008/layout/HalfCircleOrganizationChart"/>
    <dgm:cxn modelId="{0C0F0CE5-9520-4619-A306-120D4D468A41}" type="presOf" srcId="{7FE7AE8B-D9A2-4250-B15D-367017845887}" destId="{B25C33BC-9983-4182-9294-3AFD058FCE91}" srcOrd="0" destOrd="0" presId="urn:microsoft.com/office/officeart/2008/layout/HalfCircleOrganizationChart"/>
    <dgm:cxn modelId="{D2450F78-945B-48FB-87F1-69EB71DB97A2}" type="presOf" srcId="{292A3101-5C7E-4604-9305-893CADF248CC}" destId="{85616EE6-25C8-436A-B065-2C8631EB2591}" srcOrd="0" destOrd="0" presId="urn:microsoft.com/office/officeart/2008/layout/HalfCircleOrganizationChart"/>
    <dgm:cxn modelId="{0314F417-2A56-4A9C-AB01-6D60D9A87E3E}" type="presOf" srcId="{FBDDED97-9D7F-40BE-A956-4E72B5CF6644}" destId="{FED7644A-6811-455F-AFAD-8649A7258733}" srcOrd="0" destOrd="0" presId="urn:microsoft.com/office/officeart/2008/layout/HalfCircleOrganizationChart"/>
    <dgm:cxn modelId="{3338B45F-A98F-4497-BB0A-D5A14E39D5A0}" type="presOf" srcId="{CE7146BB-D9F9-4A0F-A63C-0C1B20CC9A2F}" destId="{B5E38E3C-B41B-4062-A2DA-A29168797B62}" srcOrd="0" destOrd="0" presId="urn:microsoft.com/office/officeart/2008/layout/HalfCircleOrganizationChart"/>
    <dgm:cxn modelId="{0761571D-7904-4925-9419-8785BDD108C2}" srcId="{F68F1565-E539-4947-8586-AD6E036484BF}" destId="{26A3921A-0D7F-497F-9D4A-5BBE82810C39}" srcOrd="3" destOrd="0" parTransId="{3AE74617-DB8A-4490-BF81-C1E379AE69A1}" sibTransId="{732142D8-CCBE-4255-8321-625DE11AB81F}"/>
    <dgm:cxn modelId="{B2E90973-FE6B-4214-9365-9844142D7D56}" srcId="{DE06064B-CCE4-4F66-AE4F-9CF520F3E139}" destId="{3E6B86F6-DE47-4BAC-B8EE-A11240B72444}" srcOrd="0" destOrd="0" parTransId="{2A3EF72A-29EF-46D0-8652-04597A2EF5F5}" sibTransId="{525700D5-BF80-4DA2-831A-BFF193461DDA}"/>
    <dgm:cxn modelId="{3ED63E4E-BEC4-47EA-8B51-B77B0E858AF5}" type="presOf" srcId="{F68F1565-E539-4947-8586-AD6E036484BF}" destId="{D34CC3DB-F106-4307-AD36-6D0DC382F90F}" srcOrd="1" destOrd="0" presId="urn:microsoft.com/office/officeart/2008/layout/HalfCircleOrganizationChart"/>
    <dgm:cxn modelId="{6261CCD4-0A21-4E07-BC76-63A528F077E4}" srcId="{DE06064B-CCE4-4F66-AE4F-9CF520F3E139}" destId="{593C79DC-83A0-486D-B3E5-DF9DDDC04DF0}" srcOrd="1" destOrd="0" parTransId="{CAFDDF46-F377-457C-9FD8-4892AA6428A5}" sibTransId="{DCA2D421-6E0C-4A68-853C-3BC3A367EDC6}"/>
    <dgm:cxn modelId="{CE19C411-5756-46C4-8B08-CB0D92E9478C}" type="presOf" srcId="{28C55C24-33BA-4437-BCB3-84B543A5B5CE}" destId="{9C9B4E56-D136-4BE3-969B-A28DC574E383}" srcOrd="0" destOrd="0" presId="urn:microsoft.com/office/officeart/2008/layout/HalfCircleOrganizationChart"/>
    <dgm:cxn modelId="{33E559A5-DA68-4538-ABA7-332F44547D65}" srcId="{F68F1565-E539-4947-8586-AD6E036484BF}" destId="{FBDDED97-9D7F-40BE-A956-4E72B5CF6644}" srcOrd="4" destOrd="0" parTransId="{0684084E-BDA9-4E4D-84B3-1F703F5A909F}" sibTransId="{E4F3CAFF-62EF-45F6-B66C-66F0B0F75997}"/>
    <dgm:cxn modelId="{9B8DD531-986D-4F55-A9CA-F2FC20A87725}" srcId="{F68F1565-E539-4947-8586-AD6E036484BF}" destId="{90436AC1-9003-4125-A34C-F1C84C051489}" srcOrd="2" destOrd="0" parTransId="{73334EB0-CABB-4E2C-BB67-ABFFA1C7A3A0}" sibTransId="{354A349F-456C-4ABC-AF8C-BBB5FFEF6556}"/>
    <dgm:cxn modelId="{02DE12FB-985F-4CC8-B128-D5B6B934FD6C}" type="presOf" srcId="{3E6B86F6-DE47-4BAC-B8EE-A11240B72444}" destId="{21C1A7D3-B448-47B8-ABCE-D37A644EA7B9}" srcOrd="0" destOrd="0" presId="urn:microsoft.com/office/officeart/2008/layout/HalfCircleOrganizationChart"/>
    <dgm:cxn modelId="{6DB74ECD-B337-47F4-B7FD-F618344ED94A}" type="presOf" srcId="{F691DEFA-EA34-4282-9CFF-9B15E68C8B32}" destId="{E0DE95E6-93C0-439A-8A70-A6B4D38AE38F}" srcOrd="0" destOrd="0" presId="urn:microsoft.com/office/officeart/2008/layout/HalfCircleOrganizationChart"/>
    <dgm:cxn modelId="{A0B2EC48-FCD1-498D-A492-5A3C16515B2B}" type="presOf" srcId="{593C79DC-83A0-486D-B3E5-DF9DDDC04DF0}" destId="{67B244D9-B6D7-4652-9FB3-125F4E5293D6}" srcOrd="1" destOrd="0" presId="urn:microsoft.com/office/officeart/2008/layout/HalfCircleOrganizationChart"/>
    <dgm:cxn modelId="{871CA43C-C450-426C-AA46-6150D99FEE46}" type="presOf" srcId="{28C55C24-33BA-4437-BCB3-84B543A5B5CE}" destId="{A4A6172B-97CA-440A-AFF9-9FC82AE847CC}" srcOrd="1" destOrd="0" presId="urn:microsoft.com/office/officeart/2008/layout/HalfCircleOrganizationChart"/>
    <dgm:cxn modelId="{21958E56-DB05-49BC-9B7D-5348FCF73F65}" type="presOf" srcId="{DE06064B-CCE4-4F66-AE4F-9CF520F3E139}" destId="{92414D93-501B-496A-8BAC-006A15AADD4F}" srcOrd="0" destOrd="0" presId="urn:microsoft.com/office/officeart/2008/layout/HalfCircleOrganizationChart"/>
    <dgm:cxn modelId="{3271BDD4-D6D3-4AE6-B313-44BA87CCC79B}" type="presParOf" srcId="{F63CBE81-0A6D-43EF-924B-6F8CE2DAB5DF}" destId="{2F82FE83-4723-4109-898D-C68A24E8BD6F}" srcOrd="0" destOrd="0" presId="urn:microsoft.com/office/officeart/2008/layout/HalfCircleOrganizationChart"/>
    <dgm:cxn modelId="{EB372F4A-4E4A-446A-BF59-254915A11491}" type="presParOf" srcId="{2F82FE83-4723-4109-898D-C68A24E8BD6F}" destId="{B536ACC6-90AB-4383-8C01-79D84A113728}" srcOrd="0" destOrd="0" presId="urn:microsoft.com/office/officeart/2008/layout/HalfCircleOrganizationChart"/>
    <dgm:cxn modelId="{BA9F77C4-6337-497E-AC5D-54BA89780BF6}" type="presParOf" srcId="{B536ACC6-90AB-4383-8C01-79D84A113728}" destId="{1F1F8934-039E-4AC1-A90E-9C4155EFA99A}" srcOrd="0" destOrd="0" presId="urn:microsoft.com/office/officeart/2008/layout/HalfCircleOrganizationChart"/>
    <dgm:cxn modelId="{99616975-EE4E-41E0-9BEA-FFD616978D8A}" type="presParOf" srcId="{B536ACC6-90AB-4383-8C01-79D84A113728}" destId="{AE556F1B-9B41-4D33-AA65-D8AB07ACF7F4}" srcOrd="1" destOrd="0" presId="urn:microsoft.com/office/officeart/2008/layout/HalfCircleOrganizationChart"/>
    <dgm:cxn modelId="{73AA189A-CE05-42EB-88E2-97909A42A787}" type="presParOf" srcId="{B536ACC6-90AB-4383-8C01-79D84A113728}" destId="{E66B3B0F-955C-450E-86B3-FDADEDF7E000}" srcOrd="2" destOrd="0" presId="urn:microsoft.com/office/officeart/2008/layout/HalfCircleOrganizationChart"/>
    <dgm:cxn modelId="{72545DE4-ABB8-42A0-A356-B2C80ED9D94B}" type="presParOf" srcId="{B536ACC6-90AB-4383-8C01-79D84A113728}" destId="{D34CC3DB-F106-4307-AD36-6D0DC382F90F}" srcOrd="3" destOrd="0" presId="urn:microsoft.com/office/officeart/2008/layout/HalfCircleOrganizationChart"/>
    <dgm:cxn modelId="{960D65A6-2055-47D8-9E10-586A8F7EF074}" type="presParOf" srcId="{2F82FE83-4723-4109-898D-C68A24E8BD6F}" destId="{2072F2D4-0072-4630-B3CC-B9E73D94CC70}" srcOrd="1" destOrd="0" presId="urn:microsoft.com/office/officeart/2008/layout/HalfCircleOrganizationChart"/>
    <dgm:cxn modelId="{F26544A4-A1BC-4AD3-B0EA-4200C132781A}" type="presParOf" srcId="{2072F2D4-0072-4630-B3CC-B9E73D94CC70}" destId="{85616EE6-25C8-436A-B065-2C8631EB2591}" srcOrd="0" destOrd="0" presId="urn:microsoft.com/office/officeart/2008/layout/HalfCircleOrganizationChart"/>
    <dgm:cxn modelId="{0ED76B04-71A4-4F77-90DB-68B3D5C05ECF}" type="presParOf" srcId="{2072F2D4-0072-4630-B3CC-B9E73D94CC70}" destId="{1709378E-B1E6-4931-BA01-5D243BDDFB2B}" srcOrd="1" destOrd="0" presId="urn:microsoft.com/office/officeart/2008/layout/HalfCircleOrganizationChart"/>
    <dgm:cxn modelId="{1A6AEC0B-C0DB-404B-8694-017CBD4B79E3}" type="presParOf" srcId="{1709378E-B1E6-4931-BA01-5D243BDDFB2B}" destId="{5AF8D7FE-2A8D-45A1-89E0-CF27ADE00038}" srcOrd="0" destOrd="0" presId="urn:microsoft.com/office/officeart/2008/layout/HalfCircleOrganizationChart"/>
    <dgm:cxn modelId="{A5759448-B805-4E81-AF52-31973196C490}" type="presParOf" srcId="{5AF8D7FE-2A8D-45A1-89E0-CF27ADE00038}" destId="{92414D93-501B-496A-8BAC-006A15AADD4F}" srcOrd="0" destOrd="0" presId="urn:microsoft.com/office/officeart/2008/layout/HalfCircleOrganizationChart"/>
    <dgm:cxn modelId="{6103953B-9F35-4C3A-8C31-028BCBE16F8F}" type="presParOf" srcId="{5AF8D7FE-2A8D-45A1-89E0-CF27ADE00038}" destId="{BC2BD5DB-9864-4DF9-A51C-3DA98D0FFBAE}" srcOrd="1" destOrd="0" presId="urn:microsoft.com/office/officeart/2008/layout/HalfCircleOrganizationChart"/>
    <dgm:cxn modelId="{C36127AA-07E1-4B8D-9C94-C93986BD56DE}" type="presParOf" srcId="{5AF8D7FE-2A8D-45A1-89E0-CF27ADE00038}" destId="{72D08C2D-862C-4D6C-AEC6-4BE723EE7041}" srcOrd="2" destOrd="0" presId="urn:microsoft.com/office/officeart/2008/layout/HalfCircleOrganizationChart"/>
    <dgm:cxn modelId="{7E4971E7-A53B-4A4D-B5FC-955E93E60370}" type="presParOf" srcId="{5AF8D7FE-2A8D-45A1-89E0-CF27ADE00038}" destId="{2FEF3EAF-CF52-487F-B571-0D1F90D816F6}" srcOrd="3" destOrd="0" presId="urn:microsoft.com/office/officeart/2008/layout/HalfCircleOrganizationChart"/>
    <dgm:cxn modelId="{BEEFE982-D03F-450B-9993-8E75EB160A9F}" type="presParOf" srcId="{1709378E-B1E6-4931-BA01-5D243BDDFB2B}" destId="{D3C218CB-2450-496E-B1DF-7D54F5E39854}" srcOrd="1" destOrd="0" presId="urn:microsoft.com/office/officeart/2008/layout/HalfCircleOrganizationChart"/>
    <dgm:cxn modelId="{B5898F39-93A1-41B3-9E23-B766F9828E7F}" type="presParOf" srcId="{D3C218CB-2450-496E-B1DF-7D54F5E39854}" destId="{B8255B78-CDF9-437F-96F3-3EA74DABBC52}" srcOrd="0" destOrd="0" presId="urn:microsoft.com/office/officeart/2008/layout/HalfCircleOrganizationChart"/>
    <dgm:cxn modelId="{8C952A9B-A141-4495-AF98-D2F0350BC4E3}" type="presParOf" srcId="{D3C218CB-2450-496E-B1DF-7D54F5E39854}" destId="{6CAA134E-6DC1-4CCE-AB7D-C017EE5C4AE8}" srcOrd="1" destOrd="0" presId="urn:microsoft.com/office/officeart/2008/layout/HalfCircleOrganizationChart"/>
    <dgm:cxn modelId="{975054CE-4885-429E-856C-C8A06BDDBC72}" type="presParOf" srcId="{6CAA134E-6DC1-4CCE-AB7D-C017EE5C4AE8}" destId="{E7B77920-D8A4-4088-B454-942832B3722F}" srcOrd="0" destOrd="0" presId="urn:microsoft.com/office/officeart/2008/layout/HalfCircleOrganizationChart"/>
    <dgm:cxn modelId="{B7401B64-4F8C-42B7-959A-8AE63D872520}" type="presParOf" srcId="{E7B77920-D8A4-4088-B454-942832B3722F}" destId="{21C1A7D3-B448-47B8-ABCE-D37A644EA7B9}" srcOrd="0" destOrd="0" presId="urn:microsoft.com/office/officeart/2008/layout/HalfCircleOrganizationChart"/>
    <dgm:cxn modelId="{3890CBBC-CCE4-4DBB-9B0C-5D455185276B}" type="presParOf" srcId="{E7B77920-D8A4-4088-B454-942832B3722F}" destId="{49241B09-76BD-4DE4-833D-8875006AF3E6}" srcOrd="1" destOrd="0" presId="urn:microsoft.com/office/officeart/2008/layout/HalfCircleOrganizationChart"/>
    <dgm:cxn modelId="{B6217052-EA2B-46DF-8A03-B8346E8B0E31}" type="presParOf" srcId="{E7B77920-D8A4-4088-B454-942832B3722F}" destId="{EE5B3269-9ED3-44DC-9299-2678780A15E6}" srcOrd="2" destOrd="0" presId="urn:microsoft.com/office/officeart/2008/layout/HalfCircleOrganizationChart"/>
    <dgm:cxn modelId="{1F097360-5F85-4D18-B72D-40B4DA31F66C}" type="presParOf" srcId="{E7B77920-D8A4-4088-B454-942832B3722F}" destId="{99931A7C-209B-4BEF-9D59-293EC0D7B1E9}" srcOrd="3" destOrd="0" presId="urn:microsoft.com/office/officeart/2008/layout/HalfCircleOrganizationChart"/>
    <dgm:cxn modelId="{4DEECD2E-93D0-485B-A75C-4AD54B7F7A95}" type="presParOf" srcId="{6CAA134E-6DC1-4CCE-AB7D-C017EE5C4AE8}" destId="{A0ECEBE9-C167-4028-8EE1-AB4358151864}" srcOrd="1" destOrd="0" presId="urn:microsoft.com/office/officeart/2008/layout/HalfCircleOrganizationChart"/>
    <dgm:cxn modelId="{462D1D2B-3743-4943-9979-0F0FC3A3AA5F}" type="presParOf" srcId="{6CAA134E-6DC1-4CCE-AB7D-C017EE5C4AE8}" destId="{45ECC793-C7DA-4C31-83C5-22912DF0C48F}" srcOrd="2" destOrd="0" presId="urn:microsoft.com/office/officeart/2008/layout/HalfCircleOrganizationChart"/>
    <dgm:cxn modelId="{CE17801A-E5C8-4FF5-80D2-AAA08A4E9FCB}" type="presParOf" srcId="{D3C218CB-2450-496E-B1DF-7D54F5E39854}" destId="{ACE3B00F-03F4-467E-9AD6-2355647C00FC}" srcOrd="2" destOrd="0" presId="urn:microsoft.com/office/officeart/2008/layout/HalfCircleOrganizationChart"/>
    <dgm:cxn modelId="{C52D729D-B7CC-45AC-A4C5-78797BAE450F}" type="presParOf" srcId="{D3C218CB-2450-496E-B1DF-7D54F5E39854}" destId="{D194D858-26A2-4E18-846E-0B9B5CB39D3B}" srcOrd="3" destOrd="0" presId="urn:microsoft.com/office/officeart/2008/layout/HalfCircleOrganizationChart"/>
    <dgm:cxn modelId="{BE32EECF-FC23-485D-8DED-E96D9794BA5E}" type="presParOf" srcId="{D194D858-26A2-4E18-846E-0B9B5CB39D3B}" destId="{C6E3EEE6-557B-4D0F-BF2F-2EEF6C0A44F7}" srcOrd="0" destOrd="0" presId="urn:microsoft.com/office/officeart/2008/layout/HalfCircleOrganizationChart"/>
    <dgm:cxn modelId="{CB1626A4-3718-4AD9-A821-62F0368F9B08}" type="presParOf" srcId="{C6E3EEE6-557B-4D0F-BF2F-2EEF6C0A44F7}" destId="{049A7DBD-F049-4E98-A807-DB8045C81167}" srcOrd="0" destOrd="0" presId="urn:microsoft.com/office/officeart/2008/layout/HalfCircleOrganizationChart"/>
    <dgm:cxn modelId="{A6A8CDB5-000E-49E4-9700-5CFA3D4E6DBE}" type="presParOf" srcId="{C6E3EEE6-557B-4D0F-BF2F-2EEF6C0A44F7}" destId="{44C2F09C-1532-4986-B0E6-7261F1C7D4FE}" srcOrd="1" destOrd="0" presId="urn:microsoft.com/office/officeart/2008/layout/HalfCircleOrganizationChart"/>
    <dgm:cxn modelId="{446F4687-22AB-4F2A-9E9B-3F9FC74715F2}" type="presParOf" srcId="{C6E3EEE6-557B-4D0F-BF2F-2EEF6C0A44F7}" destId="{ECFDD534-46CA-4D50-A7F8-0AF5B43AFF46}" srcOrd="2" destOrd="0" presId="urn:microsoft.com/office/officeart/2008/layout/HalfCircleOrganizationChart"/>
    <dgm:cxn modelId="{FCEAD8C1-C810-47D1-B037-5387C3D81554}" type="presParOf" srcId="{C6E3EEE6-557B-4D0F-BF2F-2EEF6C0A44F7}" destId="{67B244D9-B6D7-4652-9FB3-125F4E5293D6}" srcOrd="3" destOrd="0" presId="urn:microsoft.com/office/officeart/2008/layout/HalfCircleOrganizationChart"/>
    <dgm:cxn modelId="{8673C055-123A-4B67-885F-5B64A48D1358}" type="presParOf" srcId="{D194D858-26A2-4E18-846E-0B9B5CB39D3B}" destId="{57C1EDD8-1155-4524-B7FA-EBCE5F01F6D0}" srcOrd="1" destOrd="0" presId="urn:microsoft.com/office/officeart/2008/layout/HalfCircleOrganizationChart"/>
    <dgm:cxn modelId="{37A1E73A-5E47-4794-9508-08E65B18E8B2}" type="presParOf" srcId="{D194D858-26A2-4E18-846E-0B9B5CB39D3B}" destId="{BF5DD7A3-3E65-4BB8-BF10-A854AAE29D60}" srcOrd="2" destOrd="0" presId="urn:microsoft.com/office/officeart/2008/layout/HalfCircleOrganizationChart"/>
    <dgm:cxn modelId="{2C23D1AA-8C57-4195-99C6-005E10170FDA}" type="presParOf" srcId="{D3C218CB-2450-496E-B1DF-7D54F5E39854}" destId="{46761DC9-6025-412D-9C15-2F651D9BD95F}" srcOrd="4" destOrd="0" presId="urn:microsoft.com/office/officeart/2008/layout/HalfCircleOrganizationChart"/>
    <dgm:cxn modelId="{0B5DA1C3-B09E-4466-9970-BE2B79E85F4F}" type="presParOf" srcId="{D3C218CB-2450-496E-B1DF-7D54F5E39854}" destId="{C68C5BE0-207F-4C4C-9CAE-AB1C190E138F}" srcOrd="5" destOrd="0" presId="urn:microsoft.com/office/officeart/2008/layout/HalfCircleOrganizationChart"/>
    <dgm:cxn modelId="{CD3295B4-BF1C-4888-B412-AAA6B89BF591}" type="presParOf" srcId="{C68C5BE0-207F-4C4C-9CAE-AB1C190E138F}" destId="{9AED2E0F-0EB9-49A7-8578-2094DF0ADBF5}" srcOrd="0" destOrd="0" presId="urn:microsoft.com/office/officeart/2008/layout/HalfCircleOrganizationChart"/>
    <dgm:cxn modelId="{FCDBFCE8-A70E-4D3E-9EF2-301EA76EAE5A}" type="presParOf" srcId="{9AED2E0F-0EB9-49A7-8578-2094DF0ADBF5}" destId="{9C9B4E56-D136-4BE3-969B-A28DC574E383}" srcOrd="0" destOrd="0" presId="urn:microsoft.com/office/officeart/2008/layout/HalfCircleOrganizationChart"/>
    <dgm:cxn modelId="{43ABEC2C-E459-495E-BEC5-80EA437C63F2}" type="presParOf" srcId="{9AED2E0F-0EB9-49A7-8578-2094DF0ADBF5}" destId="{7A20CFCF-ABC3-44D1-A2AF-D759D08CE562}" srcOrd="1" destOrd="0" presId="urn:microsoft.com/office/officeart/2008/layout/HalfCircleOrganizationChart"/>
    <dgm:cxn modelId="{8E6D4B8D-7981-4AA1-9245-1A31A1CF0D11}" type="presParOf" srcId="{9AED2E0F-0EB9-49A7-8578-2094DF0ADBF5}" destId="{7CDA4AFA-9CE9-45BF-8AE4-3C703A8BE75E}" srcOrd="2" destOrd="0" presId="urn:microsoft.com/office/officeart/2008/layout/HalfCircleOrganizationChart"/>
    <dgm:cxn modelId="{3992D67B-D662-452E-A730-16568C67E6D9}" type="presParOf" srcId="{9AED2E0F-0EB9-49A7-8578-2094DF0ADBF5}" destId="{A4A6172B-97CA-440A-AFF9-9FC82AE847CC}" srcOrd="3" destOrd="0" presId="urn:microsoft.com/office/officeart/2008/layout/HalfCircleOrganizationChart"/>
    <dgm:cxn modelId="{9943418B-5AC4-4A3D-BB42-9D5DEE3B9022}" type="presParOf" srcId="{C68C5BE0-207F-4C4C-9CAE-AB1C190E138F}" destId="{939F2C9F-1884-4F60-983D-512673FE19F9}" srcOrd="1" destOrd="0" presId="urn:microsoft.com/office/officeart/2008/layout/HalfCircleOrganizationChart"/>
    <dgm:cxn modelId="{D04B94F3-8CA3-467D-98A0-2753175319E5}" type="presParOf" srcId="{C68C5BE0-207F-4C4C-9CAE-AB1C190E138F}" destId="{379D4B27-CDB9-41DE-9A23-9153C73D5F8D}" srcOrd="2" destOrd="0" presId="urn:microsoft.com/office/officeart/2008/layout/HalfCircleOrganizationChart"/>
    <dgm:cxn modelId="{A2C21691-47B8-4940-B3C6-D1005A8C74D5}" type="presParOf" srcId="{1709378E-B1E6-4931-BA01-5D243BDDFB2B}" destId="{BC5D5B7F-144E-4C7D-9CB4-74DF278DFF38}" srcOrd="2" destOrd="0" presId="urn:microsoft.com/office/officeart/2008/layout/HalfCircleOrganizationChart"/>
    <dgm:cxn modelId="{28B25041-E56E-43D4-8890-D78D1C30D56C}" type="presParOf" srcId="{2072F2D4-0072-4630-B3CC-B9E73D94CC70}" destId="{1E2118B2-C8CE-4E49-B7E6-FD45117596BF}" srcOrd="2" destOrd="0" presId="urn:microsoft.com/office/officeart/2008/layout/HalfCircleOrganizationChart"/>
    <dgm:cxn modelId="{E9C52BCD-9BFB-4EB5-962D-A12A543826BD}" type="presParOf" srcId="{2072F2D4-0072-4630-B3CC-B9E73D94CC70}" destId="{BAA5FEEB-464D-4D47-955F-2E08789FB092}" srcOrd="3" destOrd="0" presId="urn:microsoft.com/office/officeart/2008/layout/HalfCircleOrganizationChart"/>
    <dgm:cxn modelId="{80C86FD4-C547-448B-8C90-F97CC7833114}" type="presParOf" srcId="{BAA5FEEB-464D-4D47-955F-2E08789FB092}" destId="{DCE824A6-3A28-4434-A04B-903BDF6B86E0}" srcOrd="0" destOrd="0" presId="urn:microsoft.com/office/officeart/2008/layout/HalfCircleOrganizationChart"/>
    <dgm:cxn modelId="{0FE0C325-DAA6-4DFE-A0CA-435AAD3EC2B5}" type="presParOf" srcId="{DCE824A6-3A28-4434-A04B-903BDF6B86E0}" destId="{B5E38E3C-B41B-4062-A2DA-A29168797B62}" srcOrd="0" destOrd="0" presId="urn:microsoft.com/office/officeart/2008/layout/HalfCircleOrganizationChart"/>
    <dgm:cxn modelId="{1F5B85EC-D915-4274-A68B-48EF216771AD}" type="presParOf" srcId="{DCE824A6-3A28-4434-A04B-903BDF6B86E0}" destId="{9C33BD0D-510D-4D35-80B3-6BE7388F0873}" srcOrd="1" destOrd="0" presId="urn:microsoft.com/office/officeart/2008/layout/HalfCircleOrganizationChart"/>
    <dgm:cxn modelId="{A7545EE2-D671-434B-AA50-C55056617A9C}" type="presParOf" srcId="{DCE824A6-3A28-4434-A04B-903BDF6B86E0}" destId="{3EDAD1F3-D6A1-4708-B580-A9BA8F89A9BF}" srcOrd="2" destOrd="0" presId="urn:microsoft.com/office/officeart/2008/layout/HalfCircleOrganizationChart"/>
    <dgm:cxn modelId="{FEE37F38-B2F1-4C24-ACC2-767D0341B3D8}" type="presParOf" srcId="{DCE824A6-3A28-4434-A04B-903BDF6B86E0}" destId="{F5D0E77A-363F-4D87-8B77-D829CC320BAA}" srcOrd="3" destOrd="0" presId="urn:microsoft.com/office/officeart/2008/layout/HalfCircleOrganizationChart"/>
    <dgm:cxn modelId="{570733C0-BA36-4CA2-9104-FD73E3CA25A7}" type="presParOf" srcId="{BAA5FEEB-464D-4D47-955F-2E08789FB092}" destId="{2D16F523-E7F9-44E0-B5DC-B7AD89496AA6}" srcOrd="1" destOrd="0" presId="urn:microsoft.com/office/officeart/2008/layout/HalfCircleOrganizationChart"/>
    <dgm:cxn modelId="{7B3394F9-D882-4D37-93ED-7619C79D74C6}" type="presParOf" srcId="{BAA5FEEB-464D-4D47-955F-2E08789FB092}" destId="{D69AE777-0ADD-4CFA-BA08-468631A3D0F7}" srcOrd="2" destOrd="0" presId="urn:microsoft.com/office/officeart/2008/layout/HalfCircleOrganizationChart"/>
    <dgm:cxn modelId="{DF42F4E4-C529-454F-97AF-5E6568ADCFFF}" type="presParOf" srcId="{2072F2D4-0072-4630-B3CC-B9E73D94CC70}" destId="{E8695494-73C1-4EA0-BB60-CBBB49714976}" srcOrd="4" destOrd="0" presId="urn:microsoft.com/office/officeart/2008/layout/HalfCircleOrganizationChart"/>
    <dgm:cxn modelId="{D39EECC9-3A08-4EF1-AA1C-A550941D2476}" type="presParOf" srcId="{2072F2D4-0072-4630-B3CC-B9E73D94CC70}" destId="{3087C7CF-A1AB-42CC-B7A9-82C7BC49211E}" srcOrd="5" destOrd="0" presId="urn:microsoft.com/office/officeart/2008/layout/HalfCircleOrganizationChart"/>
    <dgm:cxn modelId="{23DE1A49-CC05-473B-A7B7-57B07F42F543}" type="presParOf" srcId="{3087C7CF-A1AB-42CC-B7A9-82C7BC49211E}" destId="{F65E0EBE-D6BF-47CA-B7E7-5A46855B93C2}" srcOrd="0" destOrd="0" presId="urn:microsoft.com/office/officeart/2008/layout/HalfCircleOrganizationChart"/>
    <dgm:cxn modelId="{4EB9F617-4CAD-4061-A150-46AEC9A553F4}" type="presParOf" srcId="{F65E0EBE-D6BF-47CA-B7E7-5A46855B93C2}" destId="{4751478F-DC7F-44A6-B8E0-E8B2F9BE7398}" srcOrd="0" destOrd="0" presId="urn:microsoft.com/office/officeart/2008/layout/HalfCircleOrganizationChart"/>
    <dgm:cxn modelId="{71F3BEBB-B2AB-4569-937E-2F0D5042153C}" type="presParOf" srcId="{F65E0EBE-D6BF-47CA-B7E7-5A46855B93C2}" destId="{1B1A2187-E702-4D7E-AB68-DD5B26A4F1A5}" srcOrd="1" destOrd="0" presId="urn:microsoft.com/office/officeart/2008/layout/HalfCircleOrganizationChart"/>
    <dgm:cxn modelId="{DC2F80F8-A8FE-4B74-BC0D-1080988B8584}" type="presParOf" srcId="{F65E0EBE-D6BF-47CA-B7E7-5A46855B93C2}" destId="{4A156243-3A96-4300-8DA4-927746795A43}" srcOrd="2" destOrd="0" presId="urn:microsoft.com/office/officeart/2008/layout/HalfCircleOrganizationChart"/>
    <dgm:cxn modelId="{ABA2B520-22BB-4B9C-823B-F22867119A08}" type="presParOf" srcId="{F65E0EBE-D6BF-47CA-B7E7-5A46855B93C2}" destId="{8C7D075D-F3C4-4118-8009-18FC3F4ED2EC}" srcOrd="3" destOrd="0" presId="urn:microsoft.com/office/officeart/2008/layout/HalfCircleOrganizationChart"/>
    <dgm:cxn modelId="{A2980E6E-7C34-4AB5-9D7F-CC101FB474BB}" type="presParOf" srcId="{3087C7CF-A1AB-42CC-B7A9-82C7BC49211E}" destId="{7779ECBD-9044-48C9-9F83-DB5C8A49951C}" srcOrd="1" destOrd="0" presId="urn:microsoft.com/office/officeart/2008/layout/HalfCircleOrganizationChart"/>
    <dgm:cxn modelId="{DEBDAF6D-9979-4304-AAF0-85043E411ADD}" type="presParOf" srcId="{3087C7CF-A1AB-42CC-B7A9-82C7BC49211E}" destId="{CFD6F392-C7EC-49FD-A120-4F4DB036A3A4}" srcOrd="2" destOrd="0" presId="urn:microsoft.com/office/officeart/2008/layout/HalfCircleOrganizationChart"/>
    <dgm:cxn modelId="{C9255B41-8EFD-4A19-B158-15AEE72CF8A5}" type="presParOf" srcId="{2072F2D4-0072-4630-B3CC-B9E73D94CC70}" destId="{282D75AF-F665-40AE-AFDF-63008B43AD4A}" srcOrd="6" destOrd="0" presId="urn:microsoft.com/office/officeart/2008/layout/HalfCircleOrganizationChart"/>
    <dgm:cxn modelId="{770F5106-EFAC-4BFA-9FB2-7C44FBEFB9A0}" type="presParOf" srcId="{2072F2D4-0072-4630-B3CC-B9E73D94CC70}" destId="{B77AA6A6-5FE0-4766-9543-554D9575F992}" srcOrd="7" destOrd="0" presId="urn:microsoft.com/office/officeart/2008/layout/HalfCircleOrganizationChart"/>
    <dgm:cxn modelId="{55D2208E-78E8-48E4-BEF3-484C21E5E833}" type="presParOf" srcId="{B77AA6A6-5FE0-4766-9543-554D9575F992}" destId="{60F7553F-1471-4956-9F2E-AAE416788CFF}" srcOrd="0" destOrd="0" presId="urn:microsoft.com/office/officeart/2008/layout/HalfCircleOrganizationChart"/>
    <dgm:cxn modelId="{B70AF08B-DA50-4B24-8256-B66136483A93}" type="presParOf" srcId="{60F7553F-1471-4956-9F2E-AAE416788CFF}" destId="{5911BEE4-88E3-4571-A3F0-00FCF42D3478}" srcOrd="0" destOrd="0" presId="urn:microsoft.com/office/officeart/2008/layout/HalfCircleOrganizationChart"/>
    <dgm:cxn modelId="{0C257A64-F638-4198-B605-7F6D2027240C}" type="presParOf" srcId="{60F7553F-1471-4956-9F2E-AAE416788CFF}" destId="{DD3164A3-EBE9-4001-BF5B-B899A206BC08}" srcOrd="1" destOrd="0" presId="urn:microsoft.com/office/officeart/2008/layout/HalfCircleOrganizationChart"/>
    <dgm:cxn modelId="{9A5FBBDA-9C04-416E-A4FE-685E78D0533C}" type="presParOf" srcId="{60F7553F-1471-4956-9F2E-AAE416788CFF}" destId="{050FB425-6530-4E57-8229-0D02D6F331BB}" srcOrd="2" destOrd="0" presId="urn:microsoft.com/office/officeart/2008/layout/HalfCircleOrganizationChart"/>
    <dgm:cxn modelId="{2F9BAEE1-FAC7-490C-B5EE-86BEA4F0AABA}" type="presParOf" srcId="{60F7553F-1471-4956-9F2E-AAE416788CFF}" destId="{D6C60318-F664-491B-8294-CA21327F4C74}" srcOrd="3" destOrd="0" presId="urn:microsoft.com/office/officeart/2008/layout/HalfCircleOrganizationChart"/>
    <dgm:cxn modelId="{E23A14BC-2D99-43E2-864B-D727E23009A8}" type="presParOf" srcId="{B77AA6A6-5FE0-4766-9543-554D9575F992}" destId="{05D7F72A-B30F-459A-A815-D82E1332E7FE}" srcOrd="1" destOrd="0" presId="urn:microsoft.com/office/officeart/2008/layout/HalfCircleOrganizationChart"/>
    <dgm:cxn modelId="{555FC024-48F2-42CF-8197-B18A1E2B49F5}" type="presParOf" srcId="{B77AA6A6-5FE0-4766-9543-554D9575F992}" destId="{88559987-B56C-42A4-A2C5-37ADF78CA516}" srcOrd="2" destOrd="0" presId="urn:microsoft.com/office/officeart/2008/layout/HalfCircleOrganizationChart"/>
    <dgm:cxn modelId="{8E0B6ECA-82EF-466F-800D-A4B8E5E0CA29}" type="presParOf" srcId="{2072F2D4-0072-4630-B3CC-B9E73D94CC70}" destId="{F323C239-DAD8-42E6-9FDF-19206024C3F6}" srcOrd="8" destOrd="0" presId="urn:microsoft.com/office/officeart/2008/layout/HalfCircleOrganizationChart"/>
    <dgm:cxn modelId="{6D246551-0B28-4006-8054-BAB5F1B3F325}" type="presParOf" srcId="{2072F2D4-0072-4630-B3CC-B9E73D94CC70}" destId="{07CD7D0C-A8B9-4D7E-AA2B-E0408712650E}" srcOrd="9" destOrd="0" presId="urn:microsoft.com/office/officeart/2008/layout/HalfCircleOrganizationChart"/>
    <dgm:cxn modelId="{B71F53B6-7E35-4E8A-AE69-A081D021D74F}" type="presParOf" srcId="{07CD7D0C-A8B9-4D7E-AA2B-E0408712650E}" destId="{6131101C-3D73-4F5A-9425-2CB45F13BB77}" srcOrd="0" destOrd="0" presId="urn:microsoft.com/office/officeart/2008/layout/HalfCircleOrganizationChart"/>
    <dgm:cxn modelId="{8D0F1601-4BA1-4351-ABC6-408AB7F656BE}" type="presParOf" srcId="{6131101C-3D73-4F5A-9425-2CB45F13BB77}" destId="{FED7644A-6811-455F-AFAD-8649A7258733}" srcOrd="0" destOrd="0" presId="urn:microsoft.com/office/officeart/2008/layout/HalfCircleOrganizationChart"/>
    <dgm:cxn modelId="{BC7468B8-8EE6-46EF-BE3B-BF301F7D9CDF}" type="presParOf" srcId="{6131101C-3D73-4F5A-9425-2CB45F13BB77}" destId="{F263A11D-F72C-49EC-AE8E-DE7BF69700E7}" srcOrd="1" destOrd="0" presId="urn:microsoft.com/office/officeart/2008/layout/HalfCircleOrganizationChart"/>
    <dgm:cxn modelId="{D7A1AE55-C259-4670-8247-DDDF43D22490}" type="presParOf" srcId="{6131101C-3D73-4F5A-9425-2CB45F13BB77}" destId="{9360407C-5833-4494-B059-763457AFCCB7}" srcOrd="2" destOrd="0" presId="urn:microsoft.com/office/officeart/2008/layout/HalfCircleOrganizationChart"/>
    <dgm:cxn modelId="{19B225EB-E5E7-4994-99E4-F1CF68FAABDD}" type="presParOf" srcId="{6131101C-3D73-4F5A-9425-2CB45F13BB77}" destId="{395AFC5C-AC86-47A8-B8B1-FF6F998174D9}" srcOrd="3" destOrd="0" presId="urn:microsoft.com/office/officeart/2008/layout/HalfCircleOrganizationChart"/>
    <dgm:cxn modelId="{64113371-5701-49C5-9D28-6923664F4201}" type="presParOf" srcId="{07CD7D0C-A8B9-4D7E-AA2B-E0408712650E}" destId="{50F47F52-9EA4-4907-A01B-41CFE6265133}" srcOrd="1" destOrd="0" presId="urn:microsoft.com/office/officeart/2008/layout/HalfCircleOrganizationChart"/>
    <dgm:cxn modelId="{874A0532-91DA-47E6-B80F-B0E026550B98}" type="presParOf" srcId="{07CD7D0C-A8B9-4D7E-AA2B-E0408712650E}" destId="{1AB7BB4B-DBFC-445E-A666-F923BA47FC1F}" srcOrd="2" destOrd="0" presId="urn:microsoft.com/office/officeart/2008/layout/HalfCircleOrganizationChart"/>
    <dgm:cxn modelId="{99A2A88D-7AE5-471F-BEB6-75171B732340}" type="presParOf" srcId="{2072F2D4-0072-4630-B3CC-B9E73D94CC70}" destId="{CEC8373F-A6F6-431A-8710-D0B118341184}" srcOrd="10" destOrd="0" presId="urn:microsoft.com/office/officeart/2008/layout/HalfCircleOrganizationChart"/>
    <dgm:cxn modelId="{39C7D7FD-EE93-4323-ADDB-0AC98C384E6E}" type="presParOf" srcId="{2072F2D4-0072-4630-B3CC-B9E73D94CC70}" destId="{30C07EAD-CD47-46E9-B68D-ECE2B71A6D8A}" srcOrd="11" destOrd="0" presId="urn:microsoft.com/office/officeart/2008/layout/HalfCircleOrganizationChart"/>
    <dgm:cxn modelId="{18855354-EE07-4EB7-87FD-AE8B71D03C85}" type="presParOf" srcId="{30C07EAD-CD47-46E9-B68D-ECE2B71A6D8A}" destId="{1CB64352-6687-4619-8399-67C9C0013CC9}" srcOrd="0" destOrd="0" presId="urn:microsoft.com/office/officeart/2008/layout/HalfCircleOrganizationChart"/>
    <dgm:cxn modelId="{7C4DE9D7-61B2-47F3-9A4B-50EEF11F3D1D}" type="presParOf" srcId="{1CB64352-6687-4619-8399-67C9C0013CC9}" destId="{E0DE95E6-93C0-439A-8A70-A6B4D38AE38F}" srcOrd="0" destOrd="0" presId="urn:microsoft.com/office/officeart/2008/layout/HalfCircleOrganizationChart"/>
    <dgm:cxn modelId="{703AAEFC-5A9A-463D-A3A6-911A83F6C06A}" type="presParOf" srcId="{1CB64352-6687-4619-8399-67C9C0013CC9}" destId="{8751040D-CF55-4AEB-864D-6B8217BA1F6C}" srcOrd="1" destOrd="0" presId="urn:microsoft.com/office/officeart/2008/layout/HalfCircleOrganizationChart"/>
    <dgm:cxn modelId="{5C7E0025-3ACE-48AD-A7AA-40BFF8EF58A5}" type="presParOf" srcId="{1CB64352-6687-4619-8399-67C9C0013CC9}" destId="{2D4D95BC-DC84-47A3-844C-2AEB58076FBB}" srcOrd="2" destOrd="0" presId="urn:microsoft.com/office/officeart/2008/layout/HalfCircleOrganizationChart"/>
    <dgm:cxn modelId="{D3BE4396-E023-4114-8FF0-3A519D6FD0C0}" type="presParOf" srcId="{1CB64352-6687-4619-8399-67C9C0013CC9}" destId="{339FFFD9-8E5D-45AB-BD9E-DB79E7297AD7}" srcOrd="3" destOrd="0" presId="urn:microsoft.com/office/officeart/2008/layout/HalfCircleOrganizationChart"/>
    <dgm:cxn modelId="{7EE6C590-3C62-419D-938C-7EE2A9D84846}" type="presParOf" srcId="{30C07EAD-CD47-46E9-B68D-ECE2B71A6D8A}" destId="{D4BC19FD-E16D-4451-886F-0D0EE89E6F89}" srcOrd="1" destOrd="0" presId="urn:microsoft.com/office/officeart/2008/layout/HalfCircleOrganizationChart"/>
    <dgm:cxn modelId="{9F634D01-7790-4B16-9BEE-361CFEB92FAC}" type="presParOf" srcId="{D4BC19FD-E16D-4451-886F-0D0EE89E6F89}" destId="{97E18796-CAA9-46D1-B89E-DA3C604291EC}" srcOrd="0" destOrd="0" presId="urn:microsoft.com/office/officeart/2008/layout/HalfCircleOrganizationChart"/>
    <dgm:cxn modelId="{668E0BF8-3054-413F-A6D9-B20BE4E04DAC}" type="presParOf" srcId="{D4BC19FD-E16D-4451-886F-0D0EE89E6F89}" destId="{E0987F26-13FC-4602-BAE4-74A2B980C9A3}" srcOrd="1" destOrd="0" presId="urn:microsoft.com/office/officeart/2008/layout/HalfCircleOrganizationChart"/>
    <dgm:cxn modelId="{02976FB2-9E9C-4656-A1F5-2CDECC00A258}" type="presParOf" srcId="{E0987F26-13FC-4602-BAE4-74A2B980C9A3}" destId="{D946AE52-B1A2-4F88-8D29-A8487BCA3626}" srcOrd="0" destOrd="0" presId="urn:microsoft.com/office/officeart/2008/layout/HalfCircleOrganizationChart"/>
    <dgm:cxn modelId="{E8A5DED1-FEF6-4502-A5BB-E20B58EB4038}" type="presParOf" srcId="{D946AE52-B1A2-4F88-8D29-A8487BCA3626}" destId="{6A3C3F9C-2DBC-4E66-99C3-B9769BBE815A}" srcOrd="0" destOrd="0" presId="urn:microsoft.com/office/officeart/2008/layout/HalfCircleOrganizationChart"/>
    <dgm:cxn modelId="{E416EEA6-B737-4B1E-A3BC-978F3B7CF3E1}" type="presParOf" srcId="{D946AE52-B1A2-4F88-8D29-A8487BCA3626}" destId="{5467A164-9D9C-4ECE-A21F-4057F7E9ABA8}" srcOrd="1" destOrd="0" presId="urn:microsoft.com/office/officeart/2008/layout/HalfCircleOrganizationChart"/>
    <dgm:cxn modelId="{1008686D-2BEC-4156-BB15-B254BE33F5B5}" type="presParOf" srcId="{D946AE52-B1A2-4F88-8D29-A8487BCA3626}" destId="{4A56BC95-FC65-4369-A03D-6360E9DE9EAD}" srcOrd="2" destOrd="0" presId="urn:microsoft.com/office/officeart/2008/layout/HalfCircleOrganizationChart"/>
    <dgm:cxn modelId="{733A6A10-1F81-46B5-B721-C9E25A429C12}" type="presParOf" srcId="{D946AE52-B1A2-4F88-8D29-A8487BCA3626}" destId="{9D473A66-5D61-4E03-BF5F-5CE0C1429BF5}" srcOrd="3" destOrd="0" presId="urn:microsoft.com/office/officeart/2008/layout/HalfCircleOrganizationChart"/>
    <dgm:cxn modelId="{D6B120EA-1F93-444C-977F-3F37488C2C25}" type="presParOf" srcId="{E0987F26-13FC-4602-BAE4-74A2B980C9A3}" destId="{7D7E8BBC-0AFB-4809-AFD4-5023FA400B9A}" srcOrd="1" destOrd="0" presId="urn:microsoft.com/office/officeart/2008/layout/HalfCircleOrganizationChart"/>
    <dgm:cxn modelId="{B91BEA12-EED2-41D3-BFE4-5AD5E3EA4027}" type="presParOf" srcId="{E0987F26-13FC-4602-BAE4-74A2B980C9A3}" destId="{F7C0138A-A065-4040-943F-6233836545E8}" srcOrd="2" destOrd="0" presId="urn:microsoft.com/office/officeart/2008/layout/HalfCircleOrganizationChart"/>
    <dgm:cxn modelId="{35958016-D691-4D45-90E7-EF79CFF9B498}" type="presParOf" srcId="{D4BC19FD-E16D-4451-886F-0D0EE89E6F89}" destId="{B25C33BC-9983-4182-9294-3AFD058FCE91}" srcOrd="2" destOrd="0" presId="urn:microsoft.com/office/officeart/2008/layout/HalfCircleOrganizationChart"/>
    <dgm:cxn modelId="{DAE64FAA-064C-4EFE-B862-F9B12DE4F8D5}" type="presParOf" srcId="{D4BC19FD-E16D-4451-886F-0D0EE89E6F89}" destId="{3FDAABBB-3A57-467F-BFEB-835674B109F9}" srcOrd="3" destOrd="0" presId="urn:microsoft.com/office/officeart/2008/layout/HalfCircleOrganizationChart"/>
    <dgm:cxn modelId="{C963B9DB-B06D-4D11-8AAE-E36F2C753B2D}" type="presParOf" srcId="{3FDAABBB-3A57-467F-BFEB-835674B109F9}" destId="{680F436E-6544-44F9-A6C6-3AA2B0E98DCE}" srcOrd="0" destOrd="0" presId="urn:microsoft.com/office/officeart/2008/layout/HalfCircleOrganizationChart"/>
    <dgm:cxn modelId="{47F9AE8F-C45A-45D3-A966-6FE01D1D0741}" type="presParOf" srcId="{680F436E-6544-44F9-A6C6-3AA2B0E98DCE}" destId="{4840B3F8-9C74-41A9-9A2F-774C5D902B32}" srcOrd="0" destOrd="0" presId="urn:microsoft.com/office/officeart/2008/layout/HalfCircleOrganizationChart"/>
    <dgm:cxn modelId="{5A9EE3DC-96ED-4B70-AA81-F6CB1A858C8C}" type="presParOf" srcId="{680F436E-6544-44F9-A6C6-3AA2B0E98DCE}" destId="{48BA683C-0C22-482E-9680-22F0B37B7173}" srcOrd="1" destOrd="0" presId="urn:microsoft.com/office/officeart/2008/layout/HalfCircleOrganizationChart"/>
    <dgm:cxn modelId="{9D91992D-4E08-4F7C-83E1-59D3ED24754B}" type="presParOf" srcId="{680F436E-6544-44F9-A6C6-3AA2B0E98DCE}" destId="{3220920D-E1CF-4EDF-BE85-5D9490D89044}" srcOrd="2" destOrd="0" presId="urn:microsoft.com/office/officeart/2008/layout/HalfCircleOrganizationChart"/>
    <dgm:cxn modelId="{BB1FCFAA-AC53-4B10-8784-D1855E79DC37}" type="presParOf" srcId="{680F436E-6544-44F9-A6C6-3AA2B0E98DCE}" destId="{DACFF73C-28C0-4F3D-8F4C-700BC8E0F23C}" srcOrd="3" destOrd="0" presId="urn:microsoft.com/office/officeart/2008/layout/HalfCircleOrganizationChart"/>
    <dgm:cxn modelId="{7D6F5E31-EF22-4F92-B90E-5AADF40DE8ED}" type="presParOf" srcId="{3FDAABBB-3A57-467F-BFEB-835674B109F9}" destId="{02D3CB7C-77D4-4F8F-92DA-9B91A855B71B}" srcOrd="1" destOrd="0" presId="urn:microsoft.com/office/officeart/2008/layout/HalfCircleOrganizationChart"/>
    <dgm:cxn modelId="{0CC9C828-37EB-417E-8918-6259510CD7EA}" type="presParOf" srcId="{3FDAABBB-3A57-467F-BFEB-835674B109F9}" destId="{93D27E61-74E3-4679-9602-76E73B8AA02B}" srcOrd="2" destOrd="0" presId="urn:microsoft.com/office/officeart/2008/layout/HalfCircleOrganizationChart"/>
    <dgm:cxn modelId="{147E53EA-3FCC-423D-A84B-3E715A1412C0}" type="presParOf" srcId="{30C07EAD-CD47-46E9-B68D-ECE2B71A6D8A}" destId="{8265077E-DF71-4F3B-98B6-9A6B39789D3D}" srcOrd="2" destOrd="0" presId="urn:microsoft.com/office/officeart/2008/layout/HalfCircleOrganizationChart"/>
    <dgm:cxn modelId="{5EFCA38C-D4D8-47DD-9E95-7A98B385C90B}" type="presParOf" srcId="{2F82FE83-4723-4109-898D-C68A24E8BD6F}" destId="{6C065547-7FF4-4E7A-8A16-26D55DAE40A9}"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9ACDFA-C078-464E-B447-7629CCF38CF1}"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E3C035E3-226C-46F3-88AE-FBC5A1D0450B}">
      <dgm:prSet phldrT="[Text]"/>
      <dgm:spPr>
        <a:solidFill>
          <a:srgbClr val="FF0000"/>
        </a:solidFill>
        <a:ln>
          <a:solidFill>
            <a:schemeClr val="bg1"/>
          </a:solidFill>
        </a:ln>
      </dgm:spPr>
      <dgm:t>
        <a:bodyPr/>
        <a:lstStyle/>
        <a:p>
          <a:r>
            <a:rPr lang="en-US" dirty="0" smtClean="0"/>
            <a:t>Testing</a:t>
          </a:r>
          <a:endParaRPr lang="en-US" dirty="0"/>
        </a:p>
      </dgm:t>
    </dgm:pt>
    <dgm:pt modelId="{360B9097-0E5A-4D64-B1C1-DC6981166EBC}" type="parTrans" cxnId="{82178037-D460-4C74-89A3-157F55E5FEAC}">
      <dgm:prSet/>
      <dgm:spPr/>
      <dgm:t>
        <a:bodyPr/>
        <a:lstStyle/>
        <a:p>
          <a:endParaRPr lang="en-US"/>
        </a:p>
      </dgm:t>
    </dgm:pt>
    <dgm:pt modelId="{227B30F5-2226-4913-BA2C-67B5EF284D09}" type="sibTrans" cxnId="{82178037-D460-4C74-89A3-157F55E5FEAC}">
      <dgm:prSet/>
      <dgm:spPr/>
      <dgm:t>
        <a:bodyPr/>
        <a:lstStyle/>
        <a:p>
          <a:endParaRPr lang="en-US"/>
        </a:p>
      </dgm:t>
    </dgm:pt>
    <dgm:pt modelId="{39B773BC-E549-49DF-9B7C-DDD954343488}" type="asst">
      <dgm:prSet phldrT="[Text]"/>
      <dgm:spPr>
        <a:solidFill>
          <a:srgbClr val="0066FF"/>
        </a:solidFill>
      </dgm:spPr>
      <dgm:t>
        <a:bodyPr/>
        <a:lstStyle/>
        <a:p>
          <a:r>
            <a:rPr lang="en-US" dirty="0" smtClean="0"/>
            <a:t>Testing</a:t>
          </a:r>
          <a:endParaRPr lang="en-US" dirty="0"/>
        </a:p>
      </dgm:t>
    </dgm:pt>
    <dgm:pt modelId="{D7FED93C-343F-4C83-A636-26B4625F03CE}" type="parTrans" cxnId="{7EFC9D60-019A-4881-B9E1-85252F1E4164}">
      <dgm:prSet/>
      <dgm:spPr>
        <a:ln>
          <a:solidFill>
            <a:schemeClr val="bg1"/>
          </a:solidFill>
        </a:ln>
      </dgm:spPr>
      <dgm:t>
        <a:bodyPr/>
        <a:lstStyle/>
        <a:p>
          <a:endParaRPr lang="en-US"/>
        </a:p>
      </dgm:t>
    </dgm:pt>
    <dgm:pt modelId="{48C14D5E-4A13-4971-9B84-48E049D25216}" type="sibTrans" cxnId="{7EFC9D60-019A-4881-B9E1-85252F1E4164}">
      <dgm:prSet/>
      <dgm:spPr/>
      <dgm:t>
        <a:bodyPr/>
        <a:lstStyle/>
        <a:p>
          <a:endParaRPr lang="en-US"/>
        </a:p>
      </dgm:t>
    </dgm:pt>
    <dgm:pt modelId="{37763D88-79FA-4BB8-8FFD-0F566269686D}" type="asst">
      <dgm:prSet phldrT="[Text]"/>
      <dgm:spPr>
        <a:solidFill>
          <a:srgbClr val="0066FF"/>
        </a:solidFill>
      </dgm:spPr>
      <dgm:t>
        <a:bodyPr/>
        <a:lstStyle/>
        <a:p>
          <a:r>
            <a:rPr lang="en-US" smtClean="0"/>
            <a:t>Testing</a:t>
          </a:r>
          <a:endParaRPr lang="en-US" dirty="0"/>
        </a:p>
      </dgm:t>
    </dgm:pt>
    <dgm:pt modelId="{54F2B952-E5AD-4340-B383-6CED2371B3D7}" type="parTrans" cxnId="{BE3991E2-E984-4DEB-958A-55E54F966C6B}">
      <dgm:prSet/>
      <dgm:spPr>
        <a:ln>
          <a:solidFill>
            <a:schemeClr val="bg1"/>
          </a:solidFill>
        </a:ln>
      </dgm:spPr>
      <dgm:t>
        <a:bodyPr/>
        <a:lstStyle/>
        <a:p>
          <a:endParaRPr lang="en-US"/>
        </a:p>
      </dgm:t>
    </dgm:pt>
    <dgm:pt modelId="{A02A0DE1-EA0C-47AC-AD18-E9AF85DC5E64}" type="sibTrans" cxnId="{BE3991E2-E984-4DEB-958A-55E54F966C6B}">
      <dgm:prSet/>
      <dgm:spPr/>
      <dgm:t>
        <a:bodyPr/>
        <a:lstStyle/>
        <a:p>
          <a:endParaRPr lang="en-US"/>
        </a:p>
      </dgm:t>
    </dgm:pt>
    <dgm:pt modelId="{D4E99604-D6DE-40BF-A854-07FAC2179D42}" type="asst">
      <dgm:prSet phldrT="[Text]"/>
      <dgm:spPr>
        <a:solidFill>
          <a:srgbClr val="0066FF"/>
        </a:solidFill>
      </dgm:spPr>
      <dgm:t>
        <a:bodyPr/>
        <a:lstStyle/>
        <a:p>
          <a:r>
            <a:rPr lang="en-US" smtClean="0"/>
            <a:t>Testing</a:t>
          </a:r>
          <a:endParaRPr lang="en-US" dirty="0"/>
        </a:p>
      </dgm:t>
    </dgm:pt>
    <dgm:pt modelId="{11ACCB59-9C78-44BB-ADBE-279AFC94AC29}" type="parTrans" cxnId="{8A40051D-7F2C-469F-8740-7EDBB607D9AC}">
      <dgm:prSet/>
      <dgm:spPr>
        <a:ln>
          <a:solidFill>
            <a:schemeClr val="bg1"/>
          </a:solidFill>
        </a:ln>
      </dgm:spPr>
      <dgm:t>
        <a:bodyPr/>
        <a:lstStyle/>
        <a:p>
          <a:endParaRPr lang="en-US"/>
        </a:p>
      </dgm:t>
    </dgm:pt>
    <dgm:pt modelId="{A3581468-73B6-4127-91B7-031217EEE487}" type="sibTrans" cxnId="{8A40051D-7F2C-469F-8740-7EDBB607D9AC}">
      <dgm:prSet/>
      <dgm:spPr/>
      <dgm:t>
        <a:bodyPr/>
        <a:lstStyle/>
        <a:p>
          <a:endParaRPr lang="en-US"/>
        </a:p>
      </dgm:t>
    </dgm:pt>
    <dgm:pt modelId="{74563665-B8A2-4187-9380-921337CEEED0}" type="asst">
      <dgm:prSet phldrT="[Text]"/>
      <dgm:spPr/>
      <dgm:t>
        <a:bodyPr/>
        <a:lstStyle/>
        <a:p>
          <a:r>
            <a:rPr lang="en-US" dirty="0" smtClean="0"/>
            <a:t>Testing</a:t>
          </a:r>
          <a:endParaRPr lang="en-US" dirty="0"/>
        </a:p>
      </dgm:t>
    </dgm:pt>
    <dgm:pt modelId="{ADB86581-1D98-4DE6-A3A4-F7A90229061B}" type="parTrans" cxnId="{376E1730-EAE9-4ECB-82AC-9F864B412E18}">
      <dgm:prSet/>
      <dgm:spPr/>
      <dgm:t>
        <a:bodyPr/>
        <a:lstStyle/>
        <a:p>
          <a:endParaRPr lang="en-US"/>
        </a:p>
      </dgm:t>
    </dgm:pt>
    <dgm:pt modelId="{1BF70B14-B892-4D40-8257-F99EF4EBBECD}" type="sibTrans" cxnId="{376E1730-EAE9-4ECB-82AC-9F864B412E18}">
      <dgm:prSet/>
      <dgm:spPr/>
      <dgm:t>
        <a:bodyPr/>
        <a:lstStyle/>
        <a:p>
          <a:endParaRPr lang="en-US"/>
        </a:p>
      </dgm:t>
    </dgm:pt>
    <dgm:pt modelId="{1700A512-6542-4004-BC10-7026EAD105A6}" type="asst">
      <dgm:prSet phldrT="[Text]"/>
      <dgm:spPr/>
      <dgm:t>
        <a:bodyPr/>
        <a:lstStyle/>
        <a:p>
          <a:r>
            <a:rPr lang="en-US" smtClean="0"/>
            <a:t>Testing</a:t>
          </a:r>
          <a:endParaRPr lang="en-US" dirty="0"/>
        </a:p>
      </dgm:t>
    </dgm:pt>
    <dgm:pt modelId="{69127B75-C75B-4136-8006-61FF9B155651}" type="parTrans" cxnId="{543770EE-FD97-467B-8429-373E16738923}">
      <dgm:prSet/>
      <dgm:spPr/>
      <dgm:t>
        <a:bodyPr/>
        <a:lstStyle/>
        <a:p>
          <a:endParaRPr lang="en-US"/>
        </a:p>
      </dgm:t>
    </dgm:pt>
    <dgm:pt modelId="{39188F6A-5608-4114-943C-C5EF97B53B5E}" type="sibTrans" cxnId="{543770EE-FD97-467B-8429-373E16738923}">
      <dgm:prSet/>
      <dgm:spPr/>
      <dgm:t>
        <a:bodyPr/>
        <a:lstStyle/>
        <a:p>
          <a:endParaRPr lang="en-US"/>
        </a:p>
      </dgm:t>
    </dgm:pt>
    <dgm:pt modelId="{20C5946D-40C8-48B7-8C2E-F7CAFD2928A4}" type="asst">
      <dgm:prSet phldrT="[Text]"/>
      <dgm:spPr>
        <a:solidFill>
          <a:schemeClr val="bg1">
            <a:lumMod val="50000"/>
          </a:schemeClr>
        </a:solidFill>
      </dgm:spPr>
      <dgm:t>
        <a:bodyPr/>
        <a:lstStyle/>
        <a:p>
          <a:r>
            <a:rPr lang="en-US" smtClean="0"/>
            <a:t>Testing</a:t>
          </a:r>
          <a:endParaRPr lang="en-US" dirty="0"/>
        </a:p>
      </dgm:t>
    </dgm:pt>
    <dgm:pt modelId="{9998860C-289A-4D9B-A225-ECAE3644D0C5}" type="parTrans" cxnId="{3475E25E-FDDD-4723-97BF-133F8CBC110C}">
      <dgm:prSet/>
      <dgm:spPr>
        <a:ln>
          <a:solidFill>
            <a:schemeClr val="bg1"/>
          </a:solidFill>
        </a:ln>
      </dgm:spPr>
      <dgm:t>
        <a:bodyPr/>
        <a:lstStyle/>
        <a:p>
          <a:endParaRPr lang="en-US"/>
        </a:p>
      </dgm:t>
    </dgm:pt>
    <dgm:pt modelId="{4EF3B210-C69A-4122-8BB2-8705908A4A50}" type="sibTrans" cxnId="{3475E25E-FDDD-4723-97BF-133F8CBC110C}">
      <dgm:prSet/>
      <dgm:spPr/>
      <dgm:t>
        <a:bodyPr/>
        <a:lstStyle/>
        <a:p>
          <a:endParaRPr lang="en-US"/>
        </a:p>
      </dgm:t>
    </dgm:pt>
    <dgm:pt modelId="{D5795F3B-5FD2-4335-9F93-2A487625E622}" type="asst">
      <dgm:prSet phldrT="[Text]"/>
      <dgm:spPr>
        <a:solidFill>
          <a:schemeClr val="bg1">
            <a:lumMod val="75000"/>
          </a:schemeClr>
        </a:solidFill>
      </dgm:spPr>
      <dgm:t>
        <a:bodyPr/>
        <a:lstStyle/>
        <a:p>
          <a:r>
            <a:rPr lang="en-US" smtClean="0"/>
            <a:t>Testing</a:t>
          </a:r>
          <a:endParaRPr lang="en-US" dirty="0"/>
        </a:p>
      </dgm:t>
    </dgm:pt>
    <dgm:pt modelId="{6873E647-55C0-477D-B4CF-51BC88F89EC8}" type="parTrans" cxnId="{207299F5-4BBE-423C-936F-5AC30A1DC6D3}">
      <dgm:prSet/>
      <dgm:spPr/>
      <dgm:t>
        <a:bodyPr/>
        <a:lstStyle/>
        <a:p>
          <a:endParaRPr lang="en-US"/>
        </a:p>
      </dgm:t>
    </dgm:pt>
    <dgm:pt modelId="{28ABA13F-6FF6-4397-97AA-C4A2B97093B9}" type="sibTrans" cxnId="{207299F5-4BBE-423C-936F-5AC30A1DC6D3}">
      <dgm:prSet/>
      <dgm:spPr/>
      <dgm:t>
        <a:bodyPr/>
        <a:lstStyle/>
        <a:p>
          <a:endParaRPr lang="en-US"/>
        </a:p>
      </dgm:t>
    </dgm:pt>
    <dgm:pt modelId="{879CA398-76AF-4ACA-B5FD-71F49FF692F2}" type="pres">
      <dgm:prSet presAssocID="{199ACDFA-C078-464E-B447-7629CCF38CF1}" presName="diagram" presStyleCnt="0">
        <dgm:presLayoutVars>
          <dgm:chPref val="1"/>
          <dgm:dir/>
          <dgm:animOne val="branch"/>
          <dgm:animLvl val="lvl"/>
          <dgm:resizeHandles val="exact"/>
        </dgm:presLayoutVars>
      </dgm:prSet>
      <dgm:spPr/>
      <dgm:t>
        <a:bodyPr/>
        <a:lstStyle/>
        <a:p>
          <a:endParaRPr lang="en-US"/>
        </a:p>
      </dgm:t>
    </dgm:pt>
    <dgm:pt modelId="{6787C1DF-7301-4709-B942-40345FF9144F}" type="pres">
      <dgm:prSet presAssocID="{E3C035E3-226C-46F3-88AE-FBC5A1D0450B}" presName="root1" presStyleCnt="0"/>
      <dgm:spPr/>
    </dgm:pt>
    <dgm:pt modelId="{8F430E2D-2857-4630-881E-F81EFC8164B7}" type="pres">
      <dgm:prSet presAssocID="{E3C035E3-226C-46F3-88AE-FBC5A1D0450B}" presName="LevelOneTextNode" presStyleLbl="node0" presStyleIdx="0" presStyleCnt="3" custLinFactX="-100000" custLinFactNeighborX="-110790" custLinFactNeighborY="97553">
        <dgm:presLayoutVars>
          <dgm:chPref val="3"/>
        </dgm:presLayoutVars>
      </dgm:prSet>
      <dgm:spPr/>
      <dgm:t>
        <a:bodyPr/>
        <a:lstStyle/>
        <a:p>
          <a:endParaRPr lang="en-US"/>
        </a:p>
      </dgm:t>
    </dgm:pt>
    <dgm:pt modelId="{3ABF8F29-5E12-4F25-96F8-2A41C5850690}" type="pres">
      <dgm:prSet presAssocID="{E3C035E3-226C-46F3-88AE-FBC5A1D0450B}" presName="level2hierChild" presStyleCnt="0"/>
      <dgm:spPr/>
    </dgm:pt>
    <dgm:pt modelId="{8B24B4C8-C8C1-4C2D-B12E-DBE4AEF54B05}" type="pres">
      <dgm:prSet presAssocID="{D7FED93C-343F-4C83-A636-26B4625F03CE}" presName="conn2-1" presStyleLbl="parChTrans1D2" presStyleIdx="0" presStyleCnt="4"/>
      <dgm:spPr/>
      <dgm:t>
        <a:bodyPr/>
        <a:lstStyle/>
        <a:p>
          <a:endParaRPr lang="en-US"/>
        </a:p>
      </dgm:t>
    </dgm:pt>
    <dgm:pt modelId="{6D57A45C-F18D-4385-A3ED-4F506F17192A}" type="pres">
      <dgm:prSet presAssocID="{D7FED93C-343F-4C83-A636-26B4625F03CE}" presName="connTx" presStyleLbl="parChTrans1D2" presStyleIdx="0" presStyleCnt="4"/>
      <dgm:spPr/>
      <dgm:t>
        <a:bodyPr/>
        <a:lstStyle/>
        <a:p>
          <a:endParaRPr lang="en-US"/>
        </a:p>
      </dgm:t>
    </dgm:pt>
    <dgm:pt modelId="{E86C2416-667C-478F-A9D3-D864169A06DB}" type="pres">
      <dgm:prSet presAssocID="{39B773BC-E549-49DF-9B7C-DDD954343488}" presName="root2" presStyleCnt="0"/>
      <dgm:spPr/>
    </dgm:pt>
    <dgm:pt modelId="{FAED2B4A-3FEE-4549-9A58-D55C8201E5C9}" type="pres">
      <dgm:prSet presAssocID="{39B773BC-E549-49DF-9B7C-DDD954343488}" presName="LevelTwoTextNode" presStyleLbl="asst1" presStyleIdx="0" presStyleCnt="3" custLinFactX="-95270" custLinFactNeighborX="-100000" custLinFactNeighborY="97218">
        <dgm:presLayoutVars>
          <dgm:chPref val="3"/>
        </dgm:presLayoutVars>
      </dgm:prSet>
      <dgm:spPr/>
      <dgm:t>
        <a:bodyPr/>
        <a:lstStyle/>
        <a:p>
          <a:endParaRPr lang="en-US"/>
        </a:p>
      </dgm:t>
    </dgm:pt>
    <dgm:pt modelId="{D8EEEAD9-044A-4355-9307-90839BA09C6B}" type="pres">
      <dgm:prSet presAssocID="{39B773BC-E549-49DF-9B7C-DDD954343488}" presName="level3hierChild" presStyleCnt="0"/>
      <dgm:spPr/>
    </dgm:pt>
    <dgm:pt modelId="{7FBB1625-CA61-472E-8C13-8B99A79A922A}" type="pres">
      <dgm:prSet presAssocID="{54F2B952-E5AD-4340-B383-6CED2371B3D7}" presName="conn2-1" presStyleLbl="parChTrans1D2" presStyleIdx="1" presStyleCnt="4"/>
      <dgm:spPr/>
      <dgm:t>
        <a:bodyPr/>
        <a:lstStyle/>
        <a:p>
          <a:endParaRPr lang="en-US"/>
        </a:p>
      </dgm:t>
    </dgm:pt>
    <dgm:pt modelId="{4927ED1D-F9B1-47AE-AA67-3D60EB02D4CB}" type="pres">
      <dgm:prSet presAssocID="{54F2B952-E5AD-4340-B383-6CED2371B3D7}" presName="connTx" presStyleLbl="parChTrans1D2" presStyleIdx="1" presStyleCnt="4"/>
      <dgm:spPr/>
      <dgm:t>
        <a:bodyPr/>
        <a:lstStyle/>
        <a:p>
          <a:endParaRPr lang="en-US"/>
        </a:p>
      </dgm:t>
    </dgm:pt>
    <dgm:pt modelId="{3796DE51-C78A-46B7-BEC8-6F536853B3E2}" type="pres">
      <dgm:prSet presAssocID="{37763D88-79FA-4BB8-8FFD-0F566269686D}" presName="root2" presStyleCnt="0"/>
      <dgm:spPr/>
    </dgm:pt>
    <dgm:pt modelId="{DAB1C642-530E-4A54-A175-8589B156558D}" type="pres">
      <dgm:prSet presAssocID="{37763D88-79FA-4BB8-8FFD-0F566269686D}" presName="LevelTwoTextNode" presStyleLbl="asst1" presStyleIdx="1" presStyleCnt="3" custLinFactX="-95270" custLinFactNeighborX="-100000" custLinFactNeighborY="97218">
        <dgm:presLayoutVars>
          <dgm:chPref val="3"/>
        </dgm:presLayoutVars>
      </dgm:prSet>
      <dgm:spPr/>
      <dgm:t>
        <a:bodyPr/>
        <a:lstStyle/>
        <a:p>
          <a:endParaRPr lang="en-US"/>
        </a:p>
      </dgm:t>
    </dgm:pt>
    <dgm:pt modelId="{A1D4A2DF-F978-43A4-A662-ED7025235BC7}" type="pres">
      <dgm:prSet presAssocID="{37763D88-79FA-4BB8-8FFD-0F566269686D}" presName="level3hierChild" presStyleCnt="0"/>
      <dgm:spPr/>
    </dgm:pt>
    <dgm:pt modelId="{13800BD4-8642-4F74-9FBC-1A3ABFE71DFF}" type="pres">
      <dgm:prSet presAssocID="{11ACCB59-9C78-44BB-ADBE-279AFC94AC29}" presName="conn2-1" presStyleLbl="parChTrans1D2" presStyleIdx="2" presStyleCnt="4"/>
      <dgm:spPr/>
      <dgm:t>
        <a:bodyPr/>
        <a:lstStyle/>
        <a:p>
          <a:endParaRPr lang="en-US"/>
        </a:p>
      </dgm:t>
    </dgm:pt>
    <dgm:pt modelId="{67D4A516-E9E1-48DB-9C88-08563A4A8588}" type="pres">
      <dgm:prSet presAssocID="{11ACCB59-9C78-44BB-ADBE-279AFC94AC29}" presName="connTx" presStyleLbl="parChTrans1D2" presStyleIdx="2" presStyleCnt="4"/>
      <dgm:spPr/>
      <dgm:t>
        <a:bodyPr/>
        <a:lstStyle/>
        <a:p>
          <a:endParaRPr lang="en-US"/>
        </a:p>
      </dgm:t>
    </dgm:pt>
    <dgm:pt modelId="{9502A511-71A3-4DC8-A07E-50F747741F3F}" type="pres">
      <dgm:prSet presAssocID="{D4E99604-D6DE-40BF-A854-07FAC2179D42}" presName="root2" presStyleCnt="0"/>
      <dgm:spPr/>
    </dgm:pt>
    <dgm:pt modelId="{CAAA03CD-F4C3-41C8-BF6A-6B4A62E9A4A1}" type="pres">
      <dgm:prSet presAssocID="{D4E99604-D6DE-40BF-A854-07FAC2179D42}" presName="LevelTwoTextNode" presStyleLbl="asst1" presStyleIdx="2" presStyleCnt="3" custLinFactX="-95270" custLinFactNeighborX="-100000" custLinFactNeighborY="97218">
        <dgm:presLayoutVars>
          <dgm:chPref val="3"/>
        </dgm:presLayoutVars>
      </dgm:prSet>
      <dgm:spPr/>
      <dgm:t>
        <a:bodyPr/>
        <a:lstStyle/>
        <a:p>
          <a:endParaRPr lang="en-US"/>
        </a:p>
      </dgm:t>
    </dgm:pt>
    <dgm:pt modelId="{10A54F60-016C-4167-9B7F-5D25A21E5C84}" type="pres">
      <dgm:prSet presAssocID="{D4E99604-D6DE-40BF-A854-07FAC2179D42}" presName="level3hierChild" presStyleCnt="0"/>
      <dgm:spPr/>
    </dgm:pt>
    <dgm:pt modelId="{B01884F4-748E-48C3-9F10-63A04A56E665}" type="pres">
      <dgm:prSet presAssocID="{1700A512-6542-4004-BC10-7026EAD105A6}" presName="root1" presStyleCnt="0"/>
      <dgm:spPr/>
    </dgm:pt>
    <dgm:pt modelId="{B960B7A1-7FE5-4DD2-A1E0-F23000EE8891}" type="pres">
      <dgm:prSet presAssocID="{1700A512-6542-4004-BC10-7026EAD105A6}" presName="LevelOneTextNode" presStyleLbl="node0" presStyleIdx="1" presStyleCnt="3" custLinFactY="-28826" custLinFactNeighborX="84939" custLinFactNeighborY="-100000">
        <dgm:presLayoutVars>
          <dgm:chPref val="3"/>
        </dgm:presLayoutVars>
      </dgm:prSet>
      <dgm:spPr/>
      <dgm:t>
        <a:bodyPr/>
        <a:lstStyle/>
        <a:p>
          <a:endParaRPr lang="en-US"/>
        </a:p>
      </dgm:t>
    </dgm:pt>
    <dgm:pt modelId="{515C37D7-2807-4727-A58C-E4796FC62A6F}" type="pres">
      <dgm:prSet presAssocID="{1700A512-6542-4004-BC10-7026EAD105A6}" presName="level2hierChild" presStyleCnt="0"/>
      <dgm:spPr/>
    </dgm:pt>
    <dgm:pt modelId="{231FA877-58BD-4C49-9385-194F80972758}" type="pres">
      <dgm:prSet presAssocID="{9998860C-289A-4D9B-A225-ECAE3644D0C5}" presName="conn2-1" presStyleLbl="parChTrans1D2" presStyleIdx="3" presStyleCnt="4"/>
      <dgm:spPr/>
      <dgm:t>
        <a:bodyPr/>
        <a:lstStyle/>
        <a:p>
          <a:endParaRPr lang="en-US"/>
        </a:p>
      </dgm:t>
    </dgm:pt>
    <dgm:pt modelId="{12458FFD-2AA9-48AB-93B5-F67F41B2F2A9}" type="pres">
      <dgm:prSet presAssocID="{9998860C-289A-4D9B-A225-ECAE3644D0C5}" presName="connTx" presStyleLbl="parChTrans1D2" presStyleIdx="3" presStyleCnt="4"/>
      <dgm:spPr/>
      <dgm:t>
        <a:bodyPr/>
        <a:lstStyle/>
        <a:p>
          <a:endParaRPr lang="en-US"/>
        </a:p>
      </dgm:t>
    </dgm:pt>
    <dgm:pt modelId="{177DC098-BC7D-4AD5-A0DD-397A2F894AF1}" type="pres">
      <dgm:prSet presAssocID="{20C5946D-40C8-48B7-8C2E-F7CAFD2928A4}" presName="root2" presStyleCnt="0"/>
      <dgm:spPr/>
    </dgm:pt>
    <dgm:pt modelId="{5425FB5A-DB8D-4536-8E32-BA12DB2A9672}" type="pres">
      <dgm:prSet presAssocID="{20C5946D-40C8-48B7-8C2E-F7CAFD2928A4}" presName="LevelTwoTextNode" presStyleLbl="asst0" presStyleIdx="0" presStyleCnt="2" custLinFactY="-32447" custLinFactNeighborX="66566" custLinFactNeighborY="-100000">
        <dgm:presLayoutVars>
          <dgm:chPref val="3"/>
        </dgm:presLayoutVars>
      </dgm:prSet>
      <dgm:spPr/>
      <dgm:t>
        <a:bodyPr/>
        <a:lstStyle/>
        <a:p>
          <a:endParaRPr lang="en-US"/>
        </a:p>
      </dgm:t>
    </dgm:pt>
    <dgm:pt modelId="{4FCDA338-87DC-40AE-B0CA-8594B499973D}" type="pres">
      <dgm:prSet presAssocID="{20C5946D-40C8-48B7-8C2E-F7CAFD2928A4}" presName="level3hierChild" presStyleCnt="0"/>
      <dgm:spPr/>
    </dgm:pt>
    <dgm:pt modelId="{674D0915-5A1C-43B7-A92D-73EC343FD147}" type="pres">
      <dgm:prSet presAssocID="{6873E647-55C0-477D-B4CF-51BC88F89EC8}" presName="conn2-1" presStyleLbl="parChTrans1D3" presStyleIdx="0" presStyleCnt="1"/>
      <dgm:spPr/>
      <dgm:t>
        <a:bodyPr/>
        <a:lstStyle/>
        <a:p>
          <a:endParaRPr lang="en-US"/>
        </a:p>
      </dgm:t>
    </dgm:pt>
    <dgm:pt modelId="{452C1822-F446-4927-918B-1924482545D8}" type="pres">
      <dgm:prSet presAssocID="{6873E647-55C0-477D-B4CF-51BC88F89EC8}" presName="connTx" presStyleLbl="parChTrans1D3" presStyleIdx="0" presStyleCnt="1"/>
      <dgm:spPr/>
      <dgm:t>
        <a:bodyPr/>
        <a:lstStyle/>
        <a:p>
          <a:endParaRPr lang="en-US"/>
        </a:p>
      </dgm:t>
    </dgm:pt>
    <dgm:pt modelId="{890BAD7C-6730-4222-A025-E76C4764A841}" type="pres">
      <dgm:prSet presAssocID="{D5795F3B-5FD2-4335-9F93-2A487625E622}" presName="root2" presStyleCnt="0"/>
      <dgm:spPr/>
    </dgm:pt>
    <dgm:pt modelId="{698EEE26-E5B9-4E28-875A-643D087D2FE2}" type="pres">
      <dgm:prSet presAssocID="{D5795F3B-5FD2-4335-9F93-2A487625E622}" presName="LevelTwoTextNode" presStyleLbl="asst0" presStyleIdx="1" presStyleCnt="2" custLinFactY="-32447" custLinFactNeighborX="46191" custLinFactNeighborY="-100000">
        <dgm:presLayoutVars>
          <dgm:chPref val="3"/>
        </dgm:presLayoutVars>
      </dgm:prSet>
      <dgm:spPr/>
      <dgm:t>
        <a:bodyPr/>
        <a:lstStyle/>
        <a:p>
          <a:endParaRPr lang="en-US"/>
        </a:p>
      </dgm:t>
    </dgm:pt>
    <dgm:pt modelId="{96283C6A-E9BA-4665-A15C-CB6B46B1E0A0}" type="pres">
      <dgm:prSet presAssocID="{D5795F3B-5FD2-4335-9F93-2A487625E622}" presName="level3hierChild" presStyleCnt="0"/>
      <dgm:spPr/>
    </dgm:pt>
    <dgm:pt modelId="{EB89B7EC-BC88-4DBA-B475-BB5B114D884C}" type="pres">
      <dgm:prSet presAssocID="{74563665-B8A2-4187-9380-921337CEEED0}" presName="root1" presStyleCnt="0"/>
      <dgm:spPr/>
    </dgm:pt>
    <dgm:pt modelId="{6B10E184-8BFD-43C2-A867-43180DFB1CC8}" type="pres">
      <dgm:prSet presAssocID="{74563665-B8A2-4187-9380-921337CEEED0}" presName="LevelOneTextNode" presStyleLbl="node0" presStyleIdx="2" presStyleCnt="3" custLinFactY="-200000" custLinFactNeighborX="84939" custLinFactNeighborY="-204849">
        <dgm:presLayoutVars>
          <dgm:chPref val="3"/>
        </dgm:presLayoutVars>
      </dgm:prSet>
      <dgm:spPr/>
      <dgm:t>
        <a:bodyPr/>
        <a:lstStyle/>
        <a:p>
          <a:endParaRPr lang="en-US"/>
        </a:p>
      </dgm:t>
    </dgm:pt>
    <dgm:pt modelId="{F057D01B-BE27-4ADD-BDD1-50DCD9270D0B}" type="pres">
      <dgm:prSet presAssocID="{74563665-B8A2-4187-9380-921337CEEED0}" presName="level2hierChild" presStyleCnt="0"/>
      <dgm:spPr/>
    </dgm:pt>
  </dgm:ptLst>
  <dgm:cxnLst>
    <dgm:cxn modelId="{62005B82-5A67-4767-A453-3673255938F0}" type="presOf" srcId="{54F2B952-E5AD-4340-B383-6CED2371B3D7}" destId="{7FBB1625-CA61-472E-8C13-8B99A79A922A}" srcOrd="0" destOrd="0" presId="urn:microsoft.com/office/officeart/2005/8/layout/hierarchy2"/>
    <dgm:cxn modelId="{7EFC9D60-019A-4881-B9E1-85252F1E4164}" srcId="{E3C035E3-226C-46F3-88AE-FBC5A1D0450B}" destId="{39B773BC-E549-49DF-9B7C-DDD954343488}" srcOrd="0" destOrd="0" parTransId="{D7FED93C-343F-4C83-A636-26B4625F03CE}" sibTransId="{48C14D5E-4A13-4971-9B84-48E049D25216}"/>
    <dgm:cxn modelId="{6D2EF575-4595-4B52-B37A-9CEF4A439CC6}" type="presOf" srcId="{D5795F3B-5FD2-4335-9F93-2A487625E622}" destId="{698EEE26-E5B9-4E28-875A-643D087D2FE2}" srcOrd="0" destOrd="0" presId="urn:microsoft.com/office/officeart/2005/8/layout/hierarchy2"/>
    <dgm:cxn modelId="{66BC4B18-D539-4510-BF89-1FBE53FC2C92}" type="presOf" srcId="{74563665-B8A2-4187-9380-921337CEEED0}" destId="{6B10E184-8BFD-43C2-A867-43180DFB1CC8}" srcOrd="0" destOrd="0" presId="urn:microsoft.com/office/officeart/2005/8/layout/hierarchy2"/>
    <dgm:cxn modelId="{207299F5-4BBE-423C-936F-5AC30A1DC6D3}" srcId="{20C5946D-40C8-48B7-8C2E-F7CAFD2928A4}" destId="{D5795F3B-5FD2-4335-9F93-2A487625E622}" srcOrd="0" destOrd="0" parTransId="{6873E647-55C0-477D-B4CF-51BC88F89EC8}" sibTransId="{28ABA13F-6FF6-4397-97AA-C4A2B97093B9}"/>
    <dgm:cxn modelId="{543770EE-FD97-467B-8429-373E16738923}" srcId="{199ACDFA-C078-464E-B447-7629CCF38CF1}" destId="{1700A512-6542-4004-BC10-7026EAD105A6}" srcOrd="1" destOrd="0" parTransId="{69127B75-C75B-4136-8006-61FF9B155651}" sibTransId="{39188F6A-5608-4114-943C-C5EF97B53B5E}"/>
    <dgm:cxn modelId="{12228E00-6C93-422C-A946-AC0431672915}" type="presOf" srcId="{6873E647-55C0-477D-B4CF-51BC88F89EC8}" destId="{452C1822-F446-4927-918B-1924482545D8}" srcOrd="1" destOrd="0" presId="urn:microsoft.com/office/officeart/2005/8/layout/hierarchy2"/>
    <dgm:cxn modelId="{376E1730-EAE9-4ECB-82AC-9F864B412E18}" srcId="{199ACDFA-C078-464E-B447-7629CCF38CF1}" destId="{74563665-B8A2-4187-9380-921337CEEED0}" srcOrd="2" destOrd="0" parTransId="{ADB86581-1D98-4DE6-A3A4-F7A90229061B}" sibTransId="{1BF70B14-B892-4D40-8257-F99EF4EBBECD}"/>
    <dgm:cxn modelId="{CBE26887-2D9E-4D13-A3A1-AD06A67B8E34}" type="presOf" srcId="{6873E647-55C0-477D-B4CF-51BC88F89EC8}" destId="{674D0915-5A1C-43B7-A92D-73EC343FD147}" srcOrd="0" destOrd="0" presId="urn:microsoft.com/office/officeart/2005/8/layout/hierarchy2"/>
    <dgm:cxn modelId="{3AE941C1-C10D-42EF-892F-6FDAF5A4D8C6}" type="presOf" srcId="{1700A512-6542-4004-BC10-7026EAD105A6}" destId="{B960B7A1-7FE5-4DD2-A1E0-F23000EE8891}" srcOrd="0" destOrd="0" presId="urn:microsoft.com/office/officeart/2005/8/layout/hierarchy2"/>
    <dgm:cxn modelId="{99E7901B-F264-4387-9622-28840C6AC9B6}" type="presOf" srcId="{11ACCB59-9C78-44BB-ADBE-279AFC94AC29}" destId="{13800BD4-8642-4F74-9FBC-1A3ABFE71DFF}" srcOrd="0" destOrd="0" presId="urn:microsoft.com/office/officeart/2005/8/layout/hierarchy2"/>
    <dgm:cxn modelId="{A5F9BAAE-42E9-4120-8402-4525FF81659D}" type="presOf" srcId="{199ACDFA-C078-464E-B447-7629CCF38CF1}" destId="{879CA398-76AF-4ACA-B5FD-71F49FF692F2}" srcOrd="0" destOrd="0" presId="urn:microsoft.com/office/officeart/2005/8/layout/hierarchy2"/>
    <dgm:cxn modelId="{82178037-D460-4C74-89A3-157F55E5FEAC}" srcId="{199ACDFA-C078-464E-B447-7629CCF38CF1}" destId="{E3C035E3-226C-46F3-88AE-FBC5A1D0450B}" srcOrd="0" destOrd="0" parTransId="{360B9097-0E5A-4D64-B1C1-DC6981166EBC}" sibTransId="{227B30F5-2226-4913-BA2C-67B5EF284D09}"/>
    <dgm:cxn modelId="{0DF9BC68-00F5-4AE0-8570-9F5137CF2466}" type="presOf" srcId="{E3C035E3-226C-46F3-88AE-FBC5A1D0450B}" destId="{8F430E2D-2857-4630-881E-F81EFC8164B7}" srcOrd="0" destOrd="0" presId="urn:microsoft.com/office/officeart/2005/8/layout/hierarchy2"/>
    <dgm:cxn modelId="{EA06DA03-188C-4CB1-8B28-CE6B3404AF97}" type="presOf" srcId="{D4E99604-D6DE-40BF-A854-07FAC2179D42}" destId="{CAAA03CD-F4C3-41C8-BF6A-6B4A62E9A4A1}" srcOrd="0" destOrd="0" presId="urn:microsoft.com/office/officeart/2005/8/layout/hierarchy2"/>
    <dgm:cxn modelId="{17A18D28-436A-4B9D-A6D2-4E36FCE2983B}" type="presOf" srcId="{9998860C-289A-4D9B-A225-ECAE3644D0C5}" destId="{12458FFD-2AA9-48AB-93B5-F67F41B2F2A9}" srcOrd="1" destOrd="0" presId="urn:microsoft.com/office/officeart/2005/8/layout/hierarchy2"/>
    <dgm:cxn modelId="{BE3991E2-E984-4DEB-958A-55E54F966C6B}" srcId="{E3C035E3-226C-46F3-88AE-FBC5A1D0450B}" destId="{37763D88-79FA-4BB8-8FFD-0F566269686D}" srcOrd="1" destOrd="0" parTransId="{54F2B952-E5AD-4340-B383-6CED2371B3D7}" sibTransId="{A02A0DE1-EA0C-47AC-AD18-E9AF85DC5E64}"/>
    <dgm:cxn modelId="{3475E25E-FDDD-4723-97BF-133F8CBC110C}" srcId="{1700A512-6542-4004-BC10-7026EAD105A6}" destId="{20C5946D-40C8-48B7-8C2E-F7CAFD2928A4}" srcOrd="0" destOrd="0" parTransId="{9998860C-289A-4D9B-A225-ECAE3644D0C5}" sibTransId="{4EF3B210-C69A-4122-8BB2-8705908A4A50}"/>
    <dgm:cxn modelId="{EECAA19C-93DE-4050-B332-4A0A9EF83350}" type="presOf" srcId="{D7FED93C-343F-4C83-A636-26B4625F03CE}" destId="{6D57A45C-F18D-4385-A3ED-4F506F17192A}" srcOrd="1" destOrd="0" presId="urn:microsoft.com/office/officeart/2005/8/layout/hierarchy2"/>
    <dgm:cxn modelId="{656C0456-E7A1-4F40-84ED-6B3423E40ECE}" type="presOf" srcId="{11ACCB59-9C78-44BB-ADBE-279AFC94AC29}" destId="{67D4A516-E9E1-48DB-9C88-08563A4A8588}" srcOrd="1" destOrd="0" presId="urn:microsoft.com/office/officeart/2005/8/layout/hierarchy2"/>
    <dgm:cxn modelId="{4E6AD335-8FF8-4A45-B0DE-2443E9E218F2}" type="presOf" srcId="{D7FED93C-343F-4C83-A636-26B4625F03CE}" destId="{8B24B4C8-C8C1-4C2D-B12E-DBE4AEF54B05}" srcOrd="0" destOrd="0" presId="urn:microsoft.com/office/officeart/2005/8/layout/hierarchy2"/>
    <dgm:cxn modelId="{E49B0B1B-D6CC-401F-A687-36AF1CBDC6A1}" type="presOf" srcId="{20C5946D-40C8-48B7-8C2E-F7CAFD2928A4}" destId="{5425FB5A-DB8D-4536-8E32-BA12DB2A9672}" srcOrd="0" destOrd="0" presId="urn:microsoft.com/office/officeart/2005/8/layout/hierarchy2"/>
    <dgm:cxn modelId="{F7AC9529-ED86-4654-A931-D598678AAE2C}" type="presOf" srcId="{39B773BC-E549-49DF-9B7C-DDD954343488}" destId="{FAED2B4A-3FEE-4549-9A58-D55C8201E5C9}" srcOrd="0" destOrd="0" presId="urn:microsoft.com/office/officeart/2005/8/layout/hierarchy2"/>
    <dgm:cxn modelId="{1AB67505-F0A1-4C1B-9C4D-83C1221352FA}" type="presOf" srcId="{9998860C-289A-4D9B-A225-ECAE3644D0C5}" destId="{231FA877-58BD-4C49-9385-194F80972758}" srcOrd="0" destOrd="0" presId="urn:microsoft.com/office/officeart/2005/8/layout/hierarchy2"/>
    <dgm:cxn modelId="{8A40051D-7F2C-469F-8740-7EDBB607D9AC}" srcId="{E3C035E3-226C-46F3-88AE-FBC5A1D0450B}" destId="{D4E99604-D6DE-40BF-A854-07FAC2179D42}" srcOrd="2" destOrd="0" parTransId="{11ACCB59-9C78-44BB-ADBE-279AFC94AC29}" sibTransId="{A3581468-73B6-4127-91B7-031217EEE487}"/>
    <dgm:cxn modelId="{831FA076-F857-4B0D-94BE-35F1FAE81562}" type="presOf" srcId="{54F2B952-E5AD-4340-B383-6CED2371B3D7}" destId="{4927ED1D-F9B1-47AE-AA67-3D60EB02D4CB}" srcOrd="1" destOrd="0" presId="urn:microsoft.com/office/officeart/2005/8/layout/hierarchy2"/>
    <dgm:cxn modelId="{CEF3EB96-7227-4BA0-B949-950FEFA5C249}" type="presOf" srcId="{37763D88-79FA-4BB8-8FFD-0F566269686D}" destId="{DAB1C642-530E-4A54-A175-8589B156558D}" srcOrd="0" destOrd="0" presId="urn:microsoft.com/office/officeart/2005/8/layout/hierarchy2"/>
    <dgm:cxn modelId="{C1D9FA91-DFC6-48B8-93AA-E69972DC0F47}" type="presParOf" srcId="{879CA398-76AF-4ACA-B5FD-71F49FF692F2}" destId="{6787C1DF-7301-4709-B942-40345FF9144F}" srcOrd="0" destOrd="0" presId="urn:microsoft.com/office/officeart/2005/8/layout/hierarchy2"/>
    <dgm:cxn modelId="{E5E6006C-4158-451F-BE29-A2A658C48E7F}" type="presParOf" srcId="{6787C1DF-7301-4709-B942-40345FF9144F}" destId="{8F430E2D-2857-4630-881E-F81EFC8164B7}" srcOrd="0" destOrd="0" presId="urn:microsoft.com/office/officeart/2005/8/layout/hierarchy2"/>
    <dgm:cxn modelId="{0DC26910-E5BF-4CC3-86A3-EE53A0475BDB}" type="presParOf" srcId="{6787C1DF-7301-4709-B942-40345FF9144F}" destId="{3ABF8F29-5E12-4F25-96F8-2A41C5850690}" srcOrd="1" destOrd="0" presId="urn:microsoft.com/office/officeart/2005/8/layout/hierarchy2"/>
    <dgm:cxn modelId="{F4560E7A-D502-45BC-B0C5-882B59AF39F4}" type="presParOf" srcId="{3ABF8F29-5E12-4F25-96F8-2A41C5850690}" destId="{8B24B4C8-C8C1-4C2D-B12E-DBE4AEF54B05}" srcOrd="0" destOrd="0" presId="urn:microsoft.com/office/officeart/2005/8/layout/hierarchy2"/>
    <dgm:cxn modelId="{D124219B-2C71-4048-B4F1-A84A579BF920}" type="presParOf" srcId="{8B24B4C8-C8C1-4C2D-B12E-DBE4AEF54B05}" destId="{6D57A45C-F18D-4385-A3ED-4F506F17192A}" srcOrd="0" destOrd="0" presId="urn:microsoft.com/office/officeart/2005/8/layout/hierarchy2"/>
    <dgm:cxn modelId="{D19BE8F0-4D20-4493-873D-BB5DD81C5BDD}" type="presParOf" srcId="{3ABF8F29-5E12-4F25-96F8-2A41C5850690}" destId="{E86C2416-667C-478F-A9D3-D864169A06DB}" srcOrd="1" destOrd="0" presId="urn:microsoft.com/office/officeart/2005/8/layout/hierarchy2"/>
    <dgm:cxn modelId="{A3678AAD-3280-4702-873C-EFBAF58C2B21}" type="presParOf" srcId="{E86C2416-667C-478F-A9D3-D864169A06DB}" destId="{FAED2B4A-3FEE-4549-9A58-D55C8201E5C9}" srcOrd="0" destOrd="0" presId="urn:microsoft.com/office/officeart/2005/8/layout/hierarchy2"/>
    <dgm:cxn modelId="{219632AF-7A8D-49BE-8F71-EE3D554FBCCB}" type="presParOf" srcId="{E86C2416-667C-478F-A9D3-D864169A06DB}" destId="{D8EEEAD9-044A-4355-9307-90839BA09C6B}" srcOrd="1" destOrd="0" presId="urn:microsoft.com/office/officeart/2005/8/layout/hierarchy2"/>
    <dgm:cxn modelId="{7A528DBE-8C19-43CB-85E7-4CB1FB52DC5F}" type="presParOf" srcId="{3ABF8F29-5E12-4F25-96F8-2A41C5850690}" destId="{7FBB1625-CA61-472E-8C13-8B99A79A922A}" srcOrd="2" destOrd="0" presId="urn:microsoft.com/office/officeart/2005/8/layout/hierarchy2"/>
    <dgm:cxn modelId="{4040F871-CF28-49E8-A4CD-2989129B0AD5}" type="presParOf" srcId="{7FBB1625-CA61-472E-8C13-8B99A79A922A}" destId="{4927ED1D-F9B1-47AE-AA67-3D60EB02D4CB}" srcOrd="0" destOrd="0" presId="urn:microsoft.com/office/officeart/2005/8/layout/hierarchy2"/>
    <dgm:cxn modelId="{83ED66C3-E300-42D7-8CBC-9DF8478C47FC}" type="presParOf" srcId="{3ABF8F29-5E12-4F25-96F8-2A41C5850690}" destId="{3796DE51-C78A-46B7-BEC8-6F536853B3E2}" srcOrd="3" destOrd="0" presId="urn:microsoft.com/office/officeart/2005/8/layout/hierarchy2"/>
    <dgm:cxn modelId="{8E688C01-B141-482D-BB82-5113F5B93138}" type="presParOf" srcId="{3796DE51-C78A-46B7-BEC8-6F536853B3E2}" destId="{DAB1C642-530E-4A54-A175-8589B156558D}" srcOrd="0" destOrd="0" presId="urn:microsoft.com/office/officeart/2005/8/layout/hierarchy2"/>
    <dgm:cxn modelId="{E81E152A-5BBC-46F2-ACF1-6A926C009258}" type="presParOf" srcId="{3796DE51-C78A-46B7-BEC8-6F536853B3E2}" destId="{A1D4A2DF-F978-43A4-A662-ED7025235BC7}" srcOrd="1" destOrd="0" presId="urn:microsoft.com/office/officeart/2005/8/layout/hierarchy2"/>
    <dgm:cxn modelId="{D5434F91-FDB9-4861-A9C5-47F367B1464B}" type="presParOf" srcId="{3ABF8F29-5E12-4F25-96F8-2A41C5850690}" destId="{13800BD4-8642-4F74-9FBC-1A3ABFE71DFF}" srcOrd="4" destOrd="0" presId="urn:microsoft.com/office/officeart/2005/8/layout/hierarchy2"/>
    <dgm:cxn modelId="{53BA6092-E672-4076-AC8A-A3F02297CB15}" type="presParOf" srcId="{13800BD4-8642-4F74-9FBC-1A3ABFE71DFF}" destId="{67D4A516-E9E1-48DB-9C88-08563A4A8588}" srcOrd="0" destOrd="0" presId="urn:microsoft.com/office/officeart/2005/8/layout/hierarchy2"/>
    <dgm:cxn modelId="{4B377644-072E-4129-8449-AAF66ED90207}" type="presParOf" srcId="{3ABF8F29-5E12-4F25-96F8-2A41C5850690}" destId="{9502A511-71A3-4DC8-A07E-50F747741F3F}" srcOrd="5" destOrd="0" presId="urn:microsoft.com/office/officeart/2005/8/layout/hierarchy2"/>
    <dgm:cxn modelId="{8E5F8E71-D902-49B1-96FE-55045DE646F2}" type="presParOf" srcId="{9502A511-71A3-4DC8-A07E-50F747741F3F}" destId="{CAAA03CD-F4C3-41C8-BF6A-6B4A62E9A4A1}" srcOrd="0" destOrd="0" presId="urn:microsoft.com/office/officeart/2005/8/layout/hierarchy2"/>
    <dgm:cxn modelId="{E054EFDB-449D-4B95-A363-74AA27604668}" type="presParOf" srcId="{9502A511-71A3-4DC8-A07E-50F747741F3F}" destId="{10A54F60-016C-4167-9B7F-5D25A21E5C84}" srcOrd="1" destOrd="0" presId="urn:microsoft.com/office/officeart/2005/8/layout/hierarchy2"/>
    <dgm:cxn modelId="{99E0DFC3-F4BD-4E09-A4E5-283EA5A7D804}" type="presParOf" srcId="{879CA398-76AF-4ACA-B5FD-71F49FF692F2}" destId="{B01884F4-748E-48C3-9F10-63A04A56E665}" srcOrd="1" destOrd="0" presId="urn:microsoft.com/office/officeart/2005/8/layout/hierarchy2"/>
    <dgm:cxn modelId="{D15CB038-F482-436B-BC23-A8676E4946B9}" type="presParOf" srcId="{B01884F4-748E-48C3-9F10-63A04A56E665}" destId="{B960B7A1-7FE5-4DD2-A1E0-F23000EE8891}" srcOrd="0" destOrd="0" presId="urn:microsoft.com/office/officeart/2005/8/layout/hierarchy2"/>
    <dgm:cxn modelId="{20E2E25C-07A6-4EF0-9371-7C9D6CC6139E}" type="presParOf" srcId="{B01884F4-748E-48C3-9F10-63A04A56E665}" destId="{515C37D7-2807-4727-A58C-E4796FC62A6F}" srcOrd="1" destOrd="0" presId="urn:microsoft.com/office/officeart/2005/8/layout/hierarchy2"/>
    <dgm:cxn modelId="{2D6E288C-315D-4765-975C-E03B1366C4C8}" type="presParOf" srcId="{515C37D7-2807-4727-A58C-E4796FC62A6F}" destId="{231FA877-58BD-4C49-9385-194F80972758}" srcOrd="0" destOrd="0" presId="urn:microsoft.com/office/officeart/2005/8/layout/hierarchy2"/>
    <dgm:cxn modelId="{D3E7A5AC-4B6C-4935-B7F8-5DC7E714B3D6}" type="presParOf" srcId="{231FA877-58BD-4C49-9385-194F80972758}" destId="{12458FFD-2AA9-48AB-93B5-F67F41B2F2A9}" srcOrd="0" destOrd="0" presId="urn:microsoft.com/office/officeart/2005/8/layout/hierarchy2"/>
    <dgm:cxn modelId="{41E2D6DB-938C-41E1-8792-1D74A702D081}" type="presParOf" srcId="{515C37D7-2807-4727-A58C-E4796FC62A6F}" destId="{177DC098-BC7D-4AD5-A0DD-397A2F894AF1}" srcOrd="1" destOrd="0" presId="urn:microsoft.com/office/officeart/2005/8/layout/hierarchy2"/>
    <dgm:cxn modelId="{6D66BEFE-5858-42A5-8D76-C50F3C41D54F}" type="presParOf" srcId="{177DC098-BC7D-4AD5-A0DD-397A2F894AF1}" destId="{5425FB5A-DB8D-4536-8E32-BA12DB2A9672}" srcOrd="0" destOrd="0" presId="urn:microsoft.com/office/officeart/2005/8/layout/hierarchy2"/>
    <dgm:cxn modelId="{7F4633BB-041E-4F84-B5B9-55E7D3459930}" type="presParOf" srcId="{177DC098-BC7D-4AD5-A0DD-397A2F894AF1}" destId="{4FCDA338-87DC-40AE-B0CA-8594B499973D}" srcOrd="1" destOrd="0" presId="urn:microsoft.com/office/officeart/2005/8/layout/hierarchy2"/>
    <dgm:cxn modelId="{2A34E6D3-90F5-4517-B18B-1B314310B9A9}" type="presParOf" srcId="{4FCDA338-87DC-40AE-B0CA-8594B499973D}" destId="{674D0915-5A1C-43B7-A92D-73EC343FD147}" srcOrd="0" destOrd="0" presId="urn:microsoft.com/office/officeart/2005/8/layout/hierarchy2"/>
    <dgm:cxn modelId="{D20F5424-9ECF-4373-B38D-AFF9177D119A}" type="presParOf" srcId="{674D0915-5A1C-43B7-A92D-73EC343FD147}" destId="{452C1822-F446-4927-918B-1924482545D8}" srcOrd="0" destOrd="0" presId="urn:microsoft.com/office/officeart/2005/8/layout/hierarchy2"/>
    <dgm:cxn modelId="{34C5453F-7693-4F09-A6FB-78BD8D8D4275}" type="presParOf" srcId="{4FCDA338-87DC-40AE-B0CA-8594B499973D}" destId="{890BAD7C-6730-4222-A025-E76C4764A841}" srcOrd="1" destOrd="0" presId="urn:microsoft.com/office/officeart/2005/8/layout/hierarchy2"/>
    <dgm:cxn modelId="{62B2FBD0-7770-4097-98AA-2CA77BE98650}" type="presParOf" srcId="{890BAD7C-6730-4222-A025-E76C4764A841}" destId="{698EEE26-E5B9-4E28-875A-643D087D2FE2}" srcOrd="0" destOrd="0" presId="urn:microsoft.com/office/officeart/2005/8/layout/hierarchy2"/>
    <dgm:cxn modelId="{8F4D04CC-8FBC-432E-B5CE-B30FC68A8BD0}" type="presParOf" srcId="{890BAD7C-6730-4222-A025-E76C4764A841}" destId="{96283C6A-E9BA-4665-A15C-CB6B46B1E0A0}" srcOrd="1" destOrd="0" presId="urn:microsoft.com/office/officeart/2005/8/layout/hierarchy2"/>
    <dgm:cxn modelId="{00A4E6E3-8001-4864-A64A-C92D8CF0ED7E}" type="presParOf" srcId="{879CA398-76AF-4ACA-B5FD-71F49FF692F2}" destId="{EB89B7EC-BC88-4DBA-B475-BB5B114D884C}" srcOrd="2" destOrd="0" presId="urn:microsoft.com/office/officeart/2005/8/layout/hierarchy2"/>
    <dgm:cxn modelId="{2EFFBAB1-0996-4C2B-BDE6-B46A00059354}" type="presParOf" srcId="{EB89B7EC-BC88-4DBA-B475-BB5B114D884C}" destId="{6B10E184-8BFD-43C2-A867-43180DFB1CC8}" srcOrd="0" destOrd="0" presId="urn:microsoft.com/office/officeart/2005/8/layout/hierarchy2"/>
    <dgm:cxn modelId="{768F7D22-3A55-489D-8B0A-F29A9DCC738D}" type="presParOf" srcId="{EB89B7EC-BC88-4DBA-B475-BB5B114D884C}" destId="{F057D01B-BE27-4ADD-BDD1-50DCD9270D0B}" srcOrd="1" destOrd="0" presId="urn:microsoft.com/office/officeart/2005/8/layout/hierarchy2"/>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A4F0E5C3-FA92-4BAA-BFAC-FBA45FFD1E68}"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C60B720A-631B-4AEB-BD9C-63F8F965E2E7}">
      <dgm:prSet phldrT="[Text]"/>
      <dgm:spPr>
        <a:solidFill>
          <a:srgbClr val="00B050"/>
        </a:solidFill>
      </dgm:spPr>
      <dgm:t>
        <a:bodyPr/>
        <a:lstStyle/>
        <a:p>
          <a:r>
            <a:rPr lang="en-US" dirty="0" smtClean="0"/>
            <a:t>Testing</a:t>
          </a:r>
          <a:endParaRPr lang="en-US" dirty="0"/>
        </a:p>
      </dgm:t>
    </dgm:pt>
    <dgm:pt modelId="{1987AC1B-A1C7-4746-833A-0E8909B2EA6D}" type="parTrans" cxnId="{070286C1-F2AB-4D01-AAA2-D8F4C5AE6CE1}">
      <dgm:prSet/>
      <dgm:spPr/>
      <dgm:t>
        <a:bodyPr/>
        <a:lstStyle/>
        <a:p>
          <a:endParaRPr lang="en-US"/>
        </a:p>
      </dgm:t>
    </dgm:pt>
    <dgm:pt modelId="{69ED6585-D7F3-4D2D-A31E-48C98A4175C1}" type="sibTrans" cxnId="{070286C1-F2AB-4D01-AAA2-D8F4C5AE6CE1}">
      <dgm:prSet/>
      <dgm:spPr/>
      <dgm:t>
        <a:bodyPr/>
        <a:lstStyle/>
        <a:p>
          <a:endParaRPr lang="en-US"/>
        </a:p>
      </dgm:t>
    </dgm:pt>
    <dgm:pt modelId="{215C475F-A978-4985-A61B-67822FB21845}" type="pres">
      <dgm:prSet presAssocID="{A4F0E5C3-FA92-4BAA-BFAC-FBA45FFD1E68}" presName="diagram" presStyleCnt="0">
        <dgm:presLayoutVars>
          <dgm:chPref val="1"/>
          <dgm:dir/>
          <dgm:animOne val="branch"/>
          <dgm:animLvl val="lvl"/>
          <dgm:resizeHandles val="exact"/>
        </dgm:presLayoutVars>
      </dgm:prSet>
      <dgm:spPr/>
      <dgm:t>
        <a:bodyPr/>
        <a:lstStyle/>
        <a:p>
          <a:endParaRPr lang="en-US"/>
        </a:p>
      </dgm:t>
    </dgm:pt>
    <dgm:pt modelId="{B0158B42-BFF4-4F64-839E-D9F4F5BEC3B2}" type="pres">
      <dgm:prSet presAssocID="{C60B720A-631B-4AEB-BD9C-63F8F965E2E7}" presName="root1" presStyleCnt="0"/>
      <dgm:spPr/>
    </dgm:pt>
    <dgm:pt modelId="{EE61BC37-1921-4CA8-9E5A-06521BEE1A4E}" type="pres">
      <dgm:prSet presAssocID="{C60B720A-631B-4AEB-BD9C-63F8F965E2E7}" presName="LevelOneTextNode" presStyleLbl="node0" presStyleIdx="0" presStyleCnt="1" custLinFactX="-100000" custLinFactNeighborX="-111378" custLinFactNeighborY="10008">
        <dgm:presLayoutVars>
          <dgm:chPref val="3"/>
        </dgm:presLayoutVars>
      </dgm:prSet>
      <dgm:spPr/>
      <dgm:t>
        <a:bodyPr/>
        <a:lstStyle/>
        <a:p>
          <a:endParaRPr lang="en-US"/>
        </a:p>
      </dgm:t>
    </dgm:pt>
    <dgm:pt modelId="{139B4B71-D95E-4CBE-B4EB-785863704477}" type="pres">
      <dgm:prSet presAssocID="{C60B720A-631B-4AEB-BD9C-63F8F965E2E7}" presName="level2hierChild" presStyleCnt="0"/>
      <dgm:spPr/>
    </dgm:pt>
  </dgm:ptLst>
  <dgm:cxnLst>
    <dgm:cxn modelId="{6F85A4D1-8532-456C-A9F6-D340D1EC814A}" type="presOf" srcId="{A4F0E5C3-FA92-4BAA-BFAC-FBA45FFD1E68}" destId="{215C475F-A978-4985-A61B-67822FB21845}" srcOrd="0" destOrd="0" presId="urn:microsoft.com/office/officeart/2005/8/layout/hierarchy2"/>
    <dgm:cxn modelId="{6E897C9A-6792-4311-8053-AFF0C4336865}" type="presOf" srcId="{C60B720A-631B-4AEB-BD9C-63F8F965E2E7}" destId="{EE61BC37-1921-4CA8-9E5A-06521BEE1A4E}" srcOrd="0" destOrd="0" presId="urn:microsoft.com/office/officeart/2005/8/layout/hierarchy2"/>
    <dgm:cxn modelId="{070286C1-F2AB-4D01-AAA2-D8F4C5AE6CE1}" srcId="{A4F0E5C3-FA92-4BAA-BFAC-FBA45FFD1E68}" destId="{C60B720A-631B-4AEB-BD9C-63F8F965E2E7}" srcOrd="0" destOrd="0" parTransId="{1987AC1B-A1C7-4746-833A-0E8909B2EA6D}" sibTransId="{69ED6585-D7F3-4D2D-A31E-48C98A4175C1}"/>
    <dgm:cxn modelId="{02EDD9EE-8EC1-4F81-B8AF-107B5244EDD6}" type="presParOf" srcId="{215C475F-A978-4985-A61B-67822FB21845}" destId="{B0158B42-BFF4-4F64-839E-D9F4F5BEC3B2}" srcOrd="0" destOrd="0" presId="urn:microsoft.com/office/officeart/2005/8/layout/hierarchy2"/>
    <dgm:cxn modelId="{7FE54A6E-27D8-45FB-A15B-370379286051}" type="presParOf" srcId="{B0158B42-BFF4-4F64-839E-D9F4F5BEC3B2}" destId="{EE61BC37-1921-4CA8-9E5A-06521BEE1A4E}" srcOrd="0" destOrd="0" presId="urn:microsoft.com/office/officeart/2005/8/layout/hierarchy2"/>
    <dgm:cxn modelId="{700BD0A0-E8EA-46DA-A70F-6BB5DD55AF93}" type="presParOf" srcId="{B0158B42-BFF4-4F64-839E-D9F4F5BEC3B2}" destId="{139B4B71-D95E-4CBE-B4EB-785863704477}" srcOrd="1" destOrd="0" presId="urn:microsoft.com/office/officeart/2005/8/layout/hierarchy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5B1974-911E-4167-A8A1-127C495CF74D}"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4742ADCC-0E20-4A7B-BDD7-10E5BD4AC723}">
      <dgm:prSet phldrT="[Text]"/>
      <dgm:spPr>
        <a:solidFill>
          <a:schemeClr val="accent5">
            <a:lumMod val="50000"/>
          </a:schemeClr>
        </a:solidFill>
      </dgm:spPr>
      <dgm:t>
        <a:bodyPr/>
        <a:lstStyle/>
        <a:p>
          <a:r>
            <a:rPr lang="en-US" dirty="0" smtClean="0"/>
            <a:t>Testing</a:t>
          </a:r>
          <a:endParaRPr lang="en-US" dirty="0"/>
        </a:p>
      </dgm:t>
    </dgm:pt>
    <dgm:pt modelId="{96139364-3528-44A6-B58F-8771B1755BE5}" type="parTrans" cxnId="{5FD006F7-8B0B-4CDD-B92B-DA2658595962}">
      <dgm:prSet/>
      <dgm:spPr/>
      <dgm:t>
        <a:bodyPr/>
        <a:lstStyle/>
        <a:p>
          <a:endParaRPr lang="en-US"/>
        </a:p>
      </dgm:t>
    </dgm:pt>
    <dgm:pt modelId="{3AE8060E-9088-4715-B5F4-D758A65CCA81}" type="sibTrans" cxnId="{5FD006F7-8B0B-4CDD-B92B-DA2658595962}">
      <dgm:prSet/>
      <dgm:spPr/>
      <dgm:t>
        <a:bodyPr/>
        <a:lstStyle/>
        <a:p>
          <a:endParaRPr lang="en-US"/>
        </a:p>
      </dgm:t>
    </dgm:pt>
    <dgm:pt modelId="{A465026D-40E0-402F-B8D0-564D3F9789B1}">
      <dgm:prSet phldrT="[Text]"/>
      <dgm:spPr>
        <a:solidFill>
          <a:schemeClr val="accent5">
            <a:lumMod val="50000"/>
          </a:schemeClr>
        </a:solidFill>
      </dgm:spPr>
      <dgm:t>
        <a:bodyPr/>
        <a:lstStyle/>
        <a:p>
          <a:r>
            <a:rPr lang="en-US" dirty="0" smtClean="0"/>
            <a:t>Testing</a:t>
          </a:r>
          <a:endParaRPr lang="en-US" dirty="0"/>
        </a:p>
      </dgm:t>
    </dgm:pt>
    <dgm:pt modelId="{A0637FC6-9D51-41A6-A629-15707C961BEE}" type="parTrans" cxnId="{73E13015-714A-42B4-8604-56749EED3466}">
      <dgm:prSet/>
      <dgm:spPr/>
      <dgm:t>
        <a:bodyPr/>
        <a:lstStyle/>
        <a:p>
          <a:endParaRPr lang="en-US"/>
        </a:p>
      </dgm:t>
    </dgm:pt>
    <dgm:pt modelId="{A0711B34-B0D2-45BA-B59A-847696CD4EA3}" type="sibTrans" cxnId="{73E13015-714A-42B4-8604-56749EED3466}">
      <dgm:prSet/>
      <dgm:spPr/>
      <dgm:t>
        <a:bodyPr/>
        <a:lstStyle/>
        <a:p>
          <a:endParaRPr lang="en-US"/>
        </a:p>
      </dgm:t>
    </dgm:pt>
    <dgm:pt modelId="{BB816463-E517-441C-A402-34C4B5FAAB41}" type="pres">
      <dgm:prSet presAssocID="{F55B1974-911E-4167-A8A1-127C495CF74D}" presName="diagram" presStyleCnt="0">
        <dgm:presLayoutVars>
          <dgm:chPref val="1"/>
          <dgm:dir/>
          <dgm:animOne val="branch"/>
          <dgm:animLvl val="lvl"/>
          <dgm:resizeHandles val="exact"/>
        </dgm:presLayoutVars>
      </dgm:prSet>
      <dgm:spPr/>
      <dgm:t>
        <a:bodyPr/>
        <a:lstStyle/>
        <a:p>
          <a:endParaRPr lang="en-US"/>
        </a:p>
      </dgm:t>
    </dgm:pt>
    <dgm:pt modelId="{6CFFCCD9-D4DC-44EB-94A1-5C1999F0BD4C}" type="pres">
      <dgm:prSet presAssocID="{A465026D-40E0-402F-B8D0-564D3F9789B1}" presName="root1" presStyleCnt="0"/>
      <dgm:spPr/>
    </dgm:pt>
    <dgm:pt modelId="{36BF26A6-D05C-4B2B-8738-F84B5F061A53}" type="pres">
      <dgm:prSet presAssocID="{A465026D-40E0-402F-B8D0-564D3F9789B1}" presName="LevelOneTextNode" presStyleLbl="node0" presStyleIdx="0" presStyleCnt="2">
        <dgm:presLayoutVars>
          <dgm:chPref val="3"/>
        </dgm:presLayoutVars>
      </dgm:prSet>
      <dgm:spPr/>
      <dgm:t>
        <a:bodyPr/>
        <a:lstStyle/>
        <a:p>
          <a:endParaRPr lang="en-US"/>
        </a:p>
      </dgm:t>
    </dgm:pt>
    <dgm:pt modelId="{0ADD10AD-B2F4-4F22-A5CA-96C736B473B3}" type="pres">
      <dgm:prSet presAssocID="{A465026D-40E0-402F-B8D0-564D3F9789B1}" presName="level2hierChild" presStyleCnt="0"/>
      <dgm:spPr/>
    </dgm:pt>
    <dgm:pt modelId="{FBBADEC3-ED13-415E-8013-F787A00ABCAF}" type="pres">
      <dgm:prSet presAssocID="{4742ADCC-0E20-4A7B-BDD7-10E5BD4AC723}" presName="root1" presStyleCnt="0"/>
      <dgm:spPr/>
    </dgm:pt>
    <dgm:pt modelId="{0B4042C8-EB8E-41CA-BCAD-28B3E74AB395}" type="pres">
      <dgm:prSet presAssocID="{4742ADCC-0E20-4A7B-BDD7-10E5BD4AC723}" presName="LevelOneTextNode" presStyleLbl="node0" presStyleIdx="1" presStyleCnt="2">
        <dgm:presLayoutVars>
          <dgm:chPref val="3"/>
        </dgm:presLayoutVars>
      </dgm:prSet>
      <dgm:spPr/>
      <dgm:t>
        <a:bodyPr/>
        <a:lstStyle/>
        <a:p>
          <a:endParaRPr lang="en-US"/>
        </a:p>
      </dgm:t>
    </dgm:pt>
    <dgm:pt modelId="{A1FCB3AE-E684-446C-A577-3F4B8EA9960E}" type="pres">
      <dgm:prSet presAssocID="{4742ADCC-0E20-4A7B-BDD7-10E5BD4AC723}" presName="level2hierChild" presStyleCnt="0"/>
      <dgm:spPr/>
    </dgm:pt>
  </dgm:ptLst>
  <dgm:cxnLst>
    <dgm:cxn modelId="{73E13015-714A-42B4-8604-56749EED3466}" srcId="{F55B1974-911E-4167-A8A1-127C495CF74D}" destId="{A465026D-40E0-402F-B8D0-564D3F9789B1}" srcOrd="0" destOrd="0" parTransId="{A0637FC6-9D51-41A6-A629-15707C961BEE}" sibTransId="{A0711B34-B0D2-45BA-B59A-847696CD4EA3}"/>
    <dgm:cxn modelId="{A19093D9-5A22-4A02-BDF6-9C441D5FB2D4}" type="presOf" srcId="{F55B1974-911E-4167-A8A1-127C495CF74D}" destId="{BB816463-E517-441C-A402-34C4B5FAAB41}" srcOrd="0" destOrd="0" presId="urn:microsoft.com/office/officeart/2005/8/layout/hierarchy2"/>
    <dgm:cxn modelId="{04211897-D9D7-4051-8798-9FF13ADF887F}" type="presOf" srcId="{A465026D-40E0-402F-B8D0-564D3F9789B1}" destId="{36BF26A6-D05C-4B2B-8738-F84B5F061A53}" srcOrd="0" destOrd="0" presId="urn:microsoft.com/office/officeart/2005/8/layout/hierarchy2"/>
    <dgm:cxn modelId="{F3091173-4F01-4E64-9E8D-0D5B301DAEB2}" type="presOf" srcId="{4742ADCC-0E20-4A7B-BDD7-10E5BD4AC723}" destId="{0B4042C8-EB8E-41CA-BCAD-28B3E74AB395}" srcOrd="0" destOrd="0" presId="urn:microsoft.com/office/officeart/2005/8/layout/hierarchy2"/>
    <dgm:cxn modelId="{5FD006F7-8B0B-4CDD-B92B-DA2658595962}" srcId="{F55B1974-911E-4167-A8A1-127C495CF74D}" destId="{4742ADCC-0E20-4A7B-BDD7-10E5BD4AC723}" srcOrd="1" destOrd="0" parTransId="{96139364-3528-44A6-B58F-8771B1755BE5}" sibTransId="{3AE8060E-9088-4715-B5F4-D758A65CCA81}"/>
    <dgm:cxn modelId="{1E35341C-5009-49B4-89FF-A1881DAD18EB}" type="presParOf" srcId="{BB816463-E517-441C-A402-34C4B5FAAB41}" destId="{6CFFCCD9-D4DC-44EB-94A1-5C1999F0BD4C}" srcOrd="0" destOrd="0" presId="urn:microsoft.com/office/officeart/2005/8/layout/hierarchy2"/>
    <dgm:cxn modelId="{30F18612-7B38-46C1-80BA-92B69C2DA55E}" type="presParOf" srcId="{6CFFCCD9-D4DC-44EB-94A1-5C1999F0BD4C}" destId="{36BF26A6-D05C-4B2B-8738-F84B5F061A53}" srcOrd="0" destOrd="0" presId="urn:microsoft.com/office/officeart/2005/8/layout/hierarchy2"/>
    <dgm:cxn modelId="{4A67E107-61BD-480D-8726-D7DE51F63465}" type="presParOf" srcId="{6CFFCCD9-D4DC-44EB-94A1-5C1999F0BD4C}" destId="{0ADD10AD-B2F4-4F22-A5CA-96C736B473B3}" srcOrd="1" destOrd="0" presId="urn:microsoft.com/office/officeart/2005/8/layout/hierarchy2"/>
    <dgm:cxn modelId="{B5A86A29-2ECD-4DC1-999F-A1C59A5EFE4D}" type="presParOf" srcId="{BB816463-E517-441C-A402-34C4B5FAAB41}" destId="{FBBADEC3-ED13-415E-8013-F787A00ABCAF}" srcOrd="1" destOrd="0" presId="urn:microsoft.com/office/officeart/2005/8/layout/hierarchy2"/>
    <dgm:cxn modelId="{6FBC6223-B50E-4E0E-89AE-B45F2396B6E8}" type="presParOf" srcId="{FBBADEC3-ED13-415E-8013-F787A00ABCAF}" destId="{0B4042C8-EB8E-41CA-BCAD-28B3E74AB395}" srcOrd="0" destOrd="0" presId="urn:microsoft.com/office/officeart/2005/8/layout/hierarchy2"/>
    <dgm:cxn modelId="{9665CB2E-356A-45A5-83CC-256EFAF4E7F6}" type="presParOf" srcId="{FBBADEC3-ED13-415E-8013-F787A00ABCAF}" destId="{A1FCB3AE-E684-446C-A577-3F4B8EA9960E}" srcOrd="1" destOrd="0" presId="urn:microsoft.com/office/officeart/2005/8/layout/hierarchy2"/>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21EDA-6032-4412-B00E-9B93B30362D2}">
      <dsp:nvSpPr>
        <dsp:cNvPr id="0" name=""/>
        <dsp:cNvSpPr/>
      </dsp:nvSpPr>
      <dsp:spPr>
        <a:xfrm>
          <a:off x="3524749" y="2385164"/>
          <a:ext cx="494300" cy="494300"/>
        </a:xfrm>
        <a:prstGeom prst="ellipse">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rgbClr val="000000"/>
              </a:solidFill>
            </a:rPr>
            <a:t>Testing</a:t>
          </a:r>
          <a:endParaRPr lang="en-US" sz="800" kern="1200" dirty="0">
            <a:solidFill>
              <a:srgbClr val="000000"/>
            </a:solidFill>
          </a:endParaRPr>
        </a:p>
      </dsp:txBody>
      <dsp:txXfrm>
        <a:off x="3597138" y="2457553"/>
        <a:ext cx="349522" cy="349522"/>
      </dsp:txXfrm>
    </dsp:sp>
    <dsp:sp modelId="{95A9CED3-6258-4986-862A-A265C61EC028}">
      <dsp:nvSpPr>
        <dsp:cNvPr id="0" name=""/>
        <dsp:cNvSpPr/>
      </dsp:nvSpPr>
      <dsp:spPr>
        <a:xfrm rot="16200000">
          <a:off x="2837310" y="1444678"/>
          <a:ext cx="1869178" cy="11794"/>
        </a:xfrm>
        <a:custGeom>
          <a:avLst/>
          <a:gdLst/>
          <a:ahLst/>
          <a:cxnLst/>
          <a:rect l="0" t="0" r="0" b="0"/>
          <a:pathLst>
            <a:path>
              <a:moveTo>
                <a:pt x="0" y="5897"/>
              </a:moveTo>
              <a:lnTo>
                <a:pt x="1869178" y="589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solidFill>
              <a:srgbClr val="000000"/>
            </a:solidFill>
          </a:endParaRPr>
        </a:p>
      </dsp:txBody>
      <dsp:txXfrm>
        <a:off x="3725170" y="1403845"/>
        <a:ext cx="93458" cy="93458"/>
      </dsp:txXfrm>
    </dsp:sp>
    <dsp:sp modelId="{7B0B9506-51D7-458A-8238-EF383D9AB3AA}">
      <dsp:nvSpPr>
        <dsp:cNvPr id="0" name=""/>
        <dsp:cNvSpPr/>
      </dsp:nvSpPr>
      <dsp:spPr>
        <a:xfrm>
          <a:off x="3524749" y="21685"/>
          <a:ext cx="494300" cy="4943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b="0" i="0" u="none" kern="1200" dirty="0" smtClean="0">
              <a:solidFill>
                <a:srgbClr val="000000"/>
              </a:solidFill>
            </a:rPr>
            <a:t>AMY_PY_ALL_EXPENSE_NOT_ACTIVE2</a:t>
          </a:r>
          <a:endParaRPr lang="en-US" sz="500" kern="1200" dirty="0">
            <a:solidFill>
              <a:srgbClr val="000000"/>
            </a:solidFill>
          </a:endParaRPr>
        </a:p>
      </dsp:txBody>
      <dsp:txXfrm>
        <a:off x="3597138" y="94074"/>
        <a:ext cx="349522" cy="349522"/>
      </dsp:txXfrm>
    </dsp:sp>
    <dsp:sp modelId="{24B81CEB-CF58-46CC-B0E4-2D891CDBCB98}">
      <dsp:nvSpPr>
        <dsp:cNvPr id="0" name=""/>
        <dsp:cNvSpPr/>
      </dsp:nvSpPr>
      <dsp:spPr>
        <a:xfrm rot="17139130">
          <a:off x="3156140" y="1488500"/>
          <a:ext cx="1869178" cy="11794"/>
        </a:xfrm>
        <a:custGeom>
          <a:avLst/>
          <a:gdLst/>
          <a:ahLst/>
          <a:cxnLst/>
          <a:rect l="0" t="0" r="0" b="0"/>
          <a:pathLst>
            <a:path>
              <a:moveTo>
                <a:pt x="0" y="5897"/>
              </a:moveTo>
              <a:lnTo>
                <a:pt x="1869178" y="589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solidFill>
              <a:srgbClr val="000000"/>
            </a:solidFill>
          </a:endParaRPr>
        </a:p>
      </dsp:txBody>
      <dsp:txXfrm>
        <a:off x="4044000" y="1447667"/>
        <a:ext cx="93458" cy="93458"/>
      </dsp:txXfrm>
    </dsp:sp>
    <dsp:sp modelId="{B9223CBD-7A4A-412F-A204-A60E6B14D6B6}">
      <dsp:nvSpPr>
        <dsp:cNvPr id="0" name=""/>
        <dsp:cNvSpPr/>
      </dsp:nvSpPr>
      <dsp:spPr>
        <a:xfrm>
          <a:off x="4162408" y="109329"/>
          <a:ext cx="494300" cy="4943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b="0" i="0" u="none" kern="1200" dirty="0" smtClean="0">
              <a:solidFill>
                <a:srgbClr val="000000"/>
              </a:solidFill>
            </a:rPr>
            <a:t>AMY_PY_ALL_RETRO_UNPROCESSED</a:t>
          </a:r>
          <a:endParaRPr lang="en-US" sz="500" kern="1200" dirty="0">
            <a:solidFill>
              <a:srgbClr val="000000"/>
            </a:solidFill>
          </a:endParaRPr>
        </a:p>
      </dsp:txBody>
      <dsp:txXfrm>
        <a:off x="4234797" y="181718"/>
        <a:ext cx="349522" cy="349522"/>
      </dsp:txXfrm>
    </dsp:sp>
    <dsp:sp modelId="{B726844F-A181-47C7-89F6-84CFFED57EB5}">
      <dsp:nvSpPr>
        <dsp:cNvPr id="0" name=""/>
        <dsp:cNvSpPr/>
      </dsp:nvSpPr>
      <dsp:spPr>
        <a:xfrm rot="18078261">
          <a:off x="3451323" y="1616716"/>
          <a:ext cx="1869178" cy="11794"/>
        </a:xfrm>
        <a:custGeom>
          <a:avLst/>
          <a:gdLst/>
          <a:ahLst/>
          <a:cxnLst/>
          <a:rect l="0" t="0" r="0" b="0"/>
          <a:pathLst>
            <a:path>
              <a:moveTo>
                <a:pt x="0" y="5897"/>
              </a:moveTo>
              <a:lnTo>
                <a:pt x="1869178" y="589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solidFill>
              <a:srgbClr val="000000"/>
            </a:solidFill>
          </a:endParaRPr>
        </a:p>
      </dsp:txBody>
      <dsp:txXfrm>
        <a:off x="4339183" y="1575884"/>
        <a:ext cx="93458" cy="93458"/>
      </dsp:txXfrm>
    </dsp:sp>
    <dsp:sp modelId="{912A3B32-51F4-4C67-8BA5-41559EFB98AC}">
      <dsp:nvSpPr>
        <dsp:cNvPr id="0" name=""/>
        <dsp:cNvSpPr/>
      </dsp:nvSpPr>
      <dsp:spPr>
        <a:xfrm>
          <a:off x="4752775" y="365762"/>
          <a:ext cx="494300" cy="4943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b="0" i="0" u="none" kern="1200" dirty="0" smtClean="0">
              <a:solidFill>
                <a:srgbClr val="000000"/>
              </a:solidFill>
            </a:rPr>
            <a:t>AMY_PY_PAYROLL_ERRORS</a:t>
          </a:r>
          <a:endParaRPr lang="en-US" sz="500" kern="1200" dirty="0">
            <a:solidFill>
              <a:srgbClr val="000000"/>
            </a:solidFill>
          </a:endParaRPr>
        </a:p>
      </dsp:txBody>
      <dsp:txXfrm>
        <a:off x="4825164" y="438151"/>
        <a:ext cx="349522" cy="349522"/>
      </dsp:txXfrm>
    </dsp:sp>
    <dsp:sp modelId="{2E6D2FC8-A431-4347-9B45-5D7615918E17}">
      <dsp:nvSpPr>
        <dsp:cNvPr id="0" name=""/>
        <dsp:cNvSpPr/>
      </dsp:nvSpPr>
      <dsp:spPr>
        <a:xfrm rot="19017391">
          <a:off x="3700968" y="1819817"/>
          <a:ext cx="1869178" cy="11794"/>
        </a:xfrm>
        <a:custGeom>
          <a:avLst/>
          <a:gdLst/>
          <a:ahLst/>
          <a:cxnLst/>
          <a:rect l="0" t="0" r="0" b="0"/>
          <a:pathLst>
            <a:path>
              <a:moveTo>
                <a:pt x="0" y="5897"/>
              </a:moveTo>
              <a:lnTo>
                <a:pt x="1869178" y="589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solidFill>
              <a:srgbClr val="000000"/>
            </a:solidFill>
          </a:endParaRPr>
        </a:p>
      </dsp:txBody>
      <dsp:txXfrm>
        <a:off x="4588828" y="1778985"/>
        <a:ext cx="93458" cy="93458"/>
      </dsp:txXfrm>
    </dsp:sp>
    <dsp:sp modelId="{973BDF96-F749-4BC0-BE32-213417ABFC95}">
      <dsp:nvSpPr>
        <dsp:cNvPr id="0" name=""/>
        <dsp:cNvSpPr/>
      </dsp:nvSpPr>
      <dsp:spPr>
        <a:xfrm>
          <a:off x="5252065" y="771964"/>
          <a:ext cx="494300" cy="4943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b="0" i="0" u="none" kern="1200" dirty="0" smtClean="0">
              <a:solidFill>
                <a:srgbClr val="000000"/>
              </a:solidFill>
            </a:rPr>
            <a:t>BCO_UMB_ADDITIONAL_PAY</a:t>
          </a:r>
          <a:endParaRPr lang="en-US" sz="500" kern="1200" dirty="0">
            <a:solidFill>
              <a:srgbClr val="000000"/>
            </a:solidFill>
          </a:endParaRPr>
        </a:p>
      </dsp:txBody>
      <dsp:txXfrm>
        <a:off x="5324454" y="844353"/>
        <a:ext cx="349522" cy="349522"/>
      </dsp:txXfrm>
    </dsp:sp>
    <dsp:sp modelId="{2248CD8D-4314-495F-9958-08B5A5B598B8}">
      <dsp:nvSpPr>
        <dsp:cNvPr id="0" name=""/>
        <dsp:cNvSpPr/>
      </dsp:nvSpPr>
      <dsp:spPr>
        <a:xfrm rot="19956522">
          <a:off x="3886559" y="2082740"/>
          <a:ext cx="1869178" cy="11794"/>
        </a:xfrm>
        <a:custGeom>
          <a:avLst/>
          <a:gdLst/>
          <a:ahLst/>
          <a:cxnLst/>
          <a:rect l="0" t="0" r="0" b="0"/>
          <a:pathLst>
            <a:path>
              <a:moveTo>
                <a:pt x="0" y="5897"/>
              </a:moveTo>
              <a:lnTo>
                <a:pt x="1869178" y="589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solidFill>
              <a:srgbClr val="000000"/>
            </a:solidFill>
          </a:endParaRPr>
        </a:p>
      </dsp:txBody>
      <dsp:txXfrm>
        <a:off x="4774419" y="2041908"/>
        <a:ext cx="93458" cy="93458"/>
      </dsp:txXfrm>
    </dsp:sp>
    <dsp:sp modelId="{0B81FE81-E517-40C8-B070-B47DDD90AFFF}">
      <dsp:nvSpPr>
        <dsp:cNvPr id="0" name=""/>
        <dsp:cNvSpPr/>
      </dsp:nvSpPr>
      <dsp:spPr>
        <a:xfrm>
          <a:off x="5623247" y="1297810"/>
          <a:ext cx="494300" cy="4943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b="0" i="0" u="none" kern="1200" dirty="0" smtClean="0">
              <a:solidFill>
                <a:srgbClr val="000000"/>
              </a:solidFill>
            </a:rPr>
            <a:t>PY_ALL_BLANK_MAIL_DR</a:t>
          </a:r>
          <a:endParaRPr lang="en-US" sz="500" kern="1200" dirty="0">
            <a:solidFill>
              <a:srgbClr val="000000"/>
            </a:solidFill>
          </a:endParaRPr>
        </a:p>
      </dsp:txBody>
      <dsp:txXfrm>
        <a:off x="5695636" y="1370199"/>
        <a:ext cx="349522" cy="349522"/>
      </dsp:txXfrm>
    </dsp:sp>
    <dsp:sp modelId="{73E3F929-390A-4DA0-AC28-8D8175DD3E64}">
      <dsp:nvSpPr>
        <dsp:cNvPr id="0" name=""/>
        <dsp:cNvSpPr/>
      </dsp:nvSpPr>
      <dsp:spPr>
        <a:xfrm rot="20895652">
          <a:off x="3994333" y="2385985"/>
          <a:ext cx="1869178" cy="11794"/>
        </a:xfrm>
        <a:custGeom>
          <a:avLst/>
          <a:gdLst/>
          <a:ahLst/>
          <a:cxnLst/>
          <a:rect l="0" t="0" r="0" b="0"/>
          <a:pathLst>
            <a:path>
              <a:moveTo>
                <a:pt x="0" y="5897"/>
              </a:moveTo>
              <a:lnTo>
                <a:pt x="1869178" y="589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solidFill>
              <a:srgbClr val="000000"/>
            </a:solidFill>
          </a:endParaRPr>
        </a:p>
      </dsp:txBody>
      <dsp:txXfrm>
        <a:off x="4882192" y="2345153"/>
        <a:ext cx="93458" cy="93458"/>
      </dsp:txXfrm>
    </dsp:sp>
    <dsp:sp modelId="{05941866-8252-404B-82BA-7CE815DB3CC1}">
      <dsp:nvSpPr>
        <dsp:cNvPr id="0" name=""/>
        <dsp:cNvSpPr/>
      </dsp:nvSpPr>
      <dsp:spPr>
        <a:xfrm>
          <a:off x="5838794" y="1904300"/>
          <a:ext cx="494300" cy="4943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b="0" i="0" u="none" kern="1200" dirty="0" smtClean="0">
              <a:solidFill>
                <a:srgbClr val="000000"/>
              </a:solidFill>
            </a:rPr>
            <a:t>PY_ALL_LESS_THAN_1_DOLLAROP</a:t>
          </a:r>
          <a:endParaRPr lang="en-US" sz="500" kern="1200" dirty="0">
            <a:solidFill>
              <a:srgbClr val="000000"/>
            </a:solidFill>
          </a:endParaRPr>
        </a:p>
      </dsp:txBody>
      <dsp:txXfrm>
        <a:off x="5911183" y="1976689"/>
        <a:ext cx="349522" cy="349522"/>
      </dsp:txXfrm>
    </dsp:sp>
    <dsp:sp modelId="{DF5937EF-12D7-4562-A9CE-8B8E8C90BB72}">
      <dsp:nvSpPr>
        <dsp:cNvPr id="0" name=""/>
        <dsp:cNvSpPr/>
      </dsp:nvSpPr>
      <dsp:spPr>
        <a:xfrm rot="234783">
          <a:off x="4016295" y="2707062"/>
          <a:ext cx="1869178" cy="11794"/>
        </a:xfrm>
        <a:custGeom>
          <a:avLst/>
          <a:gdLst/>
          <a:ahLst/>
          <a:cxnLst/>
          <a:rect l="0" t="0" r="0" b="0"/>
          <a:pathLst>
            <a:path>
              <a:moveTo>
                <a:pt x="0" y="5897"/>
              </a:moveTo>
              <a:lnTo>
                <a:pt x="1869178" y="589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solidFill>
              <a:srgbClr val="000000"/>
            </a:solidFill>
          </a:endParaRPr>
        </a:p>
      </dsp:txBody>
      <dsp:txXfrm>
        <a:off x="4904155" y="2666230"/>
        <a:ext cx="93458" cy="93458"/>
      </dsp:txXfrm>
    </dsp:sp>
    <dsp:sp modelId="{92B42F42-1CBE-4DF8-B601-53B9C9144826}">
      <dsp:nvSpPr>
        <dsp:cNvPr id="0" name=""/>
        <dsp:cNvSpPr/>
      </dsp:nvSpPr>
      <dsp:spPr>
        <a:xfrm>
          <a:off x="5882718" y="2546453"/>
          <a:ext cx="494300" cy="4943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b="0" i="0" u="none" kern="1200" dirty="0" smtClean="0">
              <a:solidFill>
                <a:srgbClr val="000000"/>
              </a:solidFill>
            </a:rPr>
            <a:t>PY_ALL_NEGATIV_DED_OR_TAX</a:t>
          </a:r>
          <a:endParaRPr lang="en-US" sz="500" kern="1200" dirty="0">
            <a:solidFill>
              <a:srgbClr val="000000"/>
            </a:solidFill>
          </a:endParaRPr>
        </a:p>
      </dsp:txBody>
      <dsp:txXfrm>
        <a:off x="5955107" y="2618842"/>
        <a:ext cx="349522" cy="349522"/>
      </dsp:txXfrm>
    </dsp:sp>
    <dsp:sp modelId="{4C04CF1E-5F5C-420D-A255-493A0362FEBE}">
      <dsp:nvSpPr>
        <dsp:cNvPr id="0" name=""/>
        <dsp:cNvSpPr/>
      </dsp:nvSpPr>
      <dsp:spPr>
        <a:xfrm rot="1173913">
          <a:off x="3950817" y="3022158"/>
          <a:ext cx="1869178" cy="11794"/>
        </a:xfrm>
        <a:custGeom>
          <a:avLst/>
          <a:gdLst/>
          <a:ahLst/>
          <a:cxnLst/>
          <a:rect l="0" t="0" r="0" b="0"/>
          <a:pathLst>
            <a:path>
              <a:moveTo>
                <a:pt x="0" y="5897"/>
              </a:moveTo>
              <a:lnTo>
                <a:pt x="1869178" y="589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solidFill>
              <a:srgbClr val="000000"/>
            </a:solidFill>
          </a:endParaRPr>
        </a:p>
      </dsp:txBody>
      <dsp:txXfrm>
        <a:off x="4838677" y="2981325"/>
        <a:ext cx="93458" cy="93458"/>
      </dsp:txXfrm>
    </dsp:sp>
    <dsp:sp modelId="{939BBFD2-7B56-4927-AEB1-EE602F75748B}">
      <dsp:nvSpPr>
        <dsp:cNvPr id="0" name=""/>
        <dsp:cNvSpPr/>
      </dsp:nvSpPr>
      <dsp:spPr>
        <a:xfrm>
          <a:off x="5751763" y="3176645"/>
          <a:ext cx="494300" cy="4943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b="0" i="0" u="none" kern="1200" dirty="0" smtClean="0">
              <a:solidFill>
                <a:srgbClr val="000000"/>
              </a:solidFill>
            </a:rPr>
            <a:t>TL_ALL_INACTIVE_TL_EMPL</a:t>
          </a:r>
          <a:endParaRPr lang="en-US" sz="500" kern="1200" dirty="0">
            <a:solidFill>
              <a:srgbClr val="000000"/>
            </a:solidFill>
          </a:endParaRPr>
        </a:p>
      </dsp:txBody>
      <dsp:txXfrm>
        <a:off x="5824152" y="3249034"/>
        <a:ext cx="349522" cy="349522"/>
      </dsp:txXfrm>
    </dsp:sp>
    <dsp:sp modelId="{11ED4E73-76DD-4EFE-A837-17FF7317FC11}">
      <dsp:nvSpPr>
        <dsp:cNvPr id="0" name=""/>
        <dsp:cNvSpPr/>
      </dsp:nvSpPr>
      <dsp:spPr>
        <a:xfrm rot="2113043">
          <a:off x="3802756" y="3307903"/>
          <a:ext cx="1869178" cy="11794"/>
        </a:xfrm>
        <a:custGeom>
          <a:avLst/>
          <a:gdLst/>
          <a:ahLst/>
          <a:cxnLst/>
          <a:rect l="0" t="0" r="0" b="0"/>
          <a:pathLst>
            <a:path>
              <a:moveTo>
                <a:pt x="0" y="5897"/>
              </a:moveTo>
              <a:lnTo>
                <a:pt x="1869178" y="589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solidFill>
              <a:srgbClr val="000000"/>
            </a:solidFill>
          </a:endParaRPr>
        </a:p>
      </dsp:txBody>
      <dsp:txXfrm>
        <a:off x="4690616" y="3267071"/>
        <a:ext cx="93458" cy="93458"/>
      </dsp:txXfrm>
    </dsp:sp>
    <dsp:sp modelId="{C3951B26-5309-4DE7-AFBF-B86CDD996E56}">
      <dsp:nvSpPr>
        <dsp:cNvPr id="0" name=""/>
        <dsp:cNvSpPr/>
      </dsp:nvSpPr>
      <dsp:spPr>
        <a:xfrm>
          <a:off x="5455640" y="3748136"/>
          <a:ext cx="494300" cy="4943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b="0" i="0" u="none" kern="1200" smtClean="0">
              <a:solidFill>
                <a:srgbClr val="000000"/>
              </a:solidFill>
            </a:rPr>
            <a:t>CA_ALL_FUND_END_DATES_MAX</a:t>
          </a:r>
          <a:endParaRPr lang="en-US" sz="500" kern="1200" dirty="0">
            <a:solidFill>
              <a:srgbClr val="000000"/>
            </a:solidFill>
          </a:endParaRPr>
        </a:p>
      </dsp:txBody>
      <dsp:txXfrm>
        <a:off x="5528029" y="3820525"/>
        <a:ext cx="349522" cy="349522"/>
      </dsp:txXfrm>
    </dsp:sp>
    <dsp:sp modelId="{7C0058A0-B9E2-42A4-8C45-453F72C75C37}">
      <dsp:nvSpPr>
        <dsp:cNvPr id="0" name=""/>
        <dsp:cNvSpPr/>
      </dsp:nvSpPr>
      <dsp:spPr>
        <a:xfrm rot="3052174">
          <a:off x="3583092" y="3543106"/>
          <a:ext cx="1869178" cy="11794"/>
        </a:xfrm>
        <a:custGeom>
          <a:avLst/>
          <a:gdLst/>
          <a:ahLst/>
          <a:cxnLst/>
          <a:rect l="0" t="0" r="0" b="0"/>
          <a:pathLst>
            <a:path>
              <a:moveTo>
                <a:pt x="0" y="5897"/>
              </a:moveTo>
              <a:lnTo>
                <a:pt x="1869178" y="589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solidFill>
              <a:srgbClr val="000000"/>
            </a:solidFill>
          </a:endParaRPr>
        </a:p>
      </dsp:txBody>
      <dsp:txXfrm>
        <a:off x="4470952" y="3502274"/>
        <a:ext cx="93458" cy="93458"/>
      </dsp:txXfrm>
    </dsp:sp>
    <dsp:sp modelId="{32CAE602-4187-43C5-8553-AC33C1998BD3}">
      <dsp:nvSpPr>
        <dsp:cNvPr id="0" name=""/>
        <dsp:cNvSpPr/>
      </dsp:nvSpPr>
      <dsp:spPr>
        <a:xfrm>
          <a:off x="5016312" y="4218541"/>
          <a:ext cx="494300" cy="4943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b="0" i="0" u="none" kern="1200" dirty="0" smtClean="0">
              <a:solidFill>
                <a:srgbClr val="000000"/>
              </a:solidFill>
            </a:rPr>
            <a:t>CA_BUDGET_SEQ_2</a:t>
          </a:r>
          <a:endParaRPr lang="en-US" sz="500" kern="1200" dirty="0">
            <a:solidFill>
              <a:srgbClr val="000000"/>
            </a:solidFill>
          </a:endParaRPr>
        </a:p>
      </dsp:txBody>
      <dsp:txXfrm>
        <a:off x="5088701" y="4290930"/>
        <a:ext cx="349522" cy="349522"/>
      </dsp:txXfrm>
    </dsp:sp>
    <dsp:sp modelId="{ACE910A0-A1D8-4504-8481-C1F565EEA21D}">
      <dsp:nvSpPr>
        <dsp:cNvPr id="0" name=""/>
        <dsp:cNvSpPr/>
      </dsp:nvSpPr>
      <dsp:spPr>
        <a:xfrm rot="3991304">
          <a:off x="3308117" y="3710322"/>
          <a:ext cx="1869178" cy="11794"/>
        </a:xfrm>
        <a:custGeom>
          <a:avLst/>
          <a:gdLst/>
          <a:ahLst/>
          <a:cxnLst/>
          <a:rect l="0" t="0" r="0" b="0"/>
          <a:pathLst>
            <a:path>
              <a:moveTo>
                <a:pt x="0" y="5897"/>
              </a:moveTo>
              <a:lnTo>
                <a:pt x="1869178" y="589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solidFill>
              <a:srgbClr val="000000"/>
            </a:solidFill>
          </a:endParaRPr>
        </a:p>
      </dsp:txBody>
      <dsp:txXfrm>
        <a:off x="4195976" y="3669490"/>
        <a:ext cx="93458" cy="93458"/>
      </dsp:txXfrm>
    </dsp:sp>
    <dsp:sp modelId="{23CB8E1F-5B66-4A5D-B726-04BC5A00CE85}">
      <dsp:nvSpPr>
        <dsp:cNvPr id="0" name=""/>
        <dsp:cNvSpPr/>
      </dsp:nvSpPr>
      <dsp:spPr>
        <a:xfrm>
          <a:off x="4466362" y="4552974"/>
          <a:ext cx="494300" cy="4943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b="0" i="0" u="none" kern="1200" dirty="0" smtClean="0">
              <a:solidFill>
                <a:srgbClr val="000000"/>
              </a:solidFill>
            </a:rPr>
            <a:t>HR_TER_WITH_PAY_JS_REV</a:t>
          </a:r>
          <a:endParaRPr lang="en-US" sz="500" kern="1200" dirty="0">
            <a:solidFill>
              <a:srgbClr val="000000"/>
            </a:solidFill>
          </a:endParaRPr>
        </a:p>
      </dsp:txBody>
      <dsp:txXfrm>
        <a:off x="4538751" y="4625363"/>
        <a:ext cx="349522" cy="349522"/>
      </dsp:txXfrm>
    </dsp:sp>
    <dsp:sp modelId="{55A6A606-FDE0-4336-A354-4D1213AD76C9}">
      <dsp:nvSpPr>
        <dsp:cNvPr id="0" name=""/>
        <dsp:cNvSpPr/>
      </dsp:nvSpPr>
      <dsp:spPr>
        <a:xfrm rot="4930435">
          <a:off x="2998224" y="3797150"/>
          <a:ext cx="1869178" cy="11794"/>
        </a:xfrm>
        <a:custGeom>
          <a:avLst/>
          <a:gdLst/>
          <a:ahLst/>
          <a:cxnLst/>
          <a:rect l="0" t="0" r="0" b="0"/>
          <a:pathLst>
            <a:path>
              <a:moveTo>
                <a:pt x="0" y="5897"/>
              </a:moveTo>
              <a:lnTo>
                <a:pt x="1869178" y="589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solidFill>
              <a:srgbClr val="000000"/>
            </a:solidFill>
          </a:endParaRPr>
        </a:p>
      </dsp:txBody>
      <dsp:txXfrm>
        <a:off x="3886084" y="3756318"/>
        <a:ext cx="93458" cy="93458"/>
      </dsp:txXfrm>
    </dsp:sp>
    <dsp:sp modelId="{B24146A7-9071-48B3-A586-8E66F56E633A}">
      <dsp:nvSpPr>
        <dsp:cNvPr id="0" name=""/>
        <dsp:cNvSpPr/>
      </dsp:nvSpPr>
      <dsp:spPr>
        <a:xfrm>
          <a:off x="3846576" y="4726629"/>
          <a:ext cx="494300" cy="4943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b="0" i="0" u="none" kern="1200" dirty="0" smtClean="0">
              <a:solidFill>
                <a:srgbClr val="000000"/>
              </a:solidFill>
            </a:rPr>
            <a:t>BN_ALL_ORP_MISSING_LIFE_ADD</a:t>
          </a:r>
          <a:endParaRPr lang="en-US" sz="500" kern="1200" dirty="0">
            <a:solidFill>
              <a:srgbClr val="000000"/>
            </a:solidFill>
          </a:endParaRPr>
        </a:p>
      </dsp:txBody>
      <dsp:txXfrm>
        <a:off x="3918965" y="4799018"/>
        <a:ext cx="349522" cy="349522"/>
      </dsp:txXfrm>
    </dsp:sp>
    <dsp:sp modelId="{5A005B45-277F-4F3C-AD55-414CE3943848}">
      <dsp:nvSpPr>
        <dsp:cNvPr id="0" name=""/>
        <dsp:cNvSpPr/>
      </dsp:nvSpPr>
      <dsp:spPr>
        <a:xfrm rot="5869565">
          <a:off x="2676397" y="3797150"/>
          <a:ext cx="1869178" cy="11794"/>
        </a:xfrm>
        <a:custGeom>
          <a:avLst/>
          <a:gdLst/>
          <a:ahLst/>
          <a:cxnLst/>
          <a:rect l="0" t="0" r="0" b="0"/>
          <a:pathLst>
            <a:path>
              <a:moveTo>
                <a:pt x="0" y="5897"/>
              </a:moveTo>
              <a:lnTo>
                <a:pt x="1869178" y="589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solidFill>
              <a:srgbClr val="000000"/>
            </a:solidFill>
          </a:endParaRPr>
        </a:p>
      </dsp:txBody>
      <dsp:txXfrm rot="10800000">
        <a:off x="3564257" y="3756318"/>
        <a:ext cx="93458" cy="93458"/>
      </dsp:txXfrm>
    </dsp:sp>
    <dsp:sp modelId="{BA781A8B-8704-4C1F-BE25-CB5160D7D50C}">
      <dsp:nvSpPr>
        <dsp:cNvPr id="0" name=""/>
        <dsp:cNvSpPr/>
      </dsp:nvSpPr>
      <dsp:spPr>
        <a:xfrm>
          <a:off x="3202922" y="4726629"/>
          <a:ext cx="494300" cy="4943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b="0" i="0" u="none" kern="1200" dirty="0" smtClean="0">
              <a:solidFill>
                <a:srgbClr val="000000"/>
              </a:solidFill>
            </a:rPr>
            <a:t>BN_ALL_SERS_WITH_ORPLIFE_ADD</a:t>
          </a:r>
          <a:endParaRPr lang="en-US" sz="500" kern="1200" dirty="0">
            <a:solidFill>
              <a:srgbClr val="000000"/>
            </a:solidFill>
          </a:endParaRPr>
        </a:p>
      </dsp:txBody>
      <dsp:txXfrm>
        <a:off x="3275311" y="4799018"/>
        <a:ext cx="349522" cy="349522"/>
      </dsp:txXfrm>
    </dsp:sp>
    <dsp:sp modelId="{0AD1285B-1B8D-4BBB-8D7C-B1A4450E9513}">
      <dsp:nvSpPr>
        <dsp:cNvPr id="0" name=""/>
        <dsp:cNvSpPr/>
      </dsp:nvSpPr>
      <dsp:spPr>
        <a:xfrm rot="6808696">
          <a:off x="2366504" y="3710322"/>
          <a:ext cx="1869178" cy="11794"/>
        </a:xfrm>
        <a:custGeom>
          <a:avLst/>
          <a:gdLst/>
          <a:ahLst/>
          <a:cxnLst/>
          <a:rect l="0" t="0" r="0" b="0"/>
          <a:pathLst>
            <a:path>
              <a:moveTo>
                <a:pt x="0" y="5897"/>
              </a:moveTo>
              <a:lnTo>
                <a:pt x="1869178" y="589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solidFill>
              <a:srgbClr val="000000"/>
            </a:solidFill>
          </a:endParaRPr>
        </a:p>
      </dsp:txBody>
      <dsp:txXfrm rot="10800000">
        <a:off x="3254364" y="3669490"/>
        <a:ext cx="93458" cy="93458"/>
      </dsp:txXfrm>
    </dsp:sp>
    <dsp:sp modelId="{8CA21DFB-A334-4D33-9BFE-3C0EB95B9303}">
      <dsp:nvSpPr>
        <dsp:cNvPr id="0" name=""/>
        <dsp:cNvSpPr/>
      </dsp:nvSpPr>
      <dsp:spPr>
        <a:xfrm>
          <a:off x="2583136" y="4552974"/>
          <a:ext cx="494300" cy="4943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b="0" i="0" u="none" kern="1200" dirty="0" smtClean="0">
              <a:solidFill>
                <a:srgbClr val="000000"/>
              </a:solidFill>
            </a:rPr>
            <a:t>ZBOS_BEN_EE_WITHOUT_RET</a:t>
          </a:r>
          <a:endParaRPr lang="en-US" sz="500" kern="1200" dirty="0">
            <a:solidFill>
              <a:srgbClr val="000000"/>
            </a:solidFill>
          </a:endParaRPr>
        </a:p>
      </dsp:txBody>
      <dsp:txXfrm>
        <a:off x="2655525" y="4625363"/>
        <a:ext cx="349522" cy="349522"/>
      </dsp:txXfrm>
    </dsp:sp>
    <dsp:sp modelId="{B7A03057-7B0D-4B8E-9924-A51528CA0D5C}">
      <dsp:nvSpPr>
        <dsp:cNvPr id="0" name=""/>
        <dsp:cNvSpPr/>
      </dsp:nvSpPr>
      <dsp:spPr>
        <a:xfrm rot="7747826">
          <a:off x="2091529" y="3543106"/>
          <a:ext cx="1869178" cy="11794"/>
        </a:xfrm>
        <a:custGeom>
          <a:avLst/>
          <a:gdLst/>
          <a:ahLst/>
          <a:cxnLst/>
          <a:rect l="0" t="0" r="0" b="0"/>
          <a:pathLst>
            <a:path>
              <a:moveTo>
                <a:pt x="0" y="5897"/>
              </a:moveTo>
              <a:lnTo>
                <a:pt x="1869178" y="589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solidFill>
              <a:srgbClr val="000000"/>
            </a:solidFill>
          </a:endParaRPr>
        </a:p>
      </dsp:txBody>
      <dsp:txXfrm rot="10800000">
        <a:off x="2979388" y="3502274"/>
        <a:ext cx="93458" cy="93458"/>
      </dsp:txXfrm>
    </dsp:sp>
    <dsp:sp modelId="{60DEE492-E231-4CD1-B564-63D5345BB25A}">
      <dsp:nvSpPr>
        <dsp:cNvPr id="0" name=""/>
        <dsp:cNvSpPr/>
      </dsp:nvSpPr>
      <dsp:spPr>
        <a:xfrm>
          <a:off x="2033186" y="4218541"/>
          <a:ext cx="494300" cy="4943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b="0" i="0" u="none" kern="1200" smtClean="0">
              <a:solidFill>
                <a:srgbClr val="000000"/>
              </a:solidFill>
            </a:rPr>
            <a:t>HR_TERM_EE_OVERPAYMENT</a:t>
          </a:r>
          <a:endParaRPr lang="en-US" sz="500" kern="1200" dirty="0">
            <a:solidFill>
              <a:srgbClr val="000000"/>
            </a:solidFill>
          </a:endParaRPr>
        </a:p>
      </dsp:txBody>
      <dsp:txXfrm>
        <a:off x="2105575" y="4290930"/>
        <a:ext cx="349522" cy="349522"/>
      </dsp:txXfrm>
    </dsp:sp>
    <dsp:sp modelId="{C17B166C-8587-494C-A4BF-4D9A4D58687C}">
      <dsp:nvSpPr>
        <dsp:cNvPr id="0" name=""/>
        <dsp:cNvSpPr/>
      </dsp:nvSpPr>
      <dsp:spPr>
        <a:xfrm rot="8686957">
          <a:off x="1871865" y="3307903"/>
          <a:ext cx="1869178" cy="11794"/>
        </a:xfrm>
        <a:custGeom>
          <a:avLst/>
          <a:gdLst/>
          <a:ahLst/>
          <a:cxnLst/>
          <a:rect l="0" t="0" r="0" b="0"/>
          <a:pathLst>
            <a:path>
              <a:moveTo>
                <a:pt x="0" y="5897"/>
              </a:moveTo>
              <a:lnTo>
                <a:pt x="1869178" y="589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solidFill>
              <a:srgbClr val="000000"/>
            </a:solidFill>
          </a:endParaRPr>
        </a:p>
      </dsp:txBody>
      <dsp:txXfrm rot="10800000">
        <a:off x="2759724" y="3267071"/>
        <a:ext cx="93458" cy="93458"/>
      </dsp:txXfrm>
    </dsp:sp>
    <dsp:sp modelId="{B40A39B3-5D21-41F1-8D84-CE1BE5DF1FED}">
      <dsp:nvSpPr>
        <dsp:cNvPr id="0" name=""/>
        <dsp:cNvSpPr/>
      </dsp:nvSpPr>
      <dsp:spPr>
        <a:xfrm>
          <a:off x="1593858" y="3748136"/>
          <a:ext cx="494300" cy="4943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b="0" i="0" u="none" kern="1200" dirty="0" smtClean="0">
              <a:solidFill>
                <a:srgbClr val="000000"/>
              </a:solidFill>
            </a:rPr>
            <a:t>JS_EF_AUD_LATE_ACTIONS</a:t>
          </a:r>
          <a:endParaRPr lang="en-US" sz="500" kern="1200" dirty="0">
            <a:solidFill>
              <a:srgbClr val="000000"/>
            </a:solidFill>
          </a:endParaRPr>
        </a:p>
      </dsp:txBody>
      <dsp:txXfrm>
        <a:off x="1666247" y="3820525"/>
        <a:ext cx="349522" cy="349522"/>
      </dsp:txXfrm>
    </dsp:sp>
    <dsp:sp modelId="{E622507C-45EE-4DDB-8A06-0BAC9C80A4CC}">
      <dsp:nvSpPr>
        <dsp:cNvPr id="0" name=""/>
        <dsp:cNvSpPr/>
      </dsp:nvSpPr>
      <dsp:spPr>
        <a:xfrm rot="9626087">
          <a:off x="1723803" y="3022158"/>
          <a:ext cx="1869178" cy="11794"/>
        </a:xfrm>
        <a:custGeom>
          <a:avLst/>
          <a:gdLst/>
          <a:ahLst/>
          <a:cxnLst/>
          <a:rect l="0" t="0" r="0" b="0"/>
          <a:pathLst>
            <a:path>
              <a:moveTo>
                <a:pt x="0" y="5897"/>
              </a:moveTo>
              <a:lnTo>
                <a:pt x="1869178" y="589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solidFill>
              <a:srgbClr val="000000"/>
            </a:solidFill>
          </a:endParaRPr>
        </a:p>
      </dsp:txBody>
      <dsp:txXfrm rot="10800000">
        <a:off x="2611663" y="2981325"/>
        <a:ext cx="93458" cy="93458"/>
      </dsp:txXfrm>
    </dsp:sp>
    <dsp:sp modelId="{CA539892-7BA0-47E3-B000-B18196139B9C}">
      <dsp:nvSpPr>
        <dsp:cNvPr id="0" name=""/>
        <dsp:cNvSpPr/>
      </dsp:nvSpPr>
      <dsp:spPr>
        <a:xfrm>
          <a:off x="1297735" y="3176645"/>
          <a:ext cx="494300" cy="4943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b="0" i="0" u="none" kern="1200" dirty="0" smtClean="0">
              <a:solidFill>
                <a:srgbClr val="000000"/>
              </a:solidFill>
            </a:rPr>
            <a:t>HPCA010</a:t>
          </a:r>
          <a:endParaRPr lang="en-US" sz="500" kern="1200" dirty="0">
            <a:solidFill>
              <a:srgbClr val="000000"/>
            </a:solidFill>
          </a:endParaRPr>
        </a:p>
      </dsp:txBody>
      <dsp:txXfrm>
        <a:off x="1370124" y="3249034"/>
        <a:ext cx="349522" cy="349522"/>
      </dsp:txXfrm>
    </dsp:sp>
    <dsp:sp modelId="{C5BBC315-1649-45E0-8460-B8CBD9600EF8}">
      <dsp:nvSpPr>
        <dsp:cNvPr id="0" name=""/>
        <dsp:cNvSpPr/>
      </dsp:nvSpPr>
      <dsp:spPr>
        <a:xfrm rot="10565217">
          <a:off x="1658326" y="2707062"/>
          <a:ext cx="1869178" cy="11794"/>
        </a:xfrm>
        <a:custGeom>
          <a:avLst/>
          <a:gdLst/>
          <a:ahLst/>
          <a:cxnLst/>
          <a:rect l="0" t="0" r="0" b="0"/>
          <a:pathLst>
            <a:path>
              <a:moveTo>
                <a:pt x="0" y="5897"/>
              </a:moveTo>
              <a:lnTo>
                <a:pt x="1869178" y="589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solidFill>
              <a:srgbClr val="000000"/>
            </a:solidFill>
          </a:endParaRPr>
        </a:p>
      </dsp:txBody>
      <dsp:txXfrm rot="10800000">
        <a:off x="2546185" y="2666230"/>
        <a:ext cx="93458" cy="93458"/>
      </dsp:txXfrm>
    </dsp:sp>
    <dsp:sp modelId="{37DA071D-8D8C-4A5F-9BC5-8D22A00DBFED}">
      <dsp:nvSpPr>
        <dsp:cNvPr id="0" name=""/>
        <dsp:cNvSpPr/>
      </dsp:nvSpPr>
      <dsp:spPr>
        <a:xfrm>
          <a:off x="1166780" y="2546453"/>
          <a:ext cx="494300" cy="4943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b="0" i="0" u="none" kern="1200" dirty="0" smtClean="0">
              <a:solidFill>
                <a:srgbClr val="000000"/>
              </a:solidFill>
            </a:rPr>
            <a:t>PAY034</a:t>
          </a:r>
          <a:endParaRPr lang="en-US" sz="500" kern="1200" dirty="0">
            <a:solidFill>
              <a:srgbClr val="000000"/>
            </a:solidFill>
          </a:endParaRPr>
        </a:p>
      </dsp:txBody>
      <dsp:txXfrm>
        <a:off x="1239169" y="2618842"/>
        <a:ext cx="349522" cy="349522"/>
      </dsp:txXfrm>
    </dsp:sp>
    <dsp:sp modelId="{69EFD562-B970-47E8-88A3-5F1A2A909751}">
      <dsp:nvSpPr>
        <dsp:cNvPr id="0" name=""/>
        <dsp:cNvSpPr/>
      </dsp:nvSpPr>
      <dsp:spPr>
        <a:xfrm rot="11504348">
          <a:off x="1680288" y="2385985"/>
          <a:ext cx="1869178" cy="11794"/>
        </a:xfrm>
        <a:custGeom>
          <a:avLst/>
          <a:gdLst/>
          <a:ahLst/>
          <a:cxnLst/>
          <a:rect l="0" t="0" r="0" b="0"/>
          <a:pathLst>
            <a:path>
              <a:moveTo>
                <a:pt x="0" y="5897"/>
              </a:moveTo>
              <a:lnTo>
                <a:pt x="1869178" y="589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solidFill>
              <a:srgbClr val="000000"/>
            </a:solidFill>
          </a:endParaRPr>
        </a:p>
      </dsp:txBody>
      <dsp:txXfrm rot="10800000">
        <a:off x="2568148" y="2345153"/>
        <a:ext cx="93458" cy="93458"/>
      </dsp:txXfrm>
    </dsp:sp>
    <dsp:sp modelId="{E63DE032-CFDE-45DF-BE9A-BF6D949D94ED}">
      <dsp:nvSpPr>
        <dsp:cNvPr id="0" name=""/>
        <dsp:cNvSpPr/>
      </dsp:nvSpPr>
      <dsp:spPr>
        <a:xfrm>
          <a:off x="1210704" y="1904300"/>
          <a:ext cx="494300" cy="4943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b="0" i="0" u="none" kern="1200" dirty="0" smtClean="0">
              <a:solidFill>
                <a:srgbClr val="000000"/>
              </a:solidFill>
            </a:rPr>
            <a:t>PAY035</a:t>
          </a:r>
          <a:endParaRPr lang="en-US" sz="500" kern="1200" dirty="0">
            <a:solidFill>
              <a:srgbClr val="000000"/>
            </a:solidFill>
          </a:endParaRPr>
        </a:p>
      </dsp:txBody>
      <dsp:txXfrm>
        <a:off x="1283093" y="1976689"/>
        <a:ext cx="349522" cy="349522"/>
      </dsp:txXfrm>
    </dsp:sp>
    <dsp:sp modelId="{901DC591-F81F-4650-A6F4-E2C46CECDD35}">
      <dsp:nvSpPr>
        <dsp:cNvPr id="0" name=""/>
        <dsp:cNvSpPr/>
      </dsp:nvSpPr>
      <dsp:spPr>
        <a:xfrm rot="12443478">
          <a:off x="1788061" y="2082740"/>
          <a:ext cx="1869178" cy="11794"/>
        </a:xfrm>
        <a:custGeom>
          <a:avLst/>
          <a:gdLst/>
          <a:ahLst/>
          <a:cxnLst/>
          <a:rect l="0" t="0" r="0" b="0"/>
          <a:pathLst>
            <a:path>
              <a:moveTo>
                <a:pt x="0" y="5897"/>
              </a:moveTo>
              <a:lnTo>
                <a:pt x="1869178" y="589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solidFill>
              <a:srgbClr val="000000"/>
            </a:solidFill>
          </a:endParaRPr>
        </a:p>
      </dsp:txBody>
      <dsp:txXfrm rot="10800000">
        <a:off x="2675921" y="2041908"/>
        <a:ext cx="93458" cy="93458"/>
      </dsp:txXfrm>
    </dsp:sp>
    <dsp:sp modelId="{7EC03F03-B35F-477D-8551-E64EBA8FB82A}">
      <dsp:nvSpPr>
        <dsp:cNvPr id="0" name=""/>
        <dsp:cNvSpPr/>
      </dsp:nvSpPr>
      <dsp:spPr>
        <a:xfrm>
          <a:off x="1426251" y="1297810"/>
          <a:ext cx="494300" cy="4943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b="0" i="0" u="none" kern="1200" dirty="0" smtClean="0">
              <a:solidFill>
                <a:srgbClr val="000000"/>
              </a:solidFill>
            </a:rPr>
            <a:t>PAY036</a:t>
          </a:r>
          <a:endParaRPr lang="en-US" sz="500" kern="1200" dirty="0">
            <a:solidFill>
              <a:srgbClr val="000000"/>
            </a:solidFill>
          </a:endParaRPr>
        </a:p>
      </dsp:txBody>
      <dsp:txXfrm>
        <a:off x="1498640" y="1370199"/>
        <a:ext cx="349522" cy="349522"/>
      </dsp:txXfrm>
    </dsp:sp>
    <dsp:sp modelId="{F309F29E-B01B-4955-8DF6-B3A7A8DB1645}">
      <dsp:nvSpPr>
        <dsp:cNvPr id="0" name=""/>
        <dsp:cNvSpPr/>
      </dsp:nvSpPr>
      <dsp:spPr>
        <a:xfrm rot="13382609">
          <a:off x="1973653" y="1819817"/>
          <a:ext cx="1869178" cy="11794"/>
        </a:xfrm>
        <a:custGeom>
          <a:avLst/>
          <a:gdLst/>
          <a:ahLst/>
          <a:cxnLst/>
          <a:rect l="0" t="0" r="0" b="0"/>
          <a:pathLst>
            <a:path>
              <a:moveTo>
                <a:pt x="0" y="5897"/>
              </a:moveTo>
              <a:lnTo>
                <a:pt x="1869178" y="589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solidFill>
              <a:srgbClr val="000000"/>
            </a:solidFill>
          </a:endParaRPr>
        </a:p>
      </dsp:txBody>
      <dsp:txXfrm rot="10800000">
        <a:off x="2861512" y="1778985"/>
        <a:ext cx="93458" cy="93458"/>
      </dsp:txXfrm>
    </dsp:sp>
    <dsp:sp modelId="{467A0CF2-64F7-4B9E-9207-43CCE3A9269E}">
      <dsp:nvSpPr>
        <dsp:cNvPr id="0" name=""/>
        <dsp:cNvSpPr/>
      </dsp:nvSpPr>
      <dsp:spPr>
        <a:xfrm>
          <a:off x="1797434" y="771964"/>
          <a:ext cx="494300" cy="4943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b="0" i="0" u="none" kern="1200" dirty="0" smtClean="0">
              <a:solidFill>
                <a:srgbClr val="000000"/>
              </a:solidFill>
            </a:rPr>
            <a:t>PAY008</a:t>
          </a:r>
          <a:endParaRPr lang="en-US" sz="500" kern="1200" dirty="0">
            <a:solidFill>
              <a:srgbClr val="000000"/>
            </a:solidFill>
          </a:endParaRPr>
        </a:p>
      </dsp:txBody>
      <dsp:txXfrm>
        <a:off x="1869823" y="844353"/>
        <a:ext cx="349522" cy="349522"/>
      </dsp:txXfrm>
    </dsp:sp>
    <dsp:sp modelId="{144CCCC9-2091-40D5-84AA-DDC0D8483255}">
      <dsp:nvSpPr>
        <dsp:cNvPr id="0" name=""/>
        <dsp:cNvSpPr/>
      </dsp:nvSpPr>
      <dsp:spPr>
        <a:xfrm rot="14321739">
          <a:off x="2223297" y="1616716"/>
          <a:ext cx="1869178" cy="11794"/>
        </a:xfrm>
        <a:custGeom>
          <a:avLst/>
          <a:gdLst/>
          <a:ahLst/>
          <a:cxnLst/>
          <a:rect l="0" t="0" r="0" b="0"/>
          <a:pathLst>
            <a:path>
              <a:moveTo>
                <a:pt x="0" y="5897"/>
              </a:moveTo>
              <a:lnTo>
                <a:pt x="1869178" y="589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solidFill>
              <a:srgbClr val="000000"/>
            </a:solidFill>
          </a:endParaRPr>
        </a:p>
      </dsp:txBody>
      <dsp:txXfrm rot="10800000">
        <a:off x="3111157" y="1575884"/>
        <a:ext cx="93458" cy="93458"/>
      </dsp:txXfrm>
    </dsp:sp>
    <dsp:sp modelId="{5834553B-6908-4D28-88E1-0084B8420EE4}">
      <dsp:nvSpPr>
        <dsp:cNvPr id="0" name=""/>
        <dsp:cNvSpPr/>
      </dsp:nvSpPr>
      <dsp:spPr>
        <a:xfrm>
          <a:off x="2296723" y="365762"/>
          <a:ext cx="494300" cy="4943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b="0" i="0" u="none" kern="1200" dirty="0" smtClean="0">
              <a:solidFill>
                <a:srgbClr val="000000"/>
              </a:solidFill>
            </a:rPr>
            <a:t>PAY010</a:t>
          </a:r>
          <a:endParaRPr lang="en-US" sz="500" kern="1200" dirty="0">
            <a:solidFill>
              <a:srgbClr val="000000"/>
            </a:solidFill>
          </a:endParaRPr>
        </a:p>
      </dsp:txBody>
      <dsp:txXfrm>
        <a:off x="2369112" y="438151"/>
        <a:ext cx="349522" cy="349522"/>
      </dsp:txXfrm>
    </dsp:sp>
    <dsp:sp modelId="{05D22AE5-C8CF-459F-B3E8-22B7A090C78B}">
      <dsp:nvSpPr>
        <dsp:cNvPr id="0" name=""/>
        <dsp:cNvSpPr/>
      </dsp:nvSpPr>
      <dsp:spPr>
        <a:xfrm rot="15260870">
          <a:off x="2518481" y="1488500"/>
          <a:ext cx="1869178" cy="11794"/>
        </a:xfrm>
        <a:custGeom>
          <a:avLst/>
          <a:gdLst/>
          <a:ahLst/>
          <a:cxnLst/>
          <a:rect l="0" t="0" r="0" b="0"/>
          <a:pathLst>
            <a:path>
              <a:moveTo>
                <a:pt x="0" y="5897"/>
              </a:moveTo>
              <a:lnTo>
                <a:pt x="1869178" y="589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solidFill>
              <a:srgbClr val="000000"/>
            </a:solidFill>
          </a:endParaRPr>
        </a:p>
      </dsp:txBody>
      <dsp:txXfrm rot="10800000">
        <a:off x="3406341" y="1447667"/>
        <a:ext cx="93458" cy="93458"/>
      </dsp:txXfrm>
    </dsp:sp>
    <dsp:sp modelId="{B1EBC75F-1AFD-464B-A866-2E532BD4F55C}">
      <dsp:nvSpPr>
        <dsp:cNvPr id="0" name=""/>
        <dsp:cNvSpPr/>
      </dsp:nvSpPr>
      <dsp:spPr>
        <a:xfrm>
          <a:off x="2887090" y="109329"/>
          <a:ext cx="494300" cy="4943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b="0" i="0" u="none" kern="1200" smtClean="0">
              <a:solidFill>
                <a:srgbClr val="000000"/>
              </a:solidFill>
            </a:rPr>
            <a:t>PAY011</a:t>
          </a:r>
          <a:endParaRPr lang="en-US" sz="500" kern="1200" dirty="0">
            <a:solidFill>
              <a:srgbClr val="000000"/>
            </a:solidFill>
          </a:endParaRPr>
        </a:p>
      </dsp:txBody>
      <dsp:txXfrm>
        <a:off x="2959479" y="181718"/>
        <a:ext cx="349522" cy="3495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5C33BC-9983-4182-9294-3AFD058FCE91}">
      <dsp:nvSpPr>
        <dsp:cNvPr id="0" name=""/>
        <dsp:cNvSpPr/>
      </dsp:nvSpPr>
      <dsp:spPr>
        <a:xfrm>
          <a:off x="6603847" y="2673557"/>
          <a:ext cx="463744" cy="1018220"/>
        </a:xfrm>
        <a:custGeom>
          <a:avLst/>
          <a:gdLst/>
          <a:ahLst/>
          <a:cxnLst/>
          <a:rect l="0" t="0" r="0" b="0"/>
          <a:pathLst>
            <a:path>
              <a:moveTo>
                <a:pt x="0" y="0"/>
              </a:moveTo>
              <a:lnTo>
                <a:pt x="0" y="1018220"/>
              </a:lnTo>
              <a:lnTo>
                <a:pt x="463744" y="10182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E18796-CAA9-46D1-B89E-DA3C604291EC}">
      <dsp:nvSpPr>
        <dsp:cNvPr id="0" name=""/>
        <dsp:cNvSpPr/>
      </dsp:nvSpPr>
      <dsp:spPr>
        <a:xfrm>
          <a:off x="6603847" y="2673557"/>
          <a:ext cx="463744" cy="302441"/>
        </a:xfrm>
        <a:custGeom>
          <a:avLst/>
          <a:gdLst/>
          <a:ahLst/>
          <a:cxnLst/>
          <a:rect l="0" t="0" r="0" b="0"/>
          <a:pathLst>
            <a:path>
              <a:moveTo>
                <a:pt x="0" y="0"/>
              </a:moveTo>
              <a:lnTo>
                <a:pt x="0" y="302441"/>
              </a:lnTo>
              <a:lnTo>
                <a:pt x="463744" y="30244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C8373F-A6F6-431A-8710-D0B118341184}">
      <dsp:nvSpPr>
        <dsp:cNvPr id="0" name=""/>
        <dsp:cNvSpPr/>
      </dsp:nvSpPr>
      <dsp:spPr>
        <a:xfrm>
          <a:off x="3772497" y="1673273"/>
          <a:ext cx="2831349" cy="496214"/>
        </a:xfrm>
        <a:custGeom>
          <a:avLst/>
          <a:gdLst/>
          <a:ahLst/>
          <a:cxnLst/>
          <a:rect l="0" t="0" r="0" b="0"/>
          <a:pathLst>
            <a:path>
              <a:moveTo>
                <a:pt x="0" y="0"/>
              </a:moveTo>
              <a:lnTo>
                <a:pt x="0" y="390359"/>
              </a:lnTo>
              <a:lnTo>
                <a:pt x="2831349" y="390359"/>
              </a:lnTo>
              <a:lnTo>
                <a:pt x="2831349" y="4962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23C239-DAD8-42E6-9FDF-19206024C3F6}">
      <dsp:nvSpPr>
        <dsp:cNvPr id="0" name=""/>
        <dsp:cNvSpPr/>
      </dsp:nvSpPr>
      <dsp:spPr>
        <a:xfrm>
          <a:off x="3772497" y="1673273"/>
          <a:ext cx="1611501" cy="496214"/>
        </a:xfrm>
        <a:custGeom>
          <a:avLst/>
          <a:gdLst/>
          <a:ahLst/>
          <a:cxnLst/>
          <a:rect l="0" t="0" r="0" b="0"/>
          <a:pathLst>
            <a:path>
              <a:moveTo>
                <a:pt x="0" y="0"/>
              </a:moveTo>
              <a:lnTo>
                <a:pt x="0" y="390359"/>
              </a:lnTo>
              <a:lnTo>
                <a:pt x="1611501" y="390359"/>
              </a:lnTo>
              <a:lnTo>
                <a:pt x="1611501" y="4962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2D75AF-F665-40AE-AFDF-63008B43AD4A}">
      <dsp:nvSpPr>
        <dsp:cNvPr id="0" name=""/>
        <dsp:cNvSpPr/>
      </dsp:nvSpPr>
      <dsp:spPr>
        <a:xfrm>
          <a:off x="3772497" y="1673273"/>
          <a:ext cx="391652" cy="496214"/>
        </a:xfrm>
        <a:custGeom>
          <a:avLst/>
          <a:gdLst/>
          <a:ahLst/>
          <a:cxnLst/>
          <a:rect l="0" t="0" r="0" b="0"/>
          <a:pathLst>
            <a:path>
              <a:moveTo>
                <a:pt x="0" y="0"/>
              </a:moveTo>
              <a:lnTo>
                <a:pt x="0" y="390359"/>
              </a:lnTo>
              <a:lnTo>
                <a:pt x="391652" y="390359"/>
              </a:lnTo>
              <a:lnTo>
                <a:pt x="391652" y="4962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695494-73C1-4EA0-BB60-CBBB49714976}">
      <dsp:nvSpPr>
        <dsp:cNvPr id="0" name=""/>
        <dsp:cNvSpPr/>
      </dsp:nvSpPr>
      <dsp:spPr>
        <a:xfrm>
          <a:off x="2944300" y="1673273"/>
          <a:ext cx="828196" cy="496214"/>
        </a:xfrm>
        <a:custGeom>
          <a:avLst/>
          <a:gdLst/>
          <a:ahLst/>
          <a:cxnLst/>
          <a:rect l="0" t="0" r="0" b="0"/>
          <a:pathLst>
            <a:path>
              <a:moveTo>
                <a:pt x="828196" y="0"/>
              </a:moveTo>
              <a:lnTo>
                <a:pt x="828196" y="390359"/>
              </a:lnTo>
              <a:lnTo>
                <a:pt x="0" y="390359"/>
              </a:lnTo>
              <a:lnTo>
                <a:pt x="0" y="4962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2118B2-C8CE-4E49-B7E6-FD45117596BF}">
      <dsp:nvSpPr>
        <dsp:cNvPr id="0" name=""/>
        <dsp:cNvSpPr/>
      </dsp:nvSpPr>
      <dsp:spPr>
        <a:xfrm>
          <a:off x="1724451" y="1673273"/>
          <a:ext cx="2048045" cy="496214"/>
        </a:xfrm>
        <a:custGeom>
          <a:avLst/>
          <a:gdLst/>
          <a:ahLst/>
          <a:cxnLst/>
          <a:rect l="0" t="0" r="0" b="0"/>
          <a:pathLst>
            <a:path>
              <a:moveTo>
                <a:pt x="2048045" y="0"/>
              </a:moveTo>
              <a:lnTo>
                <a:pt x="2048045" y="390359"/>
              </a:lnTo>
              <a:lnTo>
                <a:pt x="0" y="390359"/>
              </a:lnTo>
              <a:lnTo>
                <a:pt x="0" y="4962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761DC9-6025-412D-9C15-2F651D9BD95F}">
      <dsp:nvSpPr>
        <dsp:cNvPr id="0" name=""/>
        <dsp:cNvSpPr/>
      </dsp:nvSpPr>
      <dsp:spPr>
        <a:xfrm>
          <a:off x="504602" y="2673557"/>
          <a:ext cx="463744" cy="1734000"/>
        </a:xfrm>
        <a:custGeom>
          <a:avLst/>
          <a:gdLst/>
          <a:ahLst/>
          <a:cxnLst/>
          <a:rect l="0" t="0" r="0" b="0"/>
          <a:pathLst>
            <a:path>
              <a:moveTo>
                <a:pt x="0" y="0"/>
              </a:moveTo>
              <a:lnTo>
                <a:pt x="0" y="1734000"/>
              </a:lnTo>
              <a:lnTo>
                <a:pt x="463744" y="173400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E3B00F-03F4-467E-9AD6-2355647C00FC}">
      <dsp:nvSpPr>
        <dsp:cNvPr id="0" name=""/>
        <dsp:cNvSpPr/>
      </dsp:nvSpPr>
      <dsp:spPr>
        <a:xfrm>
          <a:off x="504602" y="2673557"/>
          <a:ext cx="463744" cy="1018220"/>
        </a:xfrm>
        <a:custGeom>
          <a:avLst/>
          <a:gdLst/>
          <a:ahLst/>
          <a:cxnLst/>
          <a:rect l="0" t="0" r="0" b="0"/>
          <a:pathLst>
            <a:path>
              <a:moveTo>
                <a:pt x="0" y="0"/>
              </a:moveTo>
              <a:lnTo>
                <a:pt x="0" y="1018220"/>
              </a:lnTo>
              <a:lnTo>
                <a:pt x="463744" y="10182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255B78-CDF9-437F-96F3-3EA74DABBC52}">
      <dsp:nvSpPr>
        <dsp:cNvPr id="0" name=""/>
        <dsp:cNvSpPr/>
      </dsp:nvSpPr>
      <dsp:spPr>
        <a:xfrm>
          <a:off x="504602" y="2673557"/>
          <a:ext cx="463744" cy="302441"/>
        </a:xfrm>
        <a:custGeom>
          <a:avLst/>
          <a:gdLst/>
          <a:ahLst/>
          <a:cxnLst/>
          <a:rect l="0" t="0" r="0" b="0"/>
          <a:pathLst>
            <a:path>
              <a:moveTo>
                <a:pt x="0" y="0"/>
              </a:moveTo>
              <a:lnTo>
                <a:pt x="0" y="302441"/>
              </a:lnTo>
              <a:lnTo>
                <a:pt x="463744" y="30244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616EE6-25C8-436A-B065-2C8631EB2591}">
      <dsp:nvSpPr>
        <dsp:cNvPr id="0" name=""/>
        <dsp:cNvSpPr/>
      </dsp:nvSpPr>
      <dsp:spPr>
        <a:xfrm>
          <a:off x="504602" y="1673273"/>
          <a:ext cx="3267894" cy="496214"/>
        </a:xfrm>
        <a:custGeom>
          <a:avLst/>
          <a:gdLst/>
          <a:ahLst/>
          <a:cxnLst/>
          <a:rect l="0" t="0" r="0" b="0"/>
          <a:pathLst>
            <a:path>
              <a:moveTo>
                <a:pt x="3267894" y="0"/>
              </a:moveTo>
              <a:lnTo>
                <a:pt x="3267894" y="390359"/>
              </a:lnTo>
              <a:lnTo>
                <a:pt x="0" y="390359"/>
              </a:lnTo>
              <a:lnTo>
                <a:pt x="0" y="4962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556F1B-9B41-4D33-AA65-D8AB07ACF7F4}">
      <dsp:nvSpPr>
        <dsp:cNvPr id="0" name=""/>
        <dsp:cNvSpPr/>
      </dsp:nvSpPr>
      <dsp:spPr>
        <a:xfrm>
          <a:off x="3191738" y="533400"/>
          <a:ext cx="1161517" cy="1139873"/>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6B3B0F-955C-450E-86B3-FDADEDF7E000}">
      <dsp:nvSpPr>
        <dsp:cNvPr id="0" name=""/>
        <dsp:cNvSpPr/>
      </dsp:nvSpPr>
      <dsp:spPr>
        <a:xfrm>
          <a:off x="3191738" y="533400"/>
          <a:ext cx="1161517" cy="1139873"/>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1F8934-039E-4AC1-A90E-9C4155EFA99A}">
      <dsp:nvSpPr>
        <dsp:cNvPr id="0" name=""/>
        <dsp:cNvSpPr/>
      </dsp:nvSpPr>
      <dsp:spPr>
        <a:xfrm>
          <a:off x="2610979" y="738577"/>
          <a:ext cx="2323035" cy="72951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Testing</a:t>
          </a:r>
          <a:endParaRPr lang="en-US" sz="2000" kern="1200" dirty="0"/>
        </a:p>
      </dsp:txBody>
      <dsp:txXfrm>
        <a:off x="2610979" y="738577"/>
        <a:ext cx="2323035" cy="729518"/>
      </dsp:txXfrm>
    </dsp:sp>
    <dsp:sp modelId="{BC2BD5DB-9864-4DF9-A51C-3DA98D0FFBAE}">
      <dsp:nvSpPr>
        <dsp:cNvPr id="0" name=""/>
        <dsp:cNvSpPr/>
      </dsp:nvSpPr>
      <dsp:spPr>
        <a:xfrm>
          <a:off x="252567" y="2169487"/>
          <a:ext cx="504069" cy="504069"/>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D08C2D-862C-4D6C-AEC6-4BE723EE7041}">
      <dsp:nvSpPr>
        <dsp:cNvPr id="0" name=""/>
        <dsp:cNvSpPr/>
      </dsp:nvSpPr>
      <dsp:spPr>
        <a:xfrm>
          <a:off x="252567" y="2169487"/>
          <a:ext cx="504069" cy="504069"/>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414D93-501B-496A-8BAC-006A15AADD4F}">
      <dsp:nvSpPr>
        <dsp:cNvPr id="0" name=""/>
        <dsp:cNvSpPr/>
      </dsp:nvSpPr>
      <dsp:spPr>
        <a:xfrm>
          <a:off x="533" y="2260220"/>
          <a:ext cx="1008139" cy="32260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Testing</a:t>
          </a:r>
          <a:endParaRPr lang="en-US" sz="2200" kern="1200" dirty="0"/>
        </a:p>
      </dsp:txBody>
      <dsp:txXfrm>
        <a:off x="533" y="2260220"/>
        <a:ext cx="1008139" cy="322604"/>
      </dsp:txXfrm>
    </dsp:sp>
    <dsp:sp modelId="{49241B09-76BD-4DE4-833D-8875006AF3E6}">
      <dsp:nvSpPr>
        <dsp:cNvPr id="0" name=""/>
        <dsp:cNvSpPr/>
      </dsp:nvSpPr>
      <dsp:spPr>
        <a:xfrm>
          <a:off x="907858" y="2885266"/>
          <a:ext cx="504069" cy="504069"/>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5B3269-9ED3-44DC-9299-2678780A15E6}">
      <dsp:nvSpPr>
        <dsp:cNvPr id="0" name=""/>
        <dsp:cNvSpPr/>
      </dsp:nvSpPr>
      <dsp:spPr>
        <a:xfrm>
          <a:off x="907858" y="2885266"/>
          <a:ext cx="504069" cy="504069"/>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C1A7D3-B448-47B8-ABCE-D37A644EA7B9}">
      <dsp:nvSpPr>
        <dsp:cNvPr id="0" name=""/>
        <dsp:cNvSpPr/>
      </dsp:nvSpPr>
      <dsp:spPr>
        <a:xfrm>
          <a:off x="655823" y="2975999"/>
          <a:ext cx="1008139" cy="32260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Testing</a:t>
          </a:r>
          <a:endParaRPr lang="en-US" sz="2200" kern="1200" dirty="0"/>
        </a:p>
      </dsp:txBody>
      <dsp:txXfrm>
        <a:off x="655823" y="2975999"/>
        <a:ext cx="1008139" cy="322604"/>
      </dsp:txXfrm>
    </dsp:sp>
    <dsp:sp modelId="{44C2F09C-1532-4986-B0E6-7261F1C7D4FE}">
      <dsp:nvSpPr>
        <dsp:cNvPr id="0" name=""/>
        <dsp:cNvSpPr/>
      </dsp:nvSpPr>
      <dsp:spPr>
        <a:xfrm>
          <a:off x="907858" y="3601045"/>
          <a:ext cx="504069" cy="504069"/>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FDD534-46CA-4D50-A7F8-0AF5B43AFF46}">
      <dsp:nvSpPr>
        <dsp:cNvPr id="0" name=""/>
        <dsp:cNvSpPr/>
      </dsp:nvSpPr>
      <dsp:spPr>
        <a:xfrm>
          <a:off x="907858" y="3601045"/>
          <a:ext cx="504069" cy="504069"/>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9A7DBD-F049-4E98-A807-DB8045C81167}">
      <dsp:nvSpPr>
        <dsp:cNvPr id="0" name=""/>
        <dsp:cNvSpPr/>
      </dsp:nvSpPr>
      <dsp:spPr>
        <a:xfrm>
          <a:off x="655823" y="3691778"/>
          <a:ext cx="1008139" cy="32260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Testing</a:t>
          </a:r>
          <a:endParaRPr lang="en-US" sz="2200" kern="1200" dirty="0"/>
        </a:p>
      </dsp:txBody>
      <dsp:txXfrm>
        <a:off x="655823" y="3691778"/>
        <a:ext cx="1008139" cy="322604"/>
      </dsp:txXfrm>
    </dsp:sp>
    <dsp:sp modelId="{7A20CFCF-ABC3-44D1-A2AF-D759D08CE562}">
      <dsp:nvSpPr>
        <dsp:cNvPr id="0" name=""/>
        <dsp:cNvSpPr/>
      </dsp:nvSpPr>
      <dsp:spPr>
        <a:xfrm>
          <a:off x="907858" y="4316825"/>
          <a:ext cx="504069" cy="504069"/>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DA4AFA-9CE9-45BF-8AE4-3C703A8BE75E}">
      <dsp:nvSpPr>
        <dsp:cNvPr id="0" name=""/>
        <dsp:cNvSpPr/>
      </dsp:nvSpPr>
      <dsp:spPr>
        <a:xfrm>
          <a:off x="907858" y="4316825"/>
          <a:ext cx="504069" cy="504069"/>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9B4E56-D136-4BE3-969B-A28DC574E383}">
      <dsp:nvSpPr>
        <dsp:cNvPr id="0" name=""/>
        <dsp:cNvSpPr/>
      </dsp:nvSpPr>
      <dsp:spPr>
        <a:xfrm>
          <a:off x="655823" y="4407557"/>
          <a:ext cx="1008139" cy="32260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Testing</a:t>
          </a:r>
          <a:endParaRPr lang="en-US" sz="2200" kern="1200" dirty="0"/>
        </a:p>
      </dsp:txBody>
      <dsp:txXfrm>
        <a:off x="655823" y="4407557"/>
        <a:ext cx="1008139" cy="322604"/>
      </dsp:txXfrm>
    </dsp:sp>
    <dsp:sp modelId="{9C33BD0D-510D-4D35-80B3-6BE7388F0873}">
      <dsp:nvSpPr>
        <dsp:cNvPr id="0" name=""/>
        <dsp:cNvSpPr/>
      </dsp:nvSpPr>
      <dsp:spPr>
        <a:xfrm>
          <a:off x="1472416" y="2169487"/>
          <a:ext cx="504069" cy="504069"/>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DAD1F3-D6A1-4708-B580-A9BA8F89A9BF}">
      <dsp:nvSpPr>
        <dsp:cNvPr id="0" name=""/>
        <dsp:cNvSpPr/>
      </dsp:nvSpPr>
      <dsp:spPr>
        <a:xfrm>
          <a:off x="1472416" y="2169487"/>
          <a:ext cx="504069" cy="504069"/>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E38E3C-B41B-4062-A2DA-A29168797B62}">
      <dsp:nvSpPr>
        <dsp:cNvPr id="0" name=""/>
        <dsp:cNvSpPr/>
      </dsp:nvSpPr>
      <dsp:spPr>
        <a:xfrm>
          <a:off x="1220381" y="2260220"/>
          <a:ext cx="1008139" cy="32260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Testing</a:t>
          </a:r>
          <a:endParaRPr lang="en-US" sz="2200" kern="1200" dirty="0"/>
        </a:p>
      </dsp:txBody>
      <dsp:txXfrm>
        <a:off x="1220381" y="2260220"/>
        <a:ext cx="1008139" cy="322604"/>
      </dsp:txXfrm>
    </dsp:sp>
    <dsp:sp modelId="{1B1A2187-E702-4D7E-AB68-DD5B26A4F1A5}">
      <dsp:nvSpPr>
        <dsp:cNvPr id="0" name=""/>
        <dsp:cNvSpPr/>
      </dsp:nvSpPr>
      <dsp:spPr>
        <a:xfrm>
          <a:off x="2692265" y="2169487"/>
          <a:ext cx="504069" cy="504069"/>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156243-3A96-4300-8DA4-927746795A43}">
      <dsp:nvSpPr>
        <dsp:cNvPr id="0" name=""/>
        <dsp:cNvSpPr/>
      </dsp:nvSpPr>
      <dsp:spPr>
        <a:xfrm>
          <a:off x="2692265" y="2169487"/>
          <a:ext cx="504069" cy="504069"/>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51478F-DC7F-44A6-B8E0-E8B2F9BE7398}">
      <dsp:nvSpPr>
        <dsp:cNvPr id="0" name=""/>
        <dsp:cNvSpPr/>
      </dsp:nvSpPr>
      <dsp:spPr>
        <a:xfrm>
          <a:off x="2440230" y="2260220"/>
          <a:ext cx="1008139" cy="32260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Testing</a:t>
          </a:r>
          <a:endParaRPr lang="en-US" sz="2200" kern="1200" dirty="0"/>
        </a:p>
      </dsp:txBody>
      <dsp:txXfrm>
        <a:off x="2440230" y="2260220"/>
        <a:ext cx="1008139" cy="322604"/>
      </dsp:txXfrm>
    </dsp:sp>
    <dsp:sp modelId="{DD3164A3-EBE9-4001-BF5B-B899A206BC08}">
      <dsp:nvSpPr>
        <dsp:cNvPr id="0" name=""/>
        <dsp:cNvSpPr/>
      </dsp:nvSpPr>
      <dsp:spPr>
        <a:xfrm>
          <a:off x="3912114" y="2169487"/>
          <a:ext cx="504069" cy="504069"/>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0FB425-6530-4E57-8229-0D02D6F331BB}">
      <dsp:nvSpPr>
        <dsp:cNvPr id="0" name=""/>
        <dsp:cNvSpPr/>
      </dsp:nvSpPr>
      <dsp:spPr>
        <a:xfrm>
          <a:off x="3912114" y="2169487"/>
          <a:ext cx="504069" cy="504069"/>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11BEE4-88E3-4571-A3F0-00FCF42D3478}">
      <dsp:nvSpPr>
        <dsp:cNvPr id="0" name=""/>
        <dsp:cNvSpPr/>
      </dsp:nvSpPr>
      <dsp:spPr>
        <a:xfrm>
          <a:off x="3660079" y="2260220"/>
          <a:ext cx="1008139" cy="32260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Testing</a:t>
          </a:r>
          <a:endParaRPr lang="en-US" sz="2200" kern="1200" dirty="0"/>
        </a:p>
      </dsp:txBody>
      <dsp:txXfrm>
        <a:off x="3660079" y="2260220"/>
        <a:ext cx="1008139" cy="322604"/>
      </dsp:txXfrm>
    </dsp:sp>
    <dsp:sp modelId="{F263A11D-F72C-49EC-AE8E-DE7BF69700E7}">
      <dsp:nvSpPr>
        <dsp:cNvPr id="0" name=""/>
        <dsp:cNvSpPr/>
      </dsp:nvSpPr>
      <dsp:spPr>
        <a:xfrm>
          <a:off x="5131963" y="2169487"/>
          <a:ext cx="504069" cy="504069"/>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60407C-5833-4494-B059-763457AFCCB7}">
      <dsp:nvSpPr>
        <dsp:cNvPr id="0" name=""/>
        <dsp:cNvSpPr/>
      </dsp:nvSpPr>
      <dsp:spPr>
        <a:xfrm>
          <a:off x="5131963" y="2169487"/>
          <a:ext cx="504069" cy="504069"/>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D7644A-6811-455F-AFAD-8649A7258733}">
      <dsp:nvSpPr>
        <dsp:cNvPr id="0" name=""/>
        <dsp:cNvSpPr/>
      </dsp:nvSpPr>
      <dsp:spPr>
        <a:xfrm>
          <a:off x="4879928" y="2260220"/>
          <a:ext cx="1008139" cy="32260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Testing</a:t>
          </a:r>
          <a:endParaRPr lang="en-US" sz="2200" kern="1200" dirty="0"/>
        </a:p>
      </dsp:txBody>
      <dsp:txXfrm>
        <a:off x="4879928" y="2260220"/>
        <a:ext cx="1008139" cy="322604"/>
      </dsp:txXfrm>
    </dsp:sp>
    <dsp:sp modelId="{8751040D-CF55-4AEB-864D-6B8217BA1F6C}">
      <dsp:nvSpPr>
        <dsp:cNvPr id="0" name=""/>
        <dsp:cNvSpPr/>
      </dsp:nvSpPr>
      <dsp:spPr>
        <a:xfrm>
          <a:off x="6351812" y="2169487"/>
          <a:ext cx="504069" cy="504069"/>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4D95BC-DC84-47A3-844C-2AEB58076FBB}">
      <dsp:nvSpPr>
        <dsp:cNvPr id="0" name=""/>
        <dsp:cNvSpPr/>
      </dsp:nvSpPr>
      <dsp:spPr>
        <a:xfrm>
          <a:off x="6351812" y="2169487"/>
          <a:ext cx="504069" cy="504069"/>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DE95E6-93C0-439A-8A70-A6B4D38AE38F}">
      <dsp:nvSpPr>
        <dsp:cNvPr id="0" name=""/>
        <dsp:cNvSpPr/>
      </dsp:nvSpPr>
      <dsp:spPr>
        <a:xfrm>
          <a:off x="6099777" y="2260220"/>
          <a:ext cx="1008139" cy="32260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Testing</a:t>
          </a:r>
          <a:endParaRPr lang="en-US" sz="2200" kern="1200" dirty="0"/>
        </a:p>
      </dsp:txBody>
      <dsp:txXfrm>
        <a:off x="6099777" y="2260220"/>
        <a:ext cx="1008139" cy="322604"/>
      </dsp:txXfrm>
    </dsp:sp>
    <dsp:sp modelId="{5467A164-9D9C-4ECE-A21F-4057F7E9ABA8}">
      <dsp:nvSpPr>
        <dsp:cNvPr id="0" name=""/>
        <dsp:cNvSpPr/>
      </dsp:nvSpPr>
      <dsp:spPr>
        <a:xfrm>
          <a:off x="7007103" y="2885266"/>
          <a:ext cx="504069" cy="504069"/>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56BC95-FC65-4369-A03D-6360E9DE9EAD}">
      <dsp:nvSpPr>
        <dsp:cNvPr id="0" name=""/>
        <dsp:cNvSpPr/>
      </dsp:nvSpPr>
      <dsp:spPr>
        <a:xfrm>
          <a:off x="7007103" y="2885266"/>
          <a:ext cx="504069" cy="504069"/>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3C3F9C-2DBC-4E66-99C3-B9769BBE815A}">
      <dsp:nvSpPr>
        <dsp:cNvPr id="0" name=""/>
        <dsp:cNvSpPr/>
      </dsp:nvSpPr>
      <dsp:spPr>
        <a:xfrm>
          <a:off x="6755068" y="2975999"/>
          <a:ext cx="1008139" cy="32260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Testing</a:t>
          </a:r>
          <a:endParaRPr lang="en-US" sz="2200" kern="1200" dirty="0"/>
        </a:p>
      </dsp:txBody>
      <dsp:txXfrm>
        <a:off x="6755068" y="2975999"/>
        <a:ext cx="1008139" cy="322604"/>
      </dsp:txXfrm>
    </dsp:sp>
    <dsp:sp modelId="{48BA683C-0C22-482E-9680-22F0B37B7173}">
      <dsp:nvSpPr>
        <dsp:cNvPr id="0" name=""/>
        <dsp:cNvSpPr/>
      </dsp:nvSpPr>
      <dsp:spPr>
        <a:xfrm>
          <a:off x="7007103" y="3601045"/>
          <a:ext cx="504069" cy="504069"/>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20920D-E1CF-4EDF-BE85-5D9490D89044}">
      <dsp:nvSpPr>
        <dsp:cNvPr id="0" name=""/>
        <dsp:cNvSpPr/>
      </dsp:nvSpPr>
      <dsp:spPr>
        <a:xfrm>
          <a:off x="7007103" y="3601045"/>
          <a:ext cx="504069" cy="504069"/>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40B3F8-9C74-41A9-9A2F-774C5D902B32}">
      <dsp:nvSpPr>
        <dsp:cNvPr id="0" name=""/>
        <dsp:cNvSpPr/>
      </dsp:nvSpPr>
      <dsp:spPr>
        <a:xfrm>
          <a:off x="6755068" y="3691778"/>
          <a:ext cx="1008139" cy="32260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Testing</a:t>
          </a:r>
          <a:endParaRPr lang="en-US" sz="2200" kern="1200" dirty="0"/>
        </a:p>
      </dsp:txBody>
      <dsp:txXfrm>
        <a:off x="6755068" y="3691778"/>
        <a:ext cx="1008139" cy="3226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430E2D-2857-4630-881E-F81EFC8164B7}">
      <dsp:nvSpPr>
        <dsp:cNvPr id="0" name=""/>
        <dsp:cNvSpPr/>
      </dsp:nvSpPr>
      <dsp:spPr>
        <a:xfrm>
          <a:off x="152403" y="1041399"/>
          <a:ext cx="979140" cy="489570"/>
        </a:xfrm>
        <a:prstGeom prst="roundRect">
          <a:avLst>
            <a:gd name="adj" fmla="val 10000"/>
          </a:avLst>
        </a:prstGeom>
        <a:solidFill>
          <a:srgbClr val="FF0000"/>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Testing</a:t>
          </a:r>
          <a:endParaRPr lang="en-US" sz="2200" kern="1200" dirty="0"/>
        </a:p>
      </dsp:txBody>
      <dsp:txXfrm>
        <a:off x="166742" y="1055738"/>
        <a:ext cx="950462" cy="460892"/>
      </dsp:txXfrm>
    </dsp:sp>
    <dsp:sp modelId="{8B24B4C8-C8C1-4C2D-B12E-DBE4AEF54B05}">
      <dsp:nvSpPr>
        <dsp:cNvPr id="0" name=""/>
        <dsp:cNvSpPr/>
      </dsp:nvSpPr>
      <dsp:spPr>
        <a:xfrm rot="18834784">
          <a:off x="1011452" y="987799"/>
          <a:ext cx="783802" cy="32124"/>
        </a:xfrm>
        <a:custGeom>
          <a:avLst/>
          <a:gdLst/>
          <a:ahLst/>
          <a:cxnLst/>
          <a:rect l="0" t="0" r="0" b="0"/>
          <a:pathLst>
            <a:path>
              <a:moveTo>
                <a:pt x="0" y="16062"/>
              </a:moveTo>
              <a:lnTo>
                <a:pt x="783802" y="16062"/>
              </a:lnTo>
            </a:path>
          </a:pathLst>
        </a:custGeom>
        <a:noFill/>
        <a:ln w="25400" cap="flat" cmpd="sng" algn="ctr">
          <a:solidFill>
            <a:schemeClr val="bg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383758" y="984266"/>
        <a:ext cx="39190" cy="39190"/>
      </dsp:txXfrm>
    </dsp:sp>
    <dsp:sp modelId="{FAED2B4A-3FEE-4549-9A58-D55C8201E5C9}">
      <dsp:nvSpPr>
        <dsp:cNvPr id="0" name=""/>
        <dsp:cNvSpPr/>
      </dsp:nvSpPr>
      <dsp:spPr>
        <a:xfrm>
          <a:off x="1675162" y="476753"/>
          <a:ext cx="979140" cy="489570"/>
        </a:xfrm>
        <a:prstGeom prst="roundRect">
          <a:avLst>
            <a:gd name="adj" fmla="val 10000"/>
          </a:avLst>
        </a:prstGeom>
        <a:solidFill>
          <a:srgbClr val="0066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Testing</a:t>
          </a:r>
          <a:endParaRPr lang="en-US" sz="2200" kern="1200" dirty="0"/>
        </a:p>
      </dsp:txBody>
      <dsp:txXfrm>
        <a:off x="1689501" y="491092"/>
        <a:ext cx="950462" cy="460892"/>
      </dsp:txXfrm>
    </dsp:sp>
    <dsp:sp modelId="{7FBB1625-CA61-472E-8C13-8B99A79A922A}">
      <dsp:nvSpPr>
        <dsp:cNvPr id="0" name=""/>
        <dsp:cNvSpPr/>
      </dsp:nvSpPr>
      <dsp:spPr>
        <a:xfrm rot="21589629">
          <a:off x="1131542" y="1269302"/>
          <a:ext cx="543621" cy="32124"/>
        </a:xfrm>
        <a:custGeom>
          <a:avLst/>
          <a:gdLst/>
          <a:ahLst/>
          <a:cxnLst/>
          <a:rect l="0" t="0" r="0" b="0"/>
          <a:pathLst>
            <a:path>
              <a:moveTo>
                <a:pt x="0" y="16062"/>
              </a:moveTo>
              <a:lnTo>
                <a:pt x="543621" y="16062"/>
              </a:lnTo>
            </a:path>
          </a:pathLst>
        </a:custGeom>
        <a:noFill/>
        <a:ln w="25400" cap="flat" cmpd="sng" algn="ctr">
          <a:solidFill>
            <a:schemeClr val="bg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389762" y="1271774"/>
        <a:ext cx="27181" cy="27181"/>
      </dsp:txXfrm>
    </dsp:sp>
    <dsp:sp modelId="{DAB1C642-530E-4A54-A175-8589B156558D}">
      <dsp:nvSpPr>
        <dsp:cNvPr id="0" name=""/>
        <dsp:cNvSpPr/>
      </dsp:nvSpPr>
      <dsp:spPr>
        <a:xfrm>
          <a:off x="1675162" y="1039759"/>
          <a:ext cx="979140" cy="489570"/>
        </a:xfrm>
        <a:prstGeom prst="roundRect">
          <a:avLst>
            <a:gd name="adj" fmla="val 10000"/>
          </a:avLst>
        </a:prstGeom>
        <a:solidFill>
          <a:srgbClr val="0066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smtClean="0"/>
            <a:t>Testing</a:t>
          </a:r>
          <a:endParaRPr lang="en-US" sz="2200" kern="1200" dirty="0"/>
        </a:p>
      </dsp:txBody>
      <dsp:txXfrm>
        <a:off x="1689501" y="1054098"/>
        <a:ext cx="950462" cy="460892"/>
      </dsp:txXfrm>
    </dsp:sp>
    <dsp:sp modelId="{13800BD4-8642-4F74-9FBC-1A3ABFE71DFF}">
      <dsp:nvSpPr>
        <dsp:cNvPr id="0" name=""/>
        <dsp:cNvSpPr/>
      </dsp:nvSpPr>
      <dsp:spPr>
        <a:xfrm rot="2755208">
          <a:off x="1012632" y="1550805"/>
          <a:ext cx="781442" cy="32124"/>
        </a:xfrm>
        <a:custGeom>
          <a:avLst/>
          <a:gdLst/>
          <a:ahLst/>
          <a:cxnLst/>
          <a:rect l="0" t="0" r="0" b="0"/>
          <a:pathLst>
            <a:path>
              <a:moveTo>
                <a:pt x="0" y="16062"/>
              </a:moveTo>
              <a:lnTo>
                <a:pt x="781442" y="16062"/>
              </a:lnTo>
            </a:path>
          </a:pathLst>
        </a:custGeom>
        <a:noFill/>
        <a:ln w="25400" cap="flat" cmpd="sng" algn="ctr">
          <a:solidFill>
            <a:schemeClr val="bg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383817" y="1547331"/>
        <a:ext cx="39072" cy="39072"/>
      </dsp:txXfrm>
    </dsp:sp>
    <dsp:sp modelId="{CAAA03CD-F4C3-41C8-BF6A-6B4A62E9A4A1}">
      <dsp:nvSpPr>
        <dsp:cNvPr id="0" name=""/>
        <dsp:cNvSpPr/>
      </dsp:nvSpPr>
      <dsp:spPr>
        <a:xfrm>
          <a:off x="1675162" y="1602765"/>
          <a:ext cx="979140" cy="489570"/>
        </a:xfrm>
        <a:prstGeom prst="roundRect">
          <a:avLst>
            <a:gd name="adj" fmla="val 10000"/>
          </a:avLst>
        </a:prstGeom>
        <a:solidFill>
          <a:srgbClr val="0066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smtClean="0"/>
            <a:t>Testing</a:t>
          </a:r>
          <a:endParaRPr lang="en-US" sz="2200" kern="1200" dirty="0"/>
        </a:p>
      </dsp:txBody>
      <dsp:txXfrm>
        <a:off x="1689501" y="1617104"/>
        <a:ext cx="950462" cy="460892"/>
      </dsp:txXfrm>
    </dsp:sp>
    <dsp:sp modelId="{B960B7A1-7FE5-4DD2-A1E0-F23000EE8891}">
      <dsp:nvSpPr>
        <dsp:cNvPr id="0" name=""/>
        <dsp:cNvSpPr/>
      </dsp:nvSpPr>
      <dsp:spPr>
        <a:xfrm>
          <a:off x="3048005" y="1059126"/>
          <a:ext cx="979140" cy="4895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smtClean="0"/>
            <a:t>Testing</a:t>
          </a:r>
          <a:endParaRPr lang="en-US" sz="2200" kern="1200" dirty="0"/>
        </a:p>
      </dsp:txBody>
      <dsp:txXfrm>
        <a:off x="3062344" y="1073465"/>
        <a:ext cx="950462" cy="460892"/>
      </dsp:txXfrm>
    </dsp:sp>
    <dsp:sp modelId="{231FA877-58BD-4C49-9385-194F80972758}">
      <dsp:nvSpPr>
        <dsp:cNvPr id="0" name=""/>
        <dsp:cNvSpPr/>
      </dsp:nvSpPr>
      <dsp:spPr>
        <a:xfrm rot="21312879">
          <a:off x="4026775" y="1278986"/>
          <a:ext cx="212499" cy="32124"/>
        </a:xfrm>
        <a:custGeom>
          <a:avLst/>
          <a:gdLst/>
          <a:ahLst/>
          <a:cxnLst/>
          <a:rect l="0" t="0" r="0" b="0"/>
          <a:pathLst>
            <a:path>
              <a:moveTo>
                <a:pt x="0" y="16062"/>
              </a:moveTo>
              <a:lnTo>
                <a:pt x="212499" y="16062"/>
              </a:lnTo>
            </a:path>
          </a:pathLst>
        </a:custGeom>
        <a:noFill/>
        <a:ln w="25400" cap="flat" cmpd="sng" algn="ctr">
          <a:solidFill>
            <a:schemeClr val="bg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27712" y="1289735"/>
        <a:ext cx="10624" cy="10624"/>
      </dsp:txXfrm>
    </dsp:sp>
    <dsp:sp modelId="{5425FB5A-DB8D-4536-8E32-BA12DB2A9672}">
      <dsp:nvSpPr>
        <dsp:cNvPr id="0" name=""/>
        <dsp:cNvSpPr/>
      </dsp:nvSpPr>
      <dsp:spPr>
        <a:xfrm>
          <a:off x="4238904" y="1041399"/>
          <a:ext cx="979140" cy="489570"/>
        </a:xfrm>
        <a:prstGeom prst="roundRect">
          <a:avLst>
            <a:gd name="adj" fmla="val 10000"/>
          </a:avLst>
        </a:prstGeom>
        <a:solidFill>
          <a:schemeClr val="bg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smtClean="0"/>
            <a:t>Testing</a:t>
          </a:r>
          <a:endParaRPr lang="en-US" sz="2200" kern="1200" dirty="0"/>
        </a:p>
      </dsp:txBody>
      <dsp:txXfrm>
        <a:off x="4253243" y="1055738"/>
        <a:ext cx="950462" cy="460892"/>
      </dsp:txXfrm>
    </dsp:sp>
    <dsp:sp modelId="{674D0915-5A1C-43B7-A92D-73EC343FD147}">
      <dsp:nvSpPr>
        <dsp:cNvPr id="0" name=""/>
        <dsp:cNvSpPr/>
      </dsp:nvSpPr>
      <dsp:spPr>
        <a:xfrm>
          <a:off x="5218044" y="1270122"/>
          <a:ext cx="192156" cy="32124"/>
        </a:xfrm>
        <a:custGeom>
          <a:avLst/>
          <a:gdLst/>
          <a:ahLst/>
          <a:cxnLst/>
          <a:rect l="0" t="0" r="0" b="0"/>
          <a:pathLst>
            <a:path>
              <a:moveTo>
                <a:pt x="0" y="16062"/>
              </a:moveTo>
              <a:lnTo>
                <a:pt x="192156" y="16062"/>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09318" y="1281380"/>
        <a:ext cx="9607" cy="9607"/>
      </dsp:txXfrm>
    </dsp:sp>
    <dsp:sp modelId="{698EEE26-E5B9-4E28-875A-643D087D2FE2}">
      <dsp:nvSpPr>
        <dsp:cNvPr id="0" name=""/>
        <dsp:cNvSpPr/>
      </dsp:nvSpPr>
      <dsp:spPr>
        <a:xfrm>
          <a:off x="5410200" y="1041399"/>
          <a:ext cx="979140" cy="489570"/>
        </a:xfrm>
        <a:prstGeom prst="roundRect">
          <a:avLst>
            <a:gd name="adj" fmla="val 10000"/>
          </a:avLst>
        </a:prstGeom>
        <a:solidFill>
          <a:schemeClr val="bg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smtClean="0"/>
            <a:t>Testing</a:t>
          </a:r>
          <a:endParaRPr lang="en-US" sz="2200" kern="1200" dirty="0"/>
        </a:p>
      </dsp:txBody>
      <dsp:txXfrm>
        <a:off x="5424539" y="1055738"/>
        <a:ext cx="950462" cy="460892"/>
      </dsp:txXfrm>
    </dsp:sp>
    <dsp:sp modelId="{6B10E184-8BFD-43C2-A867-43180DFB1CC8}">
      <dsp:nvSpPr>
        <dsp:cNvPr id="0" name=""/>
        <dsp:cNvSpPr/>
      </dsp:nvSpPr>
      <dsp:spPr>
        <a:xfrm>
          <a:off x="3048005" y="270806"/>
          <a:ext cx="979140" cy="4895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Testing</a:t>
          </a:r>
          <a:endParaRPr lang="en-US" sz="2200" kern="1200" dirty="0"/>
        </a:p>
      </dsp:txBody>
      <dsp:txXfrm>
        <a:off x="3062344" y="285145"/>
        <a:ext cx="950462" cy="4608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61BC37-1921-4CA8-9E5A-06521BEE1A4E}">
      <dsp:nvSpPr>
        <dsp:cNvPr id="0" name=""/>
        <dsp:cNvSpPr/>
      </dsp:nvSpPr>
      <dsp:spPr>
        <a:xfrm>
          <a:off x="0" y="0"/>
          <a:ext cx="1251689" cy="625844"/>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Testing</a:t>
          </a:r>
          <a:endParaRPr lang="en-US" sz="2900" kern="1200" dirty="0"/>
        </a:p>
      </dsp:txBody>
      <dsp:txXfrm>
        <a:off x="18330" y="18330"/>
        <a:ext cx="1215029" cy="5891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BF26A6-D05C-4B2B-8738-F84B5F061A53}">
      <dsp:nvSpPr>
        <dsp:cNvPr id="0" name=""/>
        <dsp:cNvSpPr/>
      </dsp:nvSpPr>
      <dsp:spPr>
        <a:xfrm>
          <a:off x="634146" y="488"/>
          <a:ext cx="1551106" cy="775553"/>
        </a:xfrm>
        <a:prstGeom prst="roundRect">
          <a:avLst>
            <a:gd name="adj" fmla="val 10000"/>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Testing</a:t>
          </a:r>
          <a:endParaRPr lang="en-US" sz="3600" kern="1200" dirty="0"/>
        </a:p>
      </dsp:txBody>
      <dsp:txXfrm>
        <a:off x="656861" y="23203"/>
        <a:ext cx="1505676" cy="730123"/>
      </dsp:txXfrm>
    </dsp:sp>
    <dsp:sp modelId="{0B4042C8-EB8E-41CA-BCAD-28B3E74AB395}">
      <dsp:nvSpPr>
        <dsp:cNvPr id="0" name=""/>
        <dsp:cNvSpPr/>
      </dsp:nvSpPr>
      <dsp:spPr>
        <a:xfrm>
          <a:off x="634146" y="892374"/>
          <a:ext cx="1551106" cy="775553"/>
        </a:xfrm>
        <a:prstGeom prst="roundRect">
          <a:avLst>
            <a:gd name="adj" fmla="val 10000"/>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Testing</a:t>
          </a:r>
          <a:endParaRPr lang="en-US" sz="3600" kern="1200" dirty="0"/>
        </a:p>
      </dsp:txBody>
      <dsp:txXfrm>
        <a:off x="656861" y="915089"/>
        <a:ext cx="1505676" cy="730123"/>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3407"/>
          </a:xfrm>
          <a:prstGeom prst="rect">
            <a:avLst/>
          </a:prstGeom>
        </p:spPr>
        <p:txBody>
          <a:bodyPr vert="horz" lIns="91440" tIns="45720" rIns="91440" bIns="45720" rtlCol="0"/>
          <a:lstStyle>
            <a:lvl1pPr algn="r">
              <a:defRPr sz="1200"/>
            </a:lvl1pPr>
          </a:lstStyle>
          <a:p>
            <a:fld id="{AB729FC2-0537-4AB4-A657-C77828CDA2B5}" type="datetimeFigureOut">
              <a:rPr lang="en-US" smtClean="0"/>
              <a:t>11/21/2018</a:t>
            </a:fld>
            <a:endParaRPr lang="en-US"/>
          </a:p>
        </p:txBody>
      </p:sp>
      <p:sp>
        <p:nvSpPr>
          <p:cNvPr id="4" name="Footer Placeholder 3"/>
          <p:cNvSpPr>
            <a:spLocks noGrp="1"/>
          </p:cNvSpPr>
          <p:nvPr>
            <p:ph type="ftr" sz="quarter" idx="2"/>
          </p:nvPr>
        </p:nvSpPr>
        <p:spPr>
          <a:xfrm>
            <a:off x="0" y="8772669"/>
            <a:ext cx="3037840" cy="46340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772669"/>
            <a:ext cx="3037840" cy="463406"/>
          </a:xfrm>
          <a:prstGeom prst="rect">
            <a:avLst/>
          </a:prstGeom>
        </p:spPr>
        <p:txBody>
          <a:bodyPr vert="horz" lIns="91440" tIns="45720" rIns="91440" bIns="45720" rtlCol="0" anchor="b"/>
          <a:lstStyle>
            <a:lvl1pPr algn="r">
              <a:defRPr sz="1200"/>
            </a:lvl1pPr>
          </a:lstStyle>
          <a:p>
            <a:fld id="{2AA3A450-E781-479C-B967-A659234F43E7}" type="slidenum">
              <a:rPr lang="en-US" smtClean="0"/>
              <a:t>‹#›</a:t>
            </a:fld>
            <a:endParaRPr lang="en-US"/>
          </a:p>
        </p:txBody>
      </p:sp>
    </p:spTree>
    <p:extLst>
      <p:ext uri="{BB962C8B-B14F-4D97-AF65-F5344CB8AC3E}">
        <p14:creationId xmlns:p14="http://schemas.microsoft.com/office/powerpoint/2010/main" val="26952835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7840" cy="4618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5123" name="Rectangle 3"/>
          <p:cNvSpPr>
            <a:spLocks noGrp="1" noChangeArrowheads="1"/>
          </p:cNvSpPr>
          <p:nvPr>
            <p:ph type="dt" idx="1"/>
          </p:nvPr>
        </p:nvSpPr>
        <p:spPr bwMode="auto">
          <a:xfrm>
            <a:off x="3972560" y="0"/>
            <a:ext cx="3037840" cy="4618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11268" name="Rectangle 4"/>
          <p:cNvSpPr>
            <a:spLocks noGrp="1" noRot="1" noChangeAspect="1" noChangeArrowheads="1" noTextEdit="1"/>
          </p:cNvSpPr>
          <p:nvPr>
            <p:ph type="sldImg" idx="2"/>
          </p:nvPr>
        </p:nvSpPr>
        <p:spPr bwMode="auto">
          <a:xfrm>
            <a:off x="1195388" y="692150"/>
            <a:ext cx="46196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34720" y="4387136"/>
            <a:ext cx="5140960" cy="41562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126" name="Rectangle 6"/>
          <p:cNvSpPr>
            <a:spLocks noGrp="1" noChangeArrowheads="1"/>
          </p:cNvSpPr>
          <p:nvPr>
            <p:ph type="ftr" sz="quarter" idx="4"/>
          </p:nvPr>
        </p:nvSpPr>
        <p:spPr bwMode="auto">
          <a:xfrm>
            <a:off x="0" y="8774271"/>
            <a:ext cx="3037840" cy="461804"/>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5127" name="Rectangle 7"/>
          <p:cNvSpPr>
            <a:spLocks noGrp="1" noChangeArrowheads="1"/>
          </p:cNvSpPr>
          <p:nvPr>
            <p:ph type="sldNum" sz="quarter" idx="5"/>
          </p:nvPr>
        </p:nvSpPr>
        <p:spPr bwMode="auto">
          <a:xfrm>
            <a:off x="3972560" y="8774271"/>
            <a:ext cx="3037840" cy="461804"/>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0448DD00-4B3C-491B-9AB1-98DE49839333}" type="slidenum">
              <a:rPr lang="en-US" altLang="en-US"/>
              <a:pPr/>
              <a:t>‹#›</a:t>
            </a:fld>
            <a:endParaRPr lang="en-US" altLang="en-US"/>
          </a:p>
        </p:txBody>
      </p:sp>
    </p:spTree>
    <p:extLst>
      <p:ext uri="{BB962C8B-B14F-4D97-AF65-F5344CB8AC3E}">
        <p14:creationId xmlns:p14="http://schemas.microsoft.com/office/powerpoint/2010/main" val="24469977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ヒラギノ角ゴ Pro W3" charset="-128"/>
        <a:cs typeface="ヒラギノ角ゴ Pro W3" charset="-128"/>
      </a:defRPr>
    </a:lvl1pPr>
    <a:lvl2pPr marL="457200" algn="l" rtl="0" eaLnBrk="0" fontAlgn="base" hangingPunct="0">
      <a:spcBef>
        <a:spcPct val="30000"/>
      </a:spcBef>
      <a:spcAft>
        <a:spcPct val="0"/>
      </a:spcAft>
      <a:defRPr sz="1200" kern="1200">
        <a:solidFill>
          <a:schemeClr val="tx1"/>
        </a:solidFill>
        <a:latin typeface="Arial" charset="0"/>
        <a:ea typeface="ヒラギノ角ゴ Pro W3" charset="-128"/>
        <a:cs typeface="ヒラギノ角ゴ Pro W3" charset="-128"/>
      </a:defRPr>
    </a:lvl2pPr>
    <a:lvl3pPr marL="914400" algn="l" rtl="0" eaLnBrk="0" fontAlgn="base" hangingPunct="0">
      <a:spcBef>
        <a:spcPct val="30000"/>
      </a:spcBef>
      <a:spcAft>
        <a:spcPct val="0"/>
      </a:spcAft>
      <a:defRPr sz="1200" kern="1200">
        <a:solidFill>
          <a:schemeClr val="tx1"/>
        </a:solidFill>
        <a:latin typeface="Arial" charset="0"/>
        <a:ea typeface="ヒラギノ角ゴ Pro W3" charset="-128"/>
        <a:cs typeface="ヒラギノ角ゴ Pro W3" charset="-128"/>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charset="-128"/>
        <a:cs typeface="ヒラギノ角ゴ Pro W3" charset="-128"/>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charset="-128"/>
        <a:cs typeface="ヒラギノ角ゴ Pro W3"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pitchFamily="36" charset="-128"/>
              </a:defRPr>
            </a:lvl1pPr>
            <a:lvl2pPr marL="37931725" indent="-37474525">
              <a:defRPr sz="2400">
                <a:solidFill>
                  <a:schemeClr val="tx1"/>
                </a:solidFill>
                <a:latin typeface="Arial" panose="020B0604020202020204" pitchFamily="34" charset="0"/>
                <a:ea typeface="ヒラギノ角ゴ Pro W3" pitchFamily="36" charset="-128"/>
              </a:defRPr>
            </a:lvl2pPr>
            <a:lvl3pPr>
              <a:defRPr sz="2400">
                <a:solidFill>
                  <a:schemeClr val="tx1"/>
                </a:solidFill>
                <a:latin typeface="Arial" panose="020B0604020202020204" pitchFamily="34" charset="0"/>
                <a:ea typeface="ヒラギノ角ゴ Pro W3" pitchFamily="36" charset="-128"/>
              </a:defRPr>
            </a:lvl3pPr>
            <a:lvl4pPr>
              <a:defRPr sz="2400">
                <a:solidFill>
                  <a:schemeClr val="tx1"/>
                </a:solidFill>
                <a:latin typeface="Arial" panose="020B0604020202020204" pitchFamily="34" charset="0"/>
                <a:ea typeface="ヒラギノ角ゴ Pro W3" pitchFamily="36" charset="-128"/>
              </a:defRPr>
            </a:lvl4pPr>
            <a:lvl5pPr>
              <a:defRPr sz="2400">
                <a:solidFill>
                  <a:schemeClr val="tx1"/>
                </a:solidFill>
                <a:latin typeface="Arial" panose="020B0604020202020204" pitchFamily="34" charset="0"/>
                <a:ea typeface="ヒラギノ角ゴ Pro W3" pitchFamily="36"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 W3" pitchFamily="36"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 W3" pitchFamily="36"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 W3" pitchFamily="36"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 W3" pitchFamily="36" charset="-128"/>
              </a:defRPr>
            </a:lvl9pPr>
          </a:lstStyle>
          <a:p>
            <a:fld id="{804A0D23-9214-4FCB-B8D4-87F904BB62B0}" type="slidenum">
              <a:rPr lang="en-US" altLang="en-US" sz="1200"/>
              <a:pPr/>
              <a:t>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anose="020B0604020202020204" pitchFamily="34" charset="0"/>
                <a:ea typeface="ヒラギノ角ゴ Pro W3" pitchFamily="36" charset="-128"/>
              </a:rPr>
              <a:t>I am going to present </a:t>
            </a:r>
            <a:r>
              <a:rPr lang="en-US" altLang="en-US" baseline="0" dirty="0" smtClean="0">
                <a:latin typeface="Arial" panose="020B0604020202020204" pitchFamily="34" charset="0"/>
                <a:ea typeface="ヒラギノ角ゴ Pro W3" pitchFamily="36" charset="-128"/>
              </a:rPr>
              <a:t>a b</a:t>
            </a:r>
            <a:r>
              <a:rPr lang="en-US" altLang="en-US" dirty="0" smtClean="0">
                <a:latin typeface="Arial" panose="020B0604020202020204" pitchFamily="34" charset="0"/>
                <a:ea typeface="ヒラギノ角ゴ Pro W3" pitchFamily="36" charset="-128"/>
              </a:rPr>
              <a:t>rief</a:t>
            </a:r>
            <a:r>
              <a:rPr lang="en-US" altLang="en-US" baseline="0" dirty="0" smtClean="0">
                <a:latin typeface="Arial" panose="020B0604020202020204" pitchFamily="34" charset="0"/>
                <a:ea typeface="ヒラギノ角ゴ Pro W3" pitchFamily="36" charset="-128"/>
              </a:rPr>
              <a:t> walkthrough on my Payroll Bi-Weekly and show some samples screenshot.</a:t>
            </a:r>
            <a:endParaRPr lang="en-US" altLang="en-US" dirty="0" smtClean="0">
              <a:latin typeface="Arial" panose="020B0604020202020204" pitchFamily="34" charset="0"/>
              <a:ea typeface="ヒラギノ角ゴ Pro W3" pitchFamily="36" charset="-128"/>
            </a:endParaRPr>
          </a:p>
        </p:txBody>
      </p:sp>
    </p:spTree>
    <p:extLst>
      <p:ext uri="{BB962C8B-B14F-4D97-AF65-F5344CB8AC3E}">
        <p14:creationId xmlns:p14="http://schemas.microsoft.com/office/powerpoint/2010/main" val="593523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General, I am</a:t>
            </a:r>
            <a:r>
              <a:rPr lang="en-US" baseline="0" dirty="0" smtClean="0"/>
              <a:t> responsible for any FCG and Windstar entry. And these are the process of FCG </a:t>
            </a:r>
            <a:endParaRPr lang="en-US" dirty="0"/>
          </a:p>
        </p:txBody>
      </p:sp>
      <p:sp>
        <p:nvSpPr>
          <p:cNvPr id="4" name="Slide Number Placeholder 3"/>
          <p:cNvSpPr>
            <a:spLocks noGrp="1"/>
          </p:cNvSpPr>
          <p:nvPr>
            <p:ph type="sldNum" sz="quarter" idx="10"/>
          </p:nvPr>
        </p:nvSpPr>
        <p:spPr/>
        <p:txBody>
          <a:bodyPr/>
          <a:lstStyle/>
          <a:p>
            <a:fld id="{0448DD00-4B3C-491B-9AB1-98DE49839333}" type="slidenum">
              <a:rPr lang="en-US" altLang="en-US" smtClean="0"/>
              <a:pPr/>
              <a:t>2</a:t>
            </a:fld>
            <a:endParaRPr lang="en-US" altLang="en-US"/>
          </a:p>
        </p:txBody>
      </p:sp>
    </p:spTree>
    <p:extLst>
      <p:ext uri="{BB962C8B-B14F-4D97-AF65-F5344CB8AC3E}">
        <p14:creationId xmlns:p14="http://schemas.microsoft.com/office/powerpoint/2010/main" val="3163853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to FCG, I also  take care of </a:t>
            </a:r>
            <a:r>
              <a:rPr lang="en-US" baseline="0" dirty="0" smtClean="0"/>
              <a:t>Windstar</a:t>
            </a:r>
            <a:endParaRPr lang="en-US" dirty="0"/>
          </a:p>
        </p:txBody>
      </p:sp>
      <p:sp>
        <p:nvSpPr>
          <p:cNvPr id="4" name="Slide Number Placeholder 3"/>
          <p:cNvSpPr>
            <a:spLocks noGrp="1"/>
          </p:cNvSpPr>
          <p:nvPr>
            <p:ph type="sldNum" sz="quarter" idx="10"/>
          </p:nvPr>
        </p:nvSpPr>
        <p:spPr/>
        <p:txBody>
          <a:bodyPr/>
          <a:lstStyle/>
          <a:p>
            <a:fld id="{0448DD00-4B3C-491B-9AB1-98DE49839333}" type="slidenum">
              <a:rPr lang="en-US" altLang="en-US" smtClean="0"/>
              <a:pPr/>
              <a:t>7</a:t>
            </a:fld>
            <a:endParaRPr lang="en-US" altLang="en-US"/>
          </a:p>
        </p:txBody>
      </p:sp>
    </p:spTree>
    <p:extLst>
      <p:ext uri="{BB962C8B-B14F-4D97-AF65-F5344CB8AC3E}">
        <p14:creationId xmlns:p14="http://schemas.microsoft.com/office/powerpoint/2010/main" val="3559295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to FCG, I also  take care of </a:t>
            </a:r>
            <a:r>
              <a:rPr lang="en-US" baseline="0" dirty="0" smtClean="0"/>
              <a:t>Windstar</a:t>
            </a:r>
            <a:endParaRPr lang="en-US" dirty="0"/>
          </a:p>
        </p:txBody>
      </p:sp>
      <p:sp>
        <p:nvSpPr>
          <p:cNvPr id="4" name="Slide Number Placeholder 3"/>
          <p:cNvSpPr>
            <a:spLocks noGrp="1"/>
          </p:cNvSpPr>
          <p:nvPr>
            <p:ph type="sldNum" sz="quarter" idx="10"/>
          </p:nvPr>
        </p:nvSpPr>
        <p:spPr/>
        <p:txBody>
          <a:bodyPr/>
          <a:lstStyle/>
          <a:p>
            <a:fld id="{0448DD00-4B3C-491B-9AB1-98DE49839333}" type="slidenum">
              <a:rPr lang="en-US" altLang="en-US" smtClean="0"/>
              <a:pPr/>
              <a:t>10</a:t>
            </a:fld>
            <a:endParaRPr lang="en-US" altLang="en-US"/>
          </a:p>
        </p:txBody>
      </p:sp>
    </p:spTree>
    <p:extLst>
      <p:ext uri="{BB962C8B-B14F-4D97-AF65-F5344CB8AC3E}">
        <p14:creationId xmlns:p14="http://schemas.microsoft.com/office/powerpoint/2010/main" val="759050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to FCG, I also  take care of </a:t>
            </a:r>
            <a:r>
              <a:rPr lang="en-US" baseline="0" dirty="0" smtClean="0"/>
              <a:t>Windstar</a:t>
            </a:r>
            <a:endParaRPr lang="en-US" dirty="0"/>
          </a:p>
        </p:txBody>
      </p:sp>
      <p:sp>
        <p:nvSpPr>
          <p:cNvPr id="4" name="Slide Number Placeholder 3"/>
          <p:cNvSpPr>
            <a:spLocks noGrp="1"/>
          </p:cNvSpPr>
          <p:nvPr>
            <p:ph type="sldNum" sz="quarter" idx="10"/>
          </p:nvPr>
        </p:nvSpPr>
        <p:spPr/>
        <p:txBody>
          <a:bodyPr/>
          <a:lstStyle/>
          <a:p>
            <a:fld id="{0448DD00-4B3C-491B-9AB1-98DE49839333}" type="slidenum">
              <a:rPr lang="en-US" altLang="en-US" smtClean="0"/>
              <a:pPr/>
              <a:t>12</a:t>
            </a:fld>
            <a:endParaRPr lang="en-US" altLang="en-US"/>
          </a:p>
        </p:txBody>
      </p:sp>
    </p:spTree>
    <p:extLst>
      <p:ext uri="{BB962C8B-B14F-4D97-AF65-F5344CB8AC3E}">
        <p14:creationId xmlns:p14="http://schemas.microsoft.com/office/powerpoint/2010/main" val="923640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to FCG, I also  take care of </a:t>
            </a:r>
            <a:r>
              <a:rPr lang="en-US" baseline="0" dirty="0" smtClean="0"/>
              <a:t>Windstar</a:t>
            </a:r>
            <a:endParaRPr lang="en-US" dirty="0"/>
          </a:p>
        </p:txBody>
      </p:sp>
      <p:sp>
        <p:nvSpPr>
          <p:cNvPr id="4" name="Slide Number Placeholder 3"/>
          <p:cNvSpPr>
            <a:spLocks noGrp="1"/>
          </p:cNvSpPr>
          <p:nvPr>
            <p:ph type="sldNum" sz="quarter" idx="10"/>
          </p:nvPr>
        </p:nvSpPr>
        <p:spPr/>
        <p:txBody>
          <a:bodyPr/>
          <a:lstStyle/>
          <a:p>
            <a:fld id="{0448DD00-4B3C-491B-9AB1-98DE49839333}" type="slidenum">
              <a:rPr lang="en-US" altLang="en-US" smtClean="0"/>
              <a:pPr/>
              <a:t>13</a:t>
            </a:fld>
            <a:endParaRPr lang="en-US" altLang="en-US"/>
          </a:p>
        </p:txBody>
      </p:sp>
    </p:spTree>
    <p:extLst>
      <p:ext uri="{BB962C8B-B14F-4D97-AF65-F5344CB8AC3E}">
        <p14:creationId xmlns:p14="http://schemas.microsoft.com/office/powerpoint/2010/main" val="1241367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And that is ALL</a:t>
            </a:r>
            <a:endParaRPr lang="en-US" dirty="0"/>
          </a:p>
        </p:txBody>
      </p:sp>
      <p:sp>
        <p:nvSpPr>
          <p:cNvPr id="4" name="Slide Number Placeholder 3"/>
          <p:cNvSpPr>
            <a:spLocks noGrp="1"/>
          </p:cNvSpPr>
          <p:nvPr>
            <p:ph type="sldNum" sz="quarter" idx="10"/>
          </p:nvPr>
        </p:nvSpPr>
        <p:spPr/>
        <p:txBody>
          <a:bodyPr/>
          <a:lstStyle/>
          <a:p>
            <a:fld id="{0448DD00-4B3C-491B-9AB1-98DE49839333}" type="slidenum">
              <a:rPr lang="en-US" altLang="en-US" smtClean="0"/>
              <a:pPr/>
              <a:t>14</a:t>
            </a:fld>
            <a:endParaRPr lang="en-US" altLang="en-US"/>
          </a:p>
        </p:txBody>
      </p:sp>
    </p:spTree>
    <p:extLst>
      <p:ext uri="{BB962C8B-B14F-4D97-AF65-F5344CB8AC3E}">
        <p14:creationId xmlns:p14="http://schemas.microsoft.com/office/powerpoint/2010/main" val="1580468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5" name="Rectangle 3"/>
          <p:cNvSpPr>
            <a:spLocks noGrp="1" noChangeArrowheads="1"/>
          </p:cNvSpPr>
          <p:nvPr>
            <p:ph type="ctrTitle"/>
          </p:nvPr>
        </p:nvSpPr>
        <p:spPr>
          <a:xfrm>
            <a:off x="762000" y="2057400"/>
            <a:ext cx="7848600" cy="1143000"/>
          </a:xfrm>
        </p:spPr>
        <p:txBody>
          <a:bodyPr anchor="b"/>
          <a:lstStyle>
            <a:lvl1pPr>
              <a:defRPr sz="4000">
                <a:solidFill>
                  <a:srgbClr val="005A8B"/>
                </a:solidFill>
              </a:defRPr>
            </a:lvl1pPr>
          </a:lstStyle>
          <a:p>
            <a:r>
              <a:rPr lang="en-US" dirty="0"/>
              <a:t>Click to edit Master title style</a:t>
            </a:r>
          </a:p>
        </p:txBody>
      </p:sp>
      <p:sp>
        <p:nvSpPr>
          <p:cNvPr id="3076" name="Rectangle 4"/>
          <p:cNvSpPr>
            <a:spLocks noGrp="1" noChangeArrowheads="1"/>
          </p:cNvSpPr>
          <p:nvPr>
            <p:ph type="subTitle" idx="1"/>
          </p:nvPr>
        </p:nvSpPr>
        <p:spPr>
          <a:xfrm>
            <a:off x="762000" y="3352800"/>
            <a:ext cx="6400800" cy="1752600"/>
          </a:xfrm>
        </p:spPr>
        <p:txBody>
          <a:bodyPr/>
          <a:lstStyle>
            <a:lvl1pPr marL="0" indent="0">
              <a:buFontTx/>
              <a:buNone/>
              <a:defRPr>
                <a:solidFill>
                  <a:srgbClr val="005A8B"/>
                </a:solidFill>
              </a:defRPr>
            </a:lvl1pPr>
          </a:lstStyle>
          <a:p>
            <a:r>
              <a:rPr lang="en-US" dirty="0"/>
              <a:t>Click to edit Master subtitle style</a:t>
            </a:r>
          </a:p>
        </p:txBody>
      </p:sp>
      <p:sp>
        <p:nvSpPr>
          <p:cNvPr id="2" name="Slide Number Placeholder 1"/>
          <p:cNvSpPr>
            <a:spLocks noGrp="1"/>
          </p:cNvSpPr>
          <p:nvPr>
            <p:ph type="sldNum" sz="quarter" idx="10"/>
          </p:nvPr>
        </p:nvSpPr>
        <p:spPr/>
        <p:txBody>
          <a:bodyPr/>
          <a:lstStyle/>
          <a:p>
            <a:fld id="{5AAFC892-3B03-497F-92C9-B63CC158BFDF}" type="slidenum">
              <a:rPr lang="en-US" smtClean="0"/>
              <a:t>‹#›</a:t>
            </a:fld>
            <a:endParaRPr lang="en-US" dirty="0"/>
          </a:p>
        </p:txBody>
      </p:sp>
    </p:spTree>
    <p:extLst>
      <p:ext uri="{BB962C8B-B14F-4D97-AF65-F5344CB8AC3E}">
        <p14:creationId xmlns:p14="http://schemas.microsoft.com/office/powerpoint/2010/main" val="19254559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8302091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64F39-0251-40BC-82AD-6B243220AB47}" type="slidenum">
              <a:rPr lang="en-US" smtClean="0"/>
              <a:t>‹#›</a:t>
            </a:fld>
            <a:endParaRPr lang="en-US"/>
          </a:p>
        </p:txBody>
      </p:sp>
    </p:spTree>
    <p:extLst>
      <p:ext uri="{BB962C8B-B14F-4D97-AF65-F5344CB8AC3E}">
        <p14:creationId xmlns:p14="http://schemas.microsoft.com/office/powerpoint/2010/main" val="3605606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64F39-0251-40BC-82AD-6B243220AB47}" type="slidenum">
              <a:rPr lang="en-US" smtClean="0"/>
              <a:t>‹#›</a:t>
            </a:fld>
            <a:endParaRPr lang="en-US"/>
          </a:p>
        </p:txBody>
      </p:sp>
    </p:spTree>
    <p:extLst>
      <p:ext uri="{BB962C8B-B14F-4D97-AF65-F5344CB8AC3E}">
        <p14:creationId xmlns:p14="http://schemas.microsoft.com/office/powerpoint/2010/main" val="3052234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64F39-0251-40BC-82AD-6B243220AB47}" type="slidenum">
              <a:rPr lang="en-US" smtClean="0"/>
              <a:t>‹#›</a:t>
            </a:fld>
            <a:endParaRPr lang="en-US"/>
          </a:p>
        </p:txBody>
      </p:sp>
    </p:spTree>
    <p:extLst>
      <p:ext uri="{BB962C8B-B14F-4D97-AF65-F5344CB8AC3E}">
        <p14:creationId xmlns:p14="http://schemas.microsoft.com/office/powerpoint/2010/main" val="864227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964F39-0251-40BC-82AD-6B243220AB47}" type="slidenum">
              <a:rPr lang="en-US" smtClean="0"/>
              <a:t>‹#›</a:t>
            </a:fld>
            <a:endParaRPr lang="en-US"/>
          </a:p>
        </p:txBody>
      </p:sp>
    </p:spTree>
    <p:extLst>
      <p:ext uri="{BB962C8B-B14F-4D97-AF65-F5344CB8AC3E}">
        <p14:creationId xmlns:p14="http://schemas.microsoft.com/office/powerpoint/2010/main" val="2434851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964F39-0251-40BC-82AD-6B243220AB47}" type="slidenum">
              <a:rPr lang="en-US" smtClean="0"/>
              <a:t>‹#›</a:t>
            </a:fld>
            <a:endParaRPr lang="en-US"/>
          </a:p>
        </p:txBody>
      </p:sp>
    </p:spTree>
    <p:extLst>
      <p:ext uri="{BB962C8B-B14F-4D97-AF65-F5344CB8AC3E}">
        <p14:creationId xmlns:p14="http://schemas.microsoft.com/office/powerpoint/2010/main" val="961594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964F39-0251-40BC-82AD-6B243220AB47}" type="slidenum">
              <a:rPr lang="en-US" smtClean="0"/>
              <a:t>‹#›</a:t>
            </a:fld>
            <a:endParaRPr lang="en-US"/>
          </a:p>
        </p:txBody>
      </p:sp>
    </p:spTree>
    <p:extLst>
      <p:ext uri="{BB962C8B-B14F-4D97-AF65-F5344CB8AC3E}">
        <p14:creationId xmlns:p14="http://schemas.microsoft.com/office/powerpoint/2010/main" val="29341839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964F39-0251-40BC-82AD-6B243220AB47}" type="slidenum">
              <a:rPr lang="en-US" smtClean="0"/>
              <a:t>‹#›</a:t>
            </a:fld>
            <a:endParaRPr lang="en-US"/>
          </a:p>
        </p:txBody>
      </p:sp>
    </p:spTree>
    <p:extLst>
      <p:ext uri="{BB962C8B-B14F-4D97-AF65-F5344CB8AC3E}">
        <p14:creationId xmlns:p14="http://schemas.microsoft.com/office/powerpoint/2010/main" val="20997537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964F39-0251-40BC-82AD-6B243220AB47}" type="slidenum">
              <a:rPr lang="en-US" smtClean="0"/>
              <a:t>‹#›</a:t>
            </a:fld>
            <a:endParaRPr lang="en-US"/>
          </a:p>
        </p:txBody>
      </p:sp>
    </p:spTree>
    <p:extLst>
      <p:ext uri="{BB962C8B-B14F-4D97-AF65-F5344CB8AC3E}">
        <p14:creationId xmlns:p14="http://schemas.microsoft.com/office/powerpoint/2010/main" val="1684553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964F39-0251-40BC-82AD-6B243220AB47}" type="slidenum">
              <a:rPr lang="en-US" smtClean="0"/>
              <a:t>‹#›</a:t>
            </a:fld>
            <a:endParaRPr lang="en-US"/>
          </a:p>
        </p:txBody>
      </p:sp>
    </p:spTree>
    <p:extLst>
      <p:ext uri="{BB962C8B-B14F-4D97-AF65-F5344CB8AC3E}">
        <p14:creationId xmlns:p14="http://schemas.microsoft.com/office/powerpoint/2010/main" val="3240535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5AAFC892-3B03-497F-92C9-B63CC158BFDF}" type="slidenum">
              <a:rPr lang="en-US" smtClean="0"/>
              <a:t>‹#›</a:t>
            </a:fld>
            <a:endParaRPr lang="en-US" dirty="0"/>
          </a:p>
        </p:txBody>
      </p:sp>
    </p:spTree>
    <p:extLst>
      <p:ext uri="{BB962C8B-B14F-4D97-AF65-F5344CB8AC3E}">
        <p14:creationId xmlns:p14="http://schemas.microsoft.com/office/powerpoint/2010/main" val="91938598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64F39-0251-40BC-82AD-6B243220AB47}" type="slidenum">
              <a:rPr lang="en-US" smtClean="0"/>
              <a:t>‹#›</a:t>
            </a:fld>
            <a:endParaRPr lang="en-US"/>
          </a:p>
        </p:txBody>
      </p:sp>
    </p:spTree>
    <p:extLst>
      <p:ext uri="{BB962C8B-B14F-4D97-AF65-F5344CB8AC3E}">
        <p14:creationId xmlns:p14="http://schemas.microsoft.com/office/powerpoint/2010/main" val="8074850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64F39-0251-40BC-82AD-6B243220AB47}" type="slidenum">
              <a:rPr lang="en-US" smtClean="0"/>
              <a:t>‹#›</a:t>
            </a:fld>
            <a:endParaRPr lang="en-US"/>
          </a:p>
        </p:txBody>
      </p:sp>
    </p:spTree>
    <p:extLst>
      <p:ext uri="{BB962C8B-B14F-4D97-AF65-F5344CB8AC3E}">
        <p14:creationId xmlns:p14="http://schemas.microsoft.com/office/powerpoint/2010/main" val="2989052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p>
            <a:fld id="{5AAFC892-3B03-497F-92C9-B63CC158BFDF}" type="slidenum">
              <a:rPr lang="en-US" smtClean="0"/>
              <a:t>‹#›</a:t>
            </a:fld>
            <a:endParaRPr lang="en-US" dirty="0"/>
          </a:p>
        </p:txBody>
      </p:sp>
    </p:spTree>
    <p:extLst>
      <p:ext uri="{BB962C8B-B14F-4D97-AF65-F5344CB8AC3E}">
        <p14:creationId xmlns:p14="http://schemas.microsoft.com/office/powerpoint/2010/main" val="293291080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Slide Number Placeholder 3"/>
          <p:cNvSpPr>
            <a:spLocks noGrp="1"/>
          </p:cNvSpPr>
          <p:nvPr>
            <p:ph type="sldNum" sz="quarter" idx="10"/>
          </p:nvPr>
        </p:nvSpPr>
        <p:spPr/>
        <p:txBody>
          <a:bodyPr/>
          <a:lstStyle/>
          <a:p>
            <a:fld id="{5AAFC892-3B03-497F-92C9-B63CC158BFDF}" type="slidenum">
              <a:rPr lang="en-US" smtClean="0"/>
              <a:t>‹#›</a:t>
            </a:fld>
            <a:endParaRPr lang="en-US" dirty="0"/>
          </a:p>
        </p:txBody>
      </p:sp>
    </p:spTree>
    <p:extLst>
      <p:ext uri="{BB962C8B-B14F-4D97-AF65-F5344CB8AC3E}">
        <p14:creationId xmlns:p14="http://schemas.microsoft.com/office/powerpoint/2010/main" val="48614627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4"/>
          <p:cNvSpPr>
            <a:spLocks noGrp="1"/>
          </p:cNvSpPr>
          <p:nvPr>
            <p:ph type="sldNum" sz="quarter" idx="10"/>
          </p:nvPr>
        </p:nvSpPr>
        <p:spPr>
          <a:xfrm>
            <a:off x="6629400" y="64008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E67860CB-9385-4D4C-8D43-40C2B535E2FE}" type="slidenum">
              <a:rPr lang="en-US" altLang="en-US"/>
              <a:pPr/>
              <a:t>‹#›</a:t>
            </a:fld>
            <a:endParaRPr lang="en-US" altLang="en-US"/>
          </a:p>
        </p:txBody>
      </p:sp>
    </p:spTree>
    <p:extLst>
      <p:ext uri="{BB962C8B-B14F-4D97-AF65-F5344CB8AC3E}">
        <p14:creationId xmlns:p14="http://schemas.microsoft.com/office/powerpoint/2010/main" val="263146904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4"/>
          <p:cNvSpPr>
            <a:spLocks noGrp="1"/>
          </p:cNvSpPr>
          <p:nvPr>
            <p:ph type="sldNum" sz="quarter" idx="10"/>
          </p:nvPr>
        </p:nvSpPr>
        <p:spPr>
          <a:xfrm>
            <a:off x="6629400" y="64008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E67860CB-9385-4D4C-8D43-40C2B535E2FE}" type="slidenum">
              <a:rPr lang="en-US" altLang="en-US"/>
              <a:pPr/>
              <a:t>‹#›</a:t>
            </a:fld>
            <a:endParaRPr lang="en-US" altLang="en-US"/>
          </a:p>
        </p:txBody>
      </p:sp>
    </p:spTree>
    <p:extLst>
      <p:ext uri="{BB962C8B-B14F-4D97-AF65-F5344CB8AC3E}">
        <p14:creationId xmlns:p14="http://schemas.microsoft.com/office/powerpoint/2010/main" val="288252220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4"/>
          <p:cNvSpPr>
            <a:spLocks noGrp="1"/>
          </p:cNvSpPr>
          <p:nvPr>
            <p:ph type="sldNum" sz="quarter" idx="10"/>
          </p:nvPr>
        </p:nvSpPr>
        <p:spPr>
          <a:xfrm>
            <a:off x="6629400" y="64008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E67860CB-9385-4D4C-8D43-40C2B535E2FE}" type="slidenum">
              <a:rPr lang="en-US" altLang="en-US"/>
              <a:pPr/>
              <a:t>‹#›</a:t>
            </a:fld>
            <a:endParaRPr lang="en-US" altLang="en-US"/>
          </a:p>
        </p:txBody>
      </p:sp>
    </p:spTree>
    <p:extLst>
      <p:ext uri="{BB962C8B-B14F-4D97-AF65-F5344CB8AC3E}">
        <p14:creationId xmlns:p14="http://schemas.microsoft.com/office/powerpoint/2010/main" val="14023408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4405419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a:xfrm>
            <a:off x="6629400" y="64008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E67860CB-9385-4D4C-8D43-40C2B535E2FE}" type="slidenum">
              <a:rPr lang="en-US" altLang="en-US"/>
              <a:pPr/>
              <a:t>‹#›</a:t>
            </a:fld>
            <a:endParaRPr lang="en-US" altLang="en-US"/>
          </a:p>
        </p:txBody>
      </p:sp>
    </p:spTree>
    <p:extLst>
      <p:ext uri="{BB962C8B-B14F-4D97-AF65-F5344CB8AC3E}">
        <p14:creationId xmlns:p14="http://schemas.microsoft.com/office/powerpoint/2010/main" val="318633015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609600" y="457200"/>
            <a:ext cx="7162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609600" y="1600200"/>
            <a:ext cx="7162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5" name="Rectangle 11"/>
          <p:cNvSpPr>
            <a:spLocks noChangeArrowheads="1"/>
          </p:cNvSpPr>
          <p:nvPr/>
        </p:nvSpPr>
        <p:spPr bwMode="auto">
          <a:xfrm>
            <a:off x="4572000" y="6400800"/>
            <a:ext cx="2895600" cy="457200"/>
          </a:xfrm>
          <a:prstGeom prst="rect">
            <a:avLst/>
          </a:prstGeom>
          <a:noFill/>
          <a:ln w="9525">
            <a:noFill/>
            <a:miter lim="800000"/>
            <a:headEnd/>
            <a:tailEnd/>
          </a:ln>
        </p:spPr>
        <p:txBody>
          <a:bodyPr/>
          <a:lstStyle>
            <a:lvl1pPr>
              <a:defRPr sz="2400">
                <a:solidFill>
                  <a:schemeClr val="tx1"/>
                </a:solidFill>
                <a:latin typeface="Arial" panose="020B0604020202020204" pitchFamily="34" charset="0"/>
                <a:ea typeface="ヒラギノ角ゴ Pro W3" pitchFamily="36" charset="-128"/>
              </a:defRPr>
            </a:lvl1pPr>
            <a:lvl2pPr marL="37931725" indent="-37474525">
              <a:defRPr sz="2400">
                <a:solidFill>
                  <a:schemeClr val="tx1"/>
                </a:solidFill>
                <a:latin typeface="Arial" panose="020B0604020202020204" pitchFamily="34" charset="0"/>
                <a:ea typeface="ヒラギノ角ゴ Pro W3" pitchFamily="36" charset="-128"/>
              </a:defRPr>
            </a:lvl2pPr>
            <a:lvl3pPr>
              <a:defRPr sz="2400">
                <a:solidFill>
                  <a:schemeClr val="tx1"/>
                </a:solidFill>
                <a:latin typeface="Arial" panose="020B0604020202020204" pitchFamily="34" charset="0"/>
                <a:ea typeface="ヒラギノ角ゴ Pro W3" pitchFamily="36" charset="-128"/>
              </a:defRPr>
            </a:lvl3pPr>
            <a:lvl4pPr>
              <a:defRPr sz="2400">
                <a:solidFill>
                  <a:schemeClr val="tx1"/>
                </a:solidFill>
                <a:latin typeface="Arial" panose="020B0604020202020204" pitchFamily="34" charset="0"/>
                <a:ea typeface="ヒラギノ角ゴ Pro W3" pitchFamily="36" charset="-128"/>
              </a:defRPr>
            </a:lvl4pPr>
            <a:lvl5pPr>
              <a:defRPr sz="2400">
                <a:solidFill>
                  <a:schemeClr val="tx1"/>
                </a:solidFill>
                <a:latin typeface="Arial" panose="020B0604020202020204" pitchFamily="34" charset="0"/>
                <a:ea typeface="ヒラギノ角ゴ Pro W3" pitchFamily="36"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 W3" pitchFamily="36"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 W3" pitchFamily="36"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 W3" pitchFamily="36"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 W3" pitchFamily="36" charset="-128"/>
              </a:defRPr>
            </a:lvl9pPr>
          </a:lstStyle>
          <a:p>
            <a:endParaRPr lang="en-US" altLang="en-US" sz="1100"/>
          </a:p>
        </p:txBody>
      </p:sp>
      <p:sp>
        <p:nvSpPr>
          <p:cNvPr id="2" name="Slide Number Placeholder 1"/>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AFC892-3B03-497F-92C9-B63CC158BFDF}"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74" r:id="rId1"/>
    <p:sldLayoutId id="2147483877" r:id="rId2"/>
    <p:sldLayoutId id="2147483867" r:id="rId3"/>
    <p:sldLayoutId id="2147483868" r:id="rId4"/>
    <p:sldLayoutId id="2147483869" r:id="rId5"/>
    <p:sldLayoutId id="2147483870" r:id="rId6"/>
    <p:sldLayoutId id="2147483871" r:id="rId7"/>
    <p:sldLayoutId id="2147483872" r:id="rId8"/>
    <p:sldLayoutId id="2147483875" r:id="rId9"/>
    <p:sldLayoutId id="2147483873" r:id="rId10"/>
  </p:sldLayoutIdLst>
  <p:timing>
    <p:tnLst>
      <p:par>
        <p:cTn id="1" dur="indefinite" restart="never" nodeType="tmRoot"/>
      </p:par>
    </p:tnLst>
  </p:timing>
  <p:hf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Arial Bold" pitchFamily="1" charset="0"/>
          <a:ea typeface="ヒラギノ角ゴ Pro W3" charset="-128"/>
          <a:cs typeface="ヒラギノ角ゴ Pro W3" charset="-128"/>
        </a:defRPr>
      </a:lvl2pPr>
      <a:lvl3pPr algn="l" rtl="0" eaLnBrk="0" fontAlgn="base" hangingPunct="0">
        <a:spcBef>
          <a:spcPct val="0"/>
        </a:spcBef>
        <a:spcAft>
          <a:spcPct val="0"/>
        </a:spcAft>
        <a:defRPr sz="2800">
          <a:solidFill>
            <a:schemeClr val="tx1"/>
          </a:solidFill>
          <a:latin typeface="Arial Bold" pitchFamily="1" charset="0"/>
          <a:ea typeface="ヒラギノ角ゴ Pro W3" charset="-128"/>
          <a:cs typeface="ヒラギノ角ゴ Pro W3" charset="-128"/>
        </a:defRPr>
      </a:lvl3pPr>
      <a:lvl4pPr algn="l" rtl="0" eaLnBrk="0" fontAlgn="base" hangingPunct="0">
        <a:spcBef>
          <a:spcPct val="0"/>
        </a:spcBef>
        <a:spcAft>
          <a:spcPct val="0"/>
        </a:spcAft>
        <a:defRPr sz="2800">
          <a:solidFill>
            <a:schemeClr val="tx1"/>
          </a:solidFill>
          <a:latin typeface="Arial Bold" pitchFamily="1" charset="0"/>
          <a:ea typeface="ヒラギノ角ゴ Pro W3" charset="-128"/>
          <a:cs typeface="ヒラギノ角ゴ Pro W3" charset="-128"/>
        </a:defRPr>
      </a:lvl4pPr>
      <a:lvl5pPr algn="l" rtl="0" eaLnBrk="0" fontAlgn="base" hangingPunct="0">
        <a:spcBef>
          <a:spcPct val="0"/>
        </a:spcBef>
        <a:spcAft>
          <a:spcPct val="0"/>
        </a:spcAft>
        <a:defRPr sz="2800">
          <a:solidFill>
            <a:schemeClr val="tx1"/>
          </a:solidFill>
          <a:latin typeface="Arial Bold" pitchFamily="1" charset="0"/>
          <a:ea typeface="ヒラギノ角ゴ Pro W3" charset="-128"/>
          <a:cs typeface="ヒラギノ角ゴ Pro W3" charset="-128"/>
        </a:defRPr>
      </a:lvl5pPr>
      <a:lvl6pPr marL="457200" algn="l" rtl="0" fontAlgn="base">
        <a:spcBef>
          <a:spcPct val="0"/>
        </a:spcBef>
        <a:spcAft>
          <a:spcPct val="0"/>
        </a:spcAft>
        <a:defRPr sz="2800">
          <a:solidFill>
            <a:srgbClr val="005389"/>
          </a:solidFill>
          <a:latin typeface="Arial Bold" pitchFamily="1" charset="0"/>
          <a:ea typeface="ヒラギノ角ゴ Pro W3" charset="-128"/>
          <a:cs typeface="ヒラギノ角ゴ Pro W3" charset="-128"/>
        </a:defRPr>
      </a:lvl6pPr>
      <a:lvl7pPr marL="914400" algn="l" rtl="0" fontAlgn="base">
        <a:spcBef>
          <a:spcPct val="0"/>
        </a:spcBef>
        <a:spcAft>
          <a:spcPct val="0"/>
        </a:spcAft>
        <a:defRPr sz="2800">
          <a:solidFill>
            <a:srgbClr val="005389"/>
          </a:solidFill>
          <a:latin typeface="Arial Bold" pitchFamily="1" charset="0"/>
          <a:ea typeface="ヒラギノ角ゴ Pro W3" charset="-128"/>
          <a:cs typeface="ヒラギノ角ゴ Pro W3" charset="-128"/>
        </a:defRPr>
      </a:lvl7pPr>
      <a:lvl8pPr marL="1371600" algn="l" rtl="0" fontAlgn="base">
        <a:spcBef>
          <a:spcPct val="0"/>
        </a:spcBef>
        <a:spcAft>
          <a:spcPct val="0"/>
        </a:spcAft>
        <a:defRPr sz="2800">
          <a:solidFill>
            <a:srgbClr val="005389"/>
          </a:solidFill>
          <a:latin typeface="Arial Bold" pitchFamily="1" charset="0"/>
          <a:ea typeface="ヒラギノ角ゴ Pro W3" charset="-128"/>
          <a:cs typeface="ヒラギノ角ゴ Pro W3" charset="-128"/>
        </a:defRPr>
      </a:lvl8pPr>
      <a:lvl9pPr marL="1828800" algn="l" rtl="0" fontAlgn="base">
        <a:spcBef>
          <a:spcPct val="0"/>
        </a:spcBef>
        <a:spcAft>
          <a:spcPct val="0"/>
        </a:spcAft>
        <a:defRPr sz="2800">
          <a:solidFill>
            <a:srgbClr val="005389"/>
          </a:solidFill>
          <a:latin typeface="Arial Bold" pitchFamily="1" charset="0"/>
          <a:ea typeface="ヒラギノ角ゴ Pro W3" charset="-128"/>
          <a:cs typeface="ヒラギノ角ゴ Pro W3" charset="-128"/>
        </a:defRPr>
      </a:lvl9pPr>
    </p:titleStyle>
    <p:bodyStyle>
      <a:lvl1pPr marL="342900" indent="-342900" algn="l" rtl="0" eaLnBrk="0" fontAlgn="base" hangingPunct="0">
        <a:spcBef>
          <a:spcPct val="20000"/>
        </a:spcBef>
        <a:spcAft>
          <a:spcPct val="0"/>
        </a:spcAft>
        <a:buClr>
          <a:srgbClr val="005389"/>
        </a:buClr>
        <a:buFont typeface="Lucida Grande" pitchFamily="36" charset="0"/>
        <a:buChar char="▸"/>
        <a:defRPr sz="2000">
          <a:solidFill>
            <a:srgbClr val="005A8B"/>
          </a:solidFill>
          <a:latin typeface="+mn-lt"/>
          <a:ea typeface="+mn-ea"/>
          <a:cs typeface="+mn-cs"/>
        </a:defRPr>
      </a:lvl1pPr>
      <a:lvl2pPr marL="742950" indent="-285750" algn="l" rtl="0" eaLnBrk="0" fontAlgn="base" hangingPunct="0">
        <a:spcBef>
          <a:spcPct val="20000"/>
        </a:spcBef>
        <a:spcAft>
          <a:spcPct val="0"/>
        </a:spcAft>
        <a:buClr>
          <a:srgbClr val="005389"/>
        </a:buClr>
        <a:buFont typeface="Lucida Grande" pitchFamily="36" charset="0"/>
        <a:buChar char="▸"/>
        <a:defRPr>
          <a:solidFill>
            <a:srgbClr val="005A8B"/>
          </a:solidFill>
          <a:latin typeface="+mj-lt"/>
          <a:ea typeface="+mn-ea"/>
          <a:cs typeface="+mn-cs"/>
        </a:defRPr>
      </a:lvl2pPr>
      <a:lvl3pPr marL="1085850" indent="-228600" algn="l" rtl="0" eaLnBrk="0" fontAlgn="base" hangingPunct="0">
        <a:spcBef>
          <a:spcPct val="20000"/>
        </a:spcBef>
        <a:spcAft>
          <a:spcPct val="0"/>
        </a:spcAft>
        <a:buClr>
          <a:srgbClr val="005389"/>
        </a:buClr>
        <a:buSzPct val="75000"/>
        <a:buFont typeface="Lucida Grande" pitchFamily="36" charset="0"/>
        <a:buChar char="▸"/>
        <a:defRPr>
          <a:solidFill>
            <a:srgbClr val="005A8B"/>
          </a:solidFill>
          <a:latin typeface="+mn-lt"/>
          <a:ea typeface="+mn-ea"/>
          <a:cs typeface="+mn-cs"/>
        </a:defRPr>
      </a:lvl3pPr>
      <a:lvl4pPr marL="1428750" indent="-228600" algn="l" rtl="0" eaLnBrk="0" fontAlgn="base" hangingPunct="0">
        <a:spcBef>
          <a:spcPct val="20000"/>
        </a:spcBef>
        <a:spcAft>
          <a:spcPct val="0"/>
        </a:spcAft>
        <a:buClr>
          <a:srgbClr val="005389"/>
        </a:buClr>
        <a:buFont typeface="Lucida Grande" pitchFamily="36" charset="0"/>
        <a:buChar char="▸"/>
        <a:defRPr>
          <a:solidFill>
            <a:srgbClr val="005A8B"/>
          </a:solidFill>
          <a:latin typeface="+mn-lt"/>
          <a:ea typeface="+mn-ea"/>
          <a:cs typeface="+mn-cs"/>
        </a:defRPr>
      </a:lvl4pPr>
      <a:lvl5pPr marL="1771650" indent="-228600" algn="l" rtl="0" eaLnBrk="0" fontAlgn="base" hangingPunct="0">
        <a:spcBef>
          <a:spcPct val="20000"/>
        </a:spcBef>
        <a:spcAft>
          <a:spcPct val="0"/>
        </a:spcAft>
        <a:buClr>
          <a:srgbClr val="005389"/>
        </a:buClr>
        <a:buFont typeface="Lucida Grande" pitchFamily="36" charset="0"/>
        <a:buChar char="▸"/>
        <a:defRPr>
          <a:solidFill>
            <a:srgbClr val="005A8B"/>
          </a:solidFill>
          <a:latin typeface="+mj-lt"/>
          <a:ea typeface="+mn-ea"/>
          <a:cs typeface="+mn-cs"/>
        </a:defRPr>
      </a:lvl5pPr>
      <a:lvl6pPr marL="2228850" indent="-228600" algn="l" rtl="0" fontAlgn="base">
        <a:spcBef>
          <a:spcPct val="20000"/>
        </a:spcBef>
        <a:spcAft>
          <a:spcPct val="0"/>
        </a:spcAft>
        <a:buChar char="»"/>
        <a:defRPr sz="1100">
          <a:solidFill>
            <a:srgbClr val="005389"/>
          </a:solidFill>
          <a:latin typeface="+mj-lt"/>
          <a:ea typeface="+mn-ea"/>
          <a:cs typeface="+mn-cs"/>
        </a:defRPr>
      </a:lvl6pPr>
      <a:lvl7pPr marL="2686050" indent="-228600" algn="l" rtl="0" fontAlgn="base">
        <a:spcBef>
          <a:spcPct val="20000"/>
        </a:spcBef>
        <a:spcAft>
          <a:spcPct val="0"/>
        </a:spcAft>
        <a:buChar char="»"/>
        <a:defRPr sz="1100">
          <a:solidFill>
            <a:srgbClr val="005389"/>
          </a:solidFill>
          <a:latin typeface="+mj-lt"/>
          <a:ea typeface="+mn-ea"/>
          <a:cs typeface="+mn-cs"/>
        </a:defRPr>
      </a:lvl7pPr>
      <a:lvl8pPr marL="3143250" indent="-228600" algn="l" rtl="0" fontAlgn="base">
        <a:spcBef>
          <a:spcPct val="20000"/>
        </a:spcBef>
        <a:spcAft>
          <a:spcPct val="0"/>
        </a:spcAft>
        <a:buChar char="»"/>
        <a:defRPr sz="1100">
          <a:solidFill>
            <a:srgbClr val="005389"/>
          </a:solidFill>
          <a:latin typeface="+mj-lt"/>
          <a:ea typeface="+mn-ea"/>
          <a:cs typeface="+mn-cs"/>
        </a:defRPr>
      </a:lvl8pPr>
      <a:lvl9pPr marL="3600450" indent="-228600" algn="l" rtl="0" fontAlgn="base">
        <a:spcBef>
          <a:spcPct val="20000"/>
        </a:spcBef>
        <a:spcAft>
          <a:spcPct val="0"/>
        </a:spcAft>
        <a:buChar char="»"/>
        <a:defRPr sz="1100">
          <a:solidFill>
            <a:srgbClr val="005389"/>
          </a:solidFill>
          <a:latin typeface="+mj-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64F39-0251-40BC-82AD-6B243220AB47}" type="slidenum">
              <a:rPr lang="en-US" smtClean="0"/>
              <a:t>‹#›</a:t>
            </a:fld>
            <a:endParaRPr lang="en-US"/>
          </a:p>
        </p:txBody>
      </p:sp>
    </p:spTree>
    <p:extLst>
      <p:ext uri="{BB962C8B-B14F-4D97-AF65-F5344CB8AC3E}">
        <p14:creationId xmlns:p14="http://schemas.microsoft.com/office/powerpoint/2010/main" val="3053593875"/>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slide" Target="slide2.xml"/><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slide" Target="slide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8" Type="http://schemas.microsoft.com/office/2007/relationships/diagramDrawing" Target="../diagrams/drawing3.xml"/><Relationship Id="rId13" Type="http://schemas.microsoft.com/office/2007/relationships/diagramDrawing" Target="../diagrams/drawing4.xml"/><Relationship Id="rId18" Type="http://schemas.microsoft.com/office/2007/relationships/diagramDrawing" Target="../diagrams/drawing5.xml"/><Relationship Id="rId3" Type="http://schemas.openxmlformats.org/officeDocument/2006/relationships/slide" Target="slide2.xml"/><Relationship Id="rId7" Type="http://schemas.openxmlformats.org/officeDocument/2006/relationships/diagramColors" Target="../diagrams/colors3.xml"/><Relationship Id="rId12" Type="http://schemas.openxmlformats.org/officeDocument/2006/relationships/diagramColors" Target="../diagrams/colors4.xml"/><Relationship Id="rId17" Type="http://schemas.openxmlformats.org/officeDocument/2006/relationships/diagramColors" Target="../diagrams/colors5.xml"/><Relationship Id="rId2" Type="http://schemas.openxmlformats.org/officeDocument/2006/relationships/notesSlide" Target="../notesSlides/notesSlide5.xml"/><Relationship Id="rId16" Type="http://schemas.openxmlformats.org/officeDocument/2006/relationships/diagramQuickStyle" Target="../diagrams/quickStyle5.xml"/><Relationship Id="rId1" Type="http://schemas.openxmlformats.org/officeDocument/2006/relationships/slideLayout" Target="../slideLayouts/slideLayout7.xml"/><Relationship Id="rId6" Type="http://schemas.openxmlformats.org/officeDocument/2006/relationships/diagramQuickStyle" Target="../diagrams/quickStyle3.xml"/><Relationship Id="rId11" Type="http://schemas.openxmlformats.org/officeDocument/2006/relationships/diagramQuickStyle" Target="../diagrams/quickStyle4.xml"/><Relationship Id="rId5" Type="http://schemas.openxmlformats.org/officeDocument/2006/relationships/diagramLayout" Target="../diagrams/layout3.xml"/><Relationship Id="rId15" Type="http://schemas.openxmlformats.org/officeDocument/2006/relationships/diagramLayout" Target="../diagrams/layout5.xml"/><Relationship Id="rId10" Type="http://schemas.openxmlformats.org/officeDocument/2006/relationships/diagramLayout" Target="../diagrams/layout4.xml"/><Relationship Id="rId4" Type="http://schemas.openxmlformats.org/officeDocument/2006/relationships/diagramData" Target="../diagrams/data3.xml"/><Relationship Id="rId9" Type="http://schemas.openxmlformats.org/officeDocument/2006/relationships/diagramData" Target="../diagrams/data4.xml"/><Relationship Id="rId14"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slide" Target="slide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slide" Target="slide2.xml"/><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2.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2142841"/>
            <a:ext cx="3666269" cy="3532571"/>
          </a:xfrm>
          <a:prstGeom prst="rect">
            <a:avLst/>
          </a:prstGeom>
          <a:effectLst/>
        </p:spPr>
      </p:pic>
      <p:sp>
        <p:nvSpPr>
          <p:cNvPr id="12290" name="Rectangle 2"/>
          <p:cNvSpPr>
            <a:spLocks noGrp="1" noChangeArrowheads="1"/>
          </p:cNvSpPr>
          <p:nvPr>
            <p:ph type="ctrTitle"/>
          </p:nvPr>
        </p:nvSpPr>
        <p:spPr>
          <a:xfrm>
            <a:off x="867773" y="1337147"/>
            <a:ext cx="7848600" cy="1143000"/>
          </a:xfrm>
        </p:spPr>
        <p:txBody>
          <a:bodyPr/>
          <a:lstStyle/>
          <a:p>
            <a:pPr eaLnBrk="1" hangingPunct="1"/>
            <a:r>
              <a:rPr lang="en-US" altLang="en-US" dirty="0">
                <a:solidFill>
                  <a:srgbClr val="FFFFFF"/>
                </a:solidFill>
              </a:rPr>
              <a:t>Memory Efficient Voxel Processing Library</a:t>
            </a:r>
            <a:endParaRPr lang="en-US" altLang="en-US" dirty="0" smtClean="0">
              <a:solidFill>
                <a:srgbClr val="FFFFFF"/>
              </a:solidFill>
            </a:endParaRPr>
          </a:p>
        </p:txBody>
      </p:sp>
      <p:sp>
        <p:nvSpPr>
          <p:cNvPr id="12292" name="Line 4"/>
          <p:cNvSpPr>
            <a:spLocks noChangeShapeType="1"/>
          </p:cNvSpPr>
          <p:nvPr/>
        </p:nvSpPr>
        <p:spPr bwMode="auto">
          <a:xfrm>
            <a:off x="869950" y="5638800"/>
            <a:ext cx="40068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294" name="Line 7"/>
          <p:cNvSpPr>
            <a:spLocks noChangeShapeType="1"/>
          </p:cNvSpPr>
          <p:nvPr/>
        </p:nvSpPr>
        <p:spPr bwMode="auto">
          <a:xfrm>
            <a:off x="869950" y="6019800"/>
            <a:ext cx="40068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295" name="Rectangle 8"/>
          <p:cNvSpPr>
            <a:spLocks noChangeArrowheads="1"/>
          </p:cNvSpPr>
          <p:nvPr/>
        </p:nvSpPr>
        <p:spPr bwMode="auto">
          <a:xfrm>
            <a:off x="1312863" y="542448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ヒラギノ角ゴ Pro W3" pitchFamily="36" charset="-128"/>
              </a:defRPr>
            </a:lvl1pPr>
            <a:lvl2pPr marL="37931725" indent="-37474525">
              <a:defRPr sz="2400">
                <a:solidFill>
                  <a:schemeClr val="tx1"/>
                </a:solidFill>
                <a:latin typeface="Arial" panose="020B0604020202020204" pitchFamily="34" charset="0"/>
                <a:ea typeface="ヒラギノ角ゴ Pro W3" pitchFamily="36" charset="-128"/>
              </a:defRPr>
            </a:lvl2pPr>
            <a:lvl3pPr>
              <a:defRPr sz="2400">
                <a:solidFill>
                  <a:schemeClr val="tx1"/>
                </a:solidFill>
                <a:latin typeface="Arial" panose="020B0604020202020204" pitchFamily="34" charset="0"/>
                <a:ea typeface="ヒラギノ角ゴ Pro W3" pitchFamily="36" charset="-128"/>
              </a:defRPr>
            </a:lvl3pPr>
            <a:lvl4pPr>
              <a:defRPr sz="2400">
                <a:solidFill>
                  <a:schemeClr val="tx1"/>
                </a:solidFill>
                <a:latin typeface="Arial" panose="020B0604020202020204" pitchFamily="34" charset="0"/>
                <a:ea typeface="ヒラギノ角ゴ Pro W3" pitchFamily="36" charset="-128"/>
              </a:defRPr>
            </a:lvl4pPr>
            <a:lvl5pPr>
              <a:defRPr sz="2400">
                <a:solidFill>
                  <a:schemeClr val="tx1"/>
                </a:solidFill>
                <a:latin typeface="Arial" panose="020B0604020202020204" pitchFamily="34" charset="0"/>
                <a:ea typeface="ヒラギノ角ゴ Pro W3" pitchFamily="36"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 W3" pitchFamily="36"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 W3" pitchFamily="36"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 W3" pitchFamily="36"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 W3" pitchFamily="36" charset="-128"/>
              </a:defRPr>
            </a:lvl9pPr>
          </a:lstStyle>
          <a:p>
            <a:endParaRPr lang="en-US" altLang="en-US"/>
          </a:p>
        </p:txBody>
      </p:sp>
      <p:sp>
        <p:nvSpPr>
          <p:cNvPr id="2" name="TextBox 1"/>
          <p:cNvSpPr txBox="1"/>
          <p:nvPr/>
        </p:nvSpPr>
        <p:spPr>
          <a:xfrm>
            <a:off x="867773" y="5675412"/>
            <a:ext cx="2840842" cy="307777"/>
          </a:xfrm>
          <a:prstGeom prst="rect">
            <a:avLst/>
          </a:prstGeom>
          <a:noFill/>
        </p:spPr>
        <p:txBody>
          <a:bodyPr wrap="none" rtlCol="0">
            <a:spAutoFit/>
          </a:bodyPr>
          <a:lstStyle/>
          <a:p>
            <a:r>
              <a:rPr lang="en-US" sz="1400" dirty="0" smtClean="0"/>
              <a:t>Department </a:t>
            </a:r>
            <a:r>
              <a:rPr lang="en-US" sz="1400" dirty="0"/>
              <a:t>of Computer Science</a:t>
            </a:r>
          </a:p>
        </p:txBody>
      </p:sp>
      <p:sp>
        <p:nvSpPr>
          <p:cNvPr id="4" name="Slide Number Placeholder 3"/>
          <p:cNvSpPr>
            <a:spLocks noGrp="1"/>
          </p:cNvSpPr>
          <p:nvPr>
            <p:ph type="sldNum" sz="quarter" idx="10"/>
          </p:nvPr>
        </p:nvSpPr>
        <p:spPr/>
        <p:txBody>
          <a:bodyPr/>
          <a:lstStyle/>
          <a:p>
            <a:fld id="{5AAFC892-3B03-497F-92C9-B63CC158BFDF}" type="slidenum">
              <a:rPr lang="en-US" smtClean="0"/>
              <a:t>1</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a:xfrm>
            <a:off x="0" y="0"/>
            <a:ext cx="9220200" cy="878745"/>
          </a:xfrm>
          <a:prstGeom prst="rect">
            <a:avLst/>
          </a:prstGeom>
        </p:spPr>
        <p:txBody>
          <a:bodyPr anchor="ctr">
            <a:noAutofit/>
          </a:bodyPr>
          <a:lst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Arial Bold" pitchFamily="1" charset="0"/>
                <a:ea typeface="ヒラギノ角ゴ Pro W3" charset="-128"/>
                <a:cs typeface="ヒラギノ角ゴ Pro W3" charset="-128"/>
              </a:defRPr>
            </a:lvl2pPr>
            <a:lvl3pPr algn="l" rtl="0" eaLnBrk="0" fontAlgn="base" hangingPunct="0">
              <a:spcBef>
                <a:spcPct val="0"/>
              </a:spcBef>
              <a:spcAft>
                <a:spcPct val="0"/>
              </a:spcAft>
              <a:defRPr sz="2800">
                <a:solidFill>
                  <a:schemeClr val="tx1"/>
                </a:solidFill>
                <a:latin typeface="Arial Bold" pitchFamily="1" charset="0"/>
                <a:ea typeface="ヒラギノ角ゴ Pro W3" charset="-128"/>
                <a:cs typeface="ヒラギノ角ゴ Pro W3" charset="-128"/>
              </a:defRPr>
            </a:lvl3pPr>
            <a:lvl4pPr algn="l" rtl="0" eaLnBrk="0" fontAlgn="base" hangingPunct="0">
              <a:spcBef>
                <a:spcPct val="0"/>
              </a:spcBef>
              <a:spcAft>
                <a:spcPct val="0"/>
              </a:spcAft>
              <a:defRPr sz="2800">
                <a:solidFill>
                  <a:schemeClr val="tx1"/>
                </a:solidFill>
                <a:latin typeface="Arial Bold" pitchFamily="1" charset="0"/>
                <a:ea typeface="ヒラギノ角ゴ Pro W3" charset="-128"/>
                <a:cs typeface="ヒラギノ角ゴ Pro W3" charset="-128"/>
              </a:defRPr>
            </a:lvl4pPr>
            <a:lvl5pPr algn="l" rtl="0" eaLnBrk="0" fontAlgn="base" hangingPunct="0">
              <a:spcBef>
                <a:spcPct val="0"/>
              </a:spcBef>
              <a:spcAft>
                <a:spcPct val="0"/>
              </a:spcAft>
              <a:defRPr sz="2800">
                <a:solidFill>
                  <a:schemeClr val="tx1"/>
                </a:solidFill>
                <a:latin typeface="Arial Bold" pitchFamily="1" charset="0"/>
                <a:ea typeface="ヒラギノ角ゴ Pro W3" charset="-128"/>
                <a:cs typeface="ヒラギノ角ゴ Pro W3" charset="-128"/>
              </a:defRPr>
            </a:lvl5pPr>
            <a:lvl6pPr marL="457200" algn="l" rtl="0" fontAlgn="base">
              <a:spcBef>
                <a:spcPct val="0"/>
              </a:spcBef>
              <a:spcAft>
                <a:spcPct val="0"/>
              </a:spcAft>
              <a:defRPr sz="2800">
                <a:solidFill>
                  <a:srgbClr val="005389"/>
                </a:solidFill>
                <a:latin typeface="Arial Bold" pitchFamily="1" charset="0"/>
                <a:ea typeface="ヒラギノ角ゴ Pro W3" charset="-128"/>
                <a:cs typeface="ヒラギノ角ゴ Pro W3" charset="-128"/>
              </a:defRPr>
            </a:lvl6pPr>
            <a:lvl7pPr marL="914400" algn="l" rtl="0" fontAlgn="base">
              <a:spcBef>
                <a:spcPct val="0"/>
              </a:spcBef>
              <a:spcAft>
                <a:spcPct val="0"/>
              </a:spcAft>
              <a:defRPr sz="2800">
                <a:solidFill>
                  <a:srgbClr val="005389"/>
                </a:solidFill>
                <a:latin typeface="Arial Bold" pitchFamily="1" charset="0"/>
                <a:ea typeface="ヒラギノ角ゴ Pro W3" charset="-128"/>
                <a:cs typeface="ヒラギノ角ゴ Pro W3" charset="-128"/>
              </a:defRPr>
            </a:lvl7pPr>
            <a:lvl8pPr marL="1371600" algn="l" rtl="0" fontAlgn="base">
              <a:spcBef>
                <a:spcPct val="0"/>
              </a:spcBef>
              <a:spcAft>
                <a:spcPct val="0"/>
              </a:spcAft>
              <a:defRPr sz="2800">
                <a:solidFill>
                  <a:srgbClr val="005389"/>
                </a:solidFill>
                <a:latin typeface="Arial Bold" pitchFamily="1" charset="0"/>
                <a:ea typeface="ヒラギノ角ゴ Pro W3" charset="-128"/>
                <a:cs typeface="ヒラギノ角ゴ Pro W3" charset="-128"/>
              </a:defRPr>
            </a:lvl8pPr>
            <a:lvl9pPr marL="1828800" algn="l" rtl="0" fontAlgn="base">
              <a:spcBef>
                <a:spcPct val="0"/>
              </a:spcBef>
              <a:spcAft>
                <a:spcPct val="0"/>
              </a:spcAft>
              <a:defRPr sz="2800">
                <a:solidFill>
                  <a:srgbClr val="005389"/>
                </a:solidFill>
                <a:latin typeface="Arial Bold" pitchFamily="1" charset="0"/>
                <a:ea typeface="ヒラギノ角ゴ Pro W3" charset="-128"/>
                <a:cs typeface="ヒラギノ角ゴ Pro W3" charset="-128"/>
              </a:defRPr>
            </a:lvl9pPr>
          </a:lstStyle>
          <a:p>
            <a:pPr algn="ctr"/>
            <a:r>
              <a:rPr lang="en-US" sz="1800" b="1" kern="0" dirty="0" smtClean="0"/>
              <a:t>Testing</a:t>
            </a:r>
            <a:endParaRPr lang="en-US" sz="1800" b="1" kern="0" dirty="0" smtClean="0"/>
          </a:p>
        </p:txBody>
      </p:sp>
      <p:sp>
        <p:nvSpPr>
          <p:cNvPr id="6" name="TextBox 5"/>
          <p:cNvSpPr txBox="1"/>
          <p:nvPr/>
        </p:nvSpPr>
        <p:spPr>
          <a:xfrm>
            <a:off x="0" y="696519"/>
            <a:ext cx="9144000" cy="461665"/>
          </a:xfrm>
          <a:prstGeom prst="rect">
            <a:avLst/>
          </a:prstGeom>
          <a:noFill/>
        </p:spPr>
        <p:txBody>
          <a:bodyPr wrap="square" rtlCol="0" anchor="ctr">
            <a:spAutoFit/>
          </a:bodyPr>
          <a:lstStyle/>
          <a:p>
            <a:pPr algn="ctr"/>
            <a:r>
              <a:rPr lang="en-US" dirty="0" smtClean="0"/>
              <a:t>Testing</a:t>
            </a:r>
            <a:endParaRPr lang="en-US" dirty="0" smtClean="0"/>
          </a:p>
        </p:txBody>
      </p:sp>
      <p:sp>
        <p:nvSpPr>
          <p:cNvPr id="9" name="TextBox 8"/>
          <p:cNvSpPr txBox="1"/>
          <p:nvPr/>
        </p:nvSpPr>
        <p:spPr>
          <a:xfrm>
            <a:off x="5562600" y="6534331"/>
            <a:ext cx="2133891" cy="276999"/>
          </a:xfrm>
          <a:prstGeom prst="rect">
            <a:avLst/>
          </a:prstGeom>
          <a:noFill/>
        </p:spPr>
        <p:txBody>
          <a:bodyPr wrap="square" rtlCol="0">
            <a:spAutoFit/>
          </a:bodyPr>
          <a:lstStyle/>
          <a:p>
            <a:r>
              <a:rPr lang="en-US" sz="1200" dirty="0" smtClean="0">
                <a:hlinkClick r:id="rId3" action="ppaction://hlinksldjump"/>
              </a:rPr>
              <a:t>Return to Table of Contents</a:t>
            </a:r>
            <a:endParaRPr lang="en-US" sz="1200" dirty="0"/>
          </a:p>
        </p:txBody>
      </p:sp>
      <p:sp>
        <p:nvSpPr>
          <p:cNvPr id="3" name="Slide Number Placeholder 2"/>
          <p:cNvSpPr>
            <a:spLocks noGrp="1"/>
          </p:cNvSpPr>
          <p:nvPr>
            <p:ph type="sldNum" sz="quarter" idx="10"/>
          </p:nvPr>
        </p:nvSpPr>
        <p:spPr/>
        <p:txBody>
          <a:bodyPr/>
          <a:lstStyle/>
          <a:p>
            <a:fld id="{E67860CB-9385-4D4C-8D43-40C2B535E2FE}" type="slidenum">
              <a:rPr lang="en-US" altLang="en-US" smtClean="0"/>
              <a:pPr/>
              <a:t>10</a:t>
            </a:fld>
            <a:endParaRPr lang="en-US" altLang="en-US"/>
          </a:p>
        </p:txBody>
      </p:sp>
      <p:graphicFrame>
        <p:nvGraphicFramePr>
          <p:cNvPr id="55" name="Diagram 54"/>
          <p:cNvGraphicFramePr/>
          <p:nvPr>
            <p:extLst>
              <p:ext uri="{D42A27DB-BD31-4B8C-83A1-F6EECF244321}">
                <p14:modId xmlns:p14="http://schemas.microsoft.com/office/powerpoint/2010/main" val="214681715"/>
              </p:ext>
            </p:extLst>
          </p:nvPr>
        </p:nvGraphicFramePr>
        <p:xfrm>
          <a:off x="685800" y="1291715"/>
          <a:ext cx="7543800" cy="52426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37504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graphicEl>
                                              <a:dgm id="{4BC21EDA-6032-4412-B00E-9B93B30362D2}"/>
                                            </p:graphicEl>
                                          </p:spTgt>
                                        </p:tgtEl>
                                        <p:attrNameLst>
                                          <p:attrName>style.visibility</p:attrName>
                                        </p:attrNameLst>
                                      </p:cBhvr>
                                      <p:to>
                                        <p:strVal val="visible"/>
                                      </p:to>
                                    </p:set>
                                    <p:animEffect transition="in" filter="fade">
                                      <p:cBhvr>
                                        <p:cTn id="7" dur="250"/>
                                        <p:tgtEl>
                                          <p:spTgt spid="55">
                                            <p:graphicEl>
                                              <a:dgm id="{4BC21EDA-6032-4412-B00E-9B93B30362D2}"/>
                                            </p:graphic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55">
                                            <p:graphicEl>
                                              <a:dgm id="{95A9CED3-6258-4986-862A-A265C61EC028}"/>
                                            </p:graphicEl>
                                          </p:spTgt>
                                        </p:tgtEl>
                                        <p:attrNameLst>
                                          <p:attrName>style.visibility</p:attrName>
                                        </p:attrNameLst>
                                      </p:cBhvr>
                                      <p:to>
                                        <p:strVal val="visible"/>
                                      </p:to>
                                    </p:set>
                                    <p:animEffect transition="in" filter="fade">
                                      <p:cBhvr>
                                        <p:cTn id="11" dur="250"/>
                                        <p:tgtEl>
                                          <p:spTgt spid="55">
                                            <p:graphicEl>
                                              <a:dgm id="{95A9CED3-6258-4986-862A-A265C61EC028}"/>
                                            </p:graphic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5">
                                            <p:graphicEl>
                                              <a:dgm id="{7B0B9506-51D7-458A-8238-EF383D9AB3AA}"/>
                                            </p:graphicEl>
                                          </p:spTgt>
                                        </p:tgtEl>
                                        <p:attrNameLst>
                                          <p:attrName>style.visibility</p:attrName>
                                        </p:attrNameLst>
                                      </p:cBhvr>
                                      <p:to>
                                        <p:strVal val="visible"/>
                                      </p:to>
                                    </p:set>
                                    <p:animEffect transition="in" filter="fade">
                                      <p:cBhvr>
                                        <p:cTn id="15" dur="250"/>
                                        <p:tgtEl>
                                          <p:spTgt spid="55">
                                            <p:graphicEl>
                                              <a:dgm id="{7B0B9506-51D7-458A-8238-EF383D9AB3AA}"/>
                                            </p:graphic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55">
                                            <p:graphicEl>
                                              <a:dgm id="{24B81CEB-CF58-46CC-B0E4-2D891CDBCB98}"/>
                                            </p:graphicEl>
                                          </p:spTgt>
                                        </p:tgtEl>
                                        <p:attrNameLst>
                                          <p:attrName>style.visibility</p:attrName>
                                        </p:attrNameLst>
                                      </p:cBhvr>
                                      <p:to>
                                        <p:strVal val="visible"/>
                                      </p:to>
                                    </p:set>
                                    <p:animEffect transition="in" filter="fade">
                                      <p:cBhvr>
                                        <p:cTn id="19" dur="250"/>
                                        <p:tgtEl>
                                          <p:spTgt spid="55">
                                            <p:graphicEl>
                                              <a:dgm id="{24B81CEB-CF58-46CC-B0E4-2D891CDBCB98}"/>
                                            </p:graphic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55">
                                            <p:graphicEl>
                                              <a:dgm id="{B9223CBD-7A4A-412F-A204-A60E6B14D6B6}"/>
                                            </p:graphicEl>
                                          </p:spTgt>
                                        </p:tgtEl>
                                        <p:attrNameLst>
                                          <p:attrName>style.visibility</p:attrName>
                                        </p:attrNameLst>
                                      </p:cBhvr>
                                      <p:to>
                                        <p:strVal val="visible"/>
                                      </p:to>
                                    </p:set>
                                    <p:animEffect transition="in" filter="fade">
                                      <p:cBhvr>
                                        <p:cTn id="23" dur="250"/>
                                        <p:tgtEl>
                                          <p:spTgt spid="55">
                                            <p:graphicEl>
                                              <a:dgm id="{B9223CBD-7A4A-412F-A204-A60E6B14D6B6}"/>
                                            </p:graphic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55">
                                            <p:graphicEl>
                                              <a:dgm id="{B726844F-A181-47C7-89F6-84CFFED57EB5}"/>
                                            </p:graphicEl>
                                          </p:spTgt>
                                        </p:tgtEl>
                                        <p:attrNameLst>
                                          <p:attrName>style.visibility</p:attrName>
                                        </p:attrNameLst>
                                      </p:cBhvr>
                                      <p:to>
                                        <p:strVal val="visible"/>
                                      </p:to>
                                    </p:set>
                                    <p:animEffect transition="in" filter="fade">
                                      <p:cBhvr>
                                        <p:cTn id="27" dur="250"/>
                                        <p:tgtEl>
                                          <p:spTgt spid="55">
                                            <p:graphicEl>
                                              <a:dgm id="{B726844F-A181-47C7-89F6-84CFFED57EB5}"/>
                                            </p:graphic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55">
                                            <p:graphicEl>
                                              <a:dgm id="{912A3B32-51F4-4C67-8BA5-41559EFB98AC}"/>
                                            </p:graphicEl>
                                          </p:spTgt>
                                        </p:tgtEl>
                                        <p:attrNameLst>
                                          <p:attrName>style.visibility</p:attrName>
                                        </p:attrNameLst>
                                      </p:cBhvr>
                                      <p:to>
                                        <p:strVal val="visible"/>
                                      </p:to>
                                    </p:set>
                                    <p:animEffect transition="in" filter="fade">
                                      <p:cBhvr>
                                        <p:cTn id="31" dur="250"/>
                                        <p:tgtEl>
                                          <p:spTgt spid="55">
                                            <p:graphicEl>
                                              <a:dgm id="{912A3B32-51F4-4C67-8BA5-41559EFB98AC}"/>
                                            </p:graphic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55">
                                            <p:graphicEl>
                                              <a:dgm id="{2E6D2FC8-A431-4347-9B45-5D7615918E17}"/>
                                            </p:graphicEl>
                                          </p:spTgt>
                                        </p:tgtEl>
                                        <p:attrNameLst>
                                          <p:attrName>style.visibility</p:attrName>
                                        </p:attrNameLst>
                                      </p:cBhvr>
                                      <p:to>
                                        <p:strVal val="visible"/>
                                      </p:to>
                                    </p:set>
                                    <p:animEffect transition="in" filter="fade">
                                      <p:cBhvr>
                                        <p:cTn id="35" dur="250"/>
                                        <p:tgtEl>
                                          <p:spTgt spid="55">
                                            <p:graphicEl>
                                              <a:dgm id="{2E6D2FC8-A431-4347-9B45-5D7615918E17}"/>
                                            </p:graphicEl>
                                          </p:spTgt>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55">
                                            <p:graphicEl>
                                              <a:dgm id="{973BDF96-F749-4BC0-BE32-213417ABFC95}"/>
                                            </p:graphicEl>
                                          </p:spTgt>
                                        </p:tgtEl>
                                        <p:attrNameLst>
                                          <p:attrName>style.visibility</p:attrName>
                                        </p:attrNameLst>
                                      </p:cBhvr>
                                      <p:to>
                                        <p:strVal val="visible"/>
                                      </p:to>
                                    </p:set>
                                    <p:animEffect transition="in" filter="fade">
                                      <p:cBhvr>
                                        <p:cTn id="39" dur="250"/>
                                        <p:tgtEl>
                                          <p:spTgt spid="55">
                                            <p:graphicEl>
                                              <a:dgm id="{973BDF96-F749-4BC0-BE32-213417ABFC95}"/>
                                            </p:graphicEl>
                                          </p:spTgt>
                                        </p:tgtEl>
                                      </p:cBhvr>
                                    </p:animEffect>
                                  </p:childTnLst>
                                </p:cTn>
                              </p:par>
                            </p:childTnLst>
                          </p:cTn>
                        </p:par>
                        <p:par>
                          <p:cTn id="40" fill="hold">
                            <p:stCondLst>
                              <p:cond delay="2250"/>
                            </p:stCondLst>
                            <p:childTnLst>
                              <p:par>
                                <p:cTn id="41" presetID="10" presetClass="entr" presetSubtype="0" fill="hold" grpId="0" nodeType="afterEffect">
                                  <p:stCondLst>
                                    <p:cond delay="0"/>
                                  </p:stCondLst>
                                  <p:childTnLst>
                                    <p:set>
                                      <p:cBhvr>
                                        <p:cTn id="42" dur="1" fill="hold">
                                          <p:stCondLst>
                                            <p:cond delay="0"/>
                                          </p:stCondLst>
                                        </p:cTn>
                                        <p:tgtEl>
                                          <p:spTgt spid="55">
                                            <p:graphicEl>
                                              <a:dgm id="{2248CD8D-4314-495F-9958-08B5A5B598B8}"/>
                                            </p:graphicEl>
                                          </p:spTgt>
                                        </p:tgtEl>
                                        <p:attrNameLst>
                                          <p:attrName>style.visibility</p:attrName>
                                        </p:attrNameLst>
                                      </p:cBhvr>
                                      <p:to>
                                        <p:strVal val="visible"/>
                                      </p:to>
                                    </p:set>
                                    <p:animEffect transition="in" filter="fade">
                                      <p:cBhvr>
                                        <p:cTn id="43" dur="250"/>
                                        <p:tgtEl>
                                          <p:spTgt spid="55">
                                            <p:graphicEl>
                                              <a:dgm id="{2248CD8D-4314-495F-9958-08B5A5B598B8}"/>
                                            </p:graphicEl>
                                          </p:spTgt>
                                        </p:tgtEl>
                                      </p:cBhvr>
                                    </p:animEffect>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55">
                                            <p:graphicEl>
                                              <a:dgm id="{0B81FE81-E517-40C8-B070-B47DDD90AFFF}"/>
                                            </p:graphicEl>
                                          </p:spTgt>
                                        </p:tgtEl>
                                        <p:attrNameLst>
                                          <p:attrName>style.visibility</p:attrName>
                                        </p:attrNameLst>
                                      </p:cBhvr>
                                      <p:to>
                                        <p:strVal val="visible"/>
                                      </p:to>
                                    </p:set>
                                    <p:animEffect transition="in" filter="fade">
                                      <p:cBhvr>
                                        <p:cTn id="47" dur="250"/>
                                        <p:tgtEl>
                                          <p:spTgt spid="55">
                                            <p:graphicEl>
                                              <a:dgm id="{0B81FE81-E517-40C8-B070-B47DDD90AFFF}"/>
                                            </p:graphicEl>
                                          </p:spTgt>
                                        </p:tgtEl>
                                      </p:cBhvr>
                                    </p:animEffect>
                                  </p:childTnLst>
                                </p:cTn>
                              </p:par>
                            </p:childTnLst>
                          </p:cTn>
                        </p:par>
                        <p:par>
                          <p:cTn id="48" fill="hold">
                            <p:stCondLst>
                              <p:cond delay="2750"/>
                            </p:stCondLst>
                            <p:childTnLst>
                              <p:par>
                                <p:cTn id="49" presetID="10" presetClass="entr" presetSubtype="0" fill="hold" grpId="0" nodeType="afterEffect">
                                  <p:stCondLst>
                                    <p:cond delay="0"/>
                                  </p:stCondLst>
                                  <p:childTnLst>
                                    <p:set>
                                      <p:cBhvr>
                                        <p:cTn id="50" dur="1" fill="hold">
                                          <p:stCondLst>
                                            <p:cond delay="0"/>
                                          </p:stCondLst>
                                        </p:cTn>
                                        <p:tgtEl>
                                          <p:spTgt spid="55">
                                            <p:graphicEl>
                                              <a:dgm id="{73E3F929-390A-4DA0-AC28-8D8175DD3E64}"/>
                                            </p:graphicEl>
                                          </p:spTgt>
                                        </p:tgtEl>
                                        <p:attrNameLst>
                                          <p:attrName>style.visibility</p:attrName>
                                        </p:attrNameLst>
                                      </p:cBhvr>
                                      <p:to>
                                        <p:strVal val="visible"/>
                                      </p:to>
                                    </p:set>
                                    <p:animEffect transition="in" filter="fade">
                                      <p:cBhvr>
                                        <p:cTn id="51" dur="250"/>
                                        <p:tgtEl>
                                          <p:spTgt spid="55">
                                            <p:graphicEl>
                                              <a:dgm id="{73E3F929-390A-4DA0-AC28-8D8175DD3E64}"/>
                                            </p:graphicEl>
                                          </p:spTgt>
                                        </p:tgtEl>
                                      </p:cBhvr>
                                    </p:animEffect>
                                  </p:childTnLst>
                                </p:cTn>
                              </p:par>
                            </p:childTnLst>
                          </p:cTn>
                        </p:par>
                        <p:par>
                          <p:cTn id="52" fill="hold">
                            <p:stCondLst>
                              <p:cond delay="3000"/>
                            </p:stCondLst>
                            <p:childTnLst>
                              <p:par>
                                <p:cTn id="53" presetID="10" presetClass="entr" presetSubtype="0" fill="hold" grpId="0" nodeType="afterEffect">
                                  <p:stCondLst>
                                    <p:cond delay="0"/>
                                  </p:stCondLst>
                                  <p:childTnLst>
                                    <p:set>
                                      <p:cBhvr>
                                        <p:cTn id="54" dur="1" fill="hold">
                                          <p:stCondLst>
                                            <p:cond delay="0"/>
                                          </p:stCondLst>
                                        </p:cTn>
                                        <p:tgtEl>
                                          <p:spTgt spid="55">
                                            <p:graphicEl>
                                              <a:dgm id="{05941866-8252-404B-82BA-7CE815DB3CC1}"/>
                                            </p:graphicEl>
                                          </p:spTgt>
                                        </p:tgtEl>
                                        <p:attrNameLst>
                                          <p:attrName>style.visibility</p:attrName>
                                        </p:attrNameLst>
                                      </p:cBhvr>
                                      <p:to>
                                        <p:strVal val="visible"/>
                                      </p:to>
                                    </p:set>
                                    <p:animEffect transition="in" filter="fade">
                                      <p:cBhvr>
                                        <p:cTn id="55" dur="250"/>
                                        <p:tgtEl>
                                          <p:spTgt spid="55">
                                            <p:graphicEl>
                                              <a:dgm id="{05941866-8252-404B-82BA-7CE815DB3CC1}"/>
                                            </p:graphicEl>
                                          </p:spTgt>
                                        </p:tgtEl>
                                      </p:cBhvr>
                                    </p:animEffect>
                                  </p:childTnLst>
                                </p:cTn>
                              </p:par>
                            </p:childTnLst>
                          </p:cTn>
                        </p:par>
                        <p:par>
                          <p:cTn id="56" fill="hold">
                            <p:stCondLst>
                              <p:cond delay="3250"/>
                            </p:stCondLst>
                            <p:childTnLst>
                              <p:par>
                                <p:cTn id="57" presetID="10" presetClass="entr" presetSubtype="0" fill="hold" grpId="0" nodeType="afterEffect">
                                  <p:stCondLst>
                                    <p:cond delay="0"/>
                                  </p:stCondLst>
                                  <p:childTnLst>
                                    <p:set>
                                      <p:cBhvr>
                                        <p:cTn id="58" dur="1" fill="hold">
                                          <p:stCondLst>
                                            <p:cond delay="0"/>
                                          </p:stCondLst>
                                        </p:cTn>
                                        <p:tgtEl>
                                          <p:spTgt spid="55">
                                            <p:graphicEl>
                                              <a:dgm id="{DF5937EF-12D7-4562-A9CE-8B8E8C90BB72}"/>
                                            </p:graphicEl>
                                          </p:spTgt>
                                        </p:tgtEl>
                                        <p:attrNameLst>
                                          <p:attrName>style.visibility</p:attrName>
                                        </p:attrNameLst>
                                      </p:cBhvr>
                                      <p:to>
                                        <p:strVal val="visible"/>
                                      </p:to>
                                    </p:set>
                                    <p:animEffect transition="in" filter="fade">
                                      <p:cBhvr>
                                        <p:cTn id="59" dur="250"/>
                                        <p:tgtEl>
                                          <p:spTgt spid="55">
                                            <p:graphicEl>
                                              <a:dgm id="{DF5937EF-12D7-4562-A9CE-8B8E8C90BB72}"/>
                                            </p:graphicEl>
                                          </p:spTgt>
                                        </p:tgtEl>
                                      </p:cBhvr>
                                    </p:animEffect>
                                  </p:childTnLst>
                                </p:cTn>
                              </p:par>
                            </p:childTnLst>
                          </p:cTn>
                        </p:par>
                        <p:par>
                          <p:cTn id="60" fill="hold">
                            <p:stCondLst>
                              <p:cond delay="3500"/>
                            </p:stCondLst>
                            <p:childTnLst>
                              <p:par>
                                <p:cTn id="61" presetID="10" presetClass="entr" presetSubtype="0" fill="hold" grpId="0" nodeType="afterEffect">
                                  <p:stCondLst>
                                    <p:cond delay="0"/>
                                  </p:stCondLst>
                                  <p:childTnLst>
                                    <p:set>
                                      <p:cBhvr>
                                        <p:cTn id="62" dur="1" fill="hold">
                                          <p:stCondLst>
                                            <p:cond delay="0"/>
                                          </p:stCondLst>
                                        </p:cTn>
                                        <p:tgtEl>
                                          <p:spTgt spid="55">
                                            <p:graphicEl>
                                              <a:dgm id="{92B42F42-1CBE-4DF8-B601-53B9C9144826}"/>
                                            </p:graphicEl>
                                          </p:spTgt>
                                        </p:tgtEl>
                                        <p:attrNameLst>
                                          <p:attrName>style.visibility</p:attrName>
                                        </p:attrNameLst>
                                      </p:cBhvr>
                                      <p:to>
                                        <p:strVal val="visible"/>
                                      </p:to>
                                    </p:set>
                                    <p:animEffect transition="in" filter="fade">
                                      <p:cBhvr>
                                        <p:cTn id="63" dur="250"/>
                                        <p:tgtEl>
                                          <p:spTgt spid="55">
                                            <p:graphicEl>
                                              <a:dgm id="{92B42F42-1CBE-4DF8-B601-53B9C9144826}"/>
                                            </p:graphicEl>
                                          </p:spTgt>
                                        </p:tgtEl>
                                      </p:cBhvr>
                                    </p:animEffect>
                                  </p:childTnLst>
                                </p:cTn>
                              </p:par>
                            </p:childTnLst>
                          </p:cTn>
                        </p:par>
                        <p:par>
                          <p:cTn id="64" fill="hold">
                            <p:stCondLst>
                              <p:cond delay="3750"/>
                            </p:stCondLst>
                            <p:childTnLst>
                              <p:par>
                                <p:cTn id="65" presetID="10" presetClass="entr" presetSubtype="0" fill="hold" grpId="0" nodeType="afterEffect">
                                  <p:stCondLst>
                                    <p:cond delay="0"/>
                                  </p:stCondLst>
                                  <p:childTnLst>
                                    <p:set>
                                      <p:cBhvr>
                                        <p:cTn id="66" dur="1" fill="hold">
                                          <p:stCondLst>
                                            <p:cond delay="0"/>
                                          </p:stCondLst>
                                        </p:cTn>
                                        <p:tgtEl>
                                          <p:spTgt spid="55">
                                            <p:graphicEl>
                                              <a:dgm id="{4C04CF1E-5F5C-420D-A255-493A0362FEBE}"/>
                                            </p:graphicEl>
                                          </p:spTgt>
                                        </p:tgtEl>
                                        <p:attrNameLst>
                                          <p:attrName>style.visibility</p:attrName>
                                        </p:attrNameLst>
                                      </p:cBhvr>
                                      <p:to>
                                        <p:strVal val="visible"/>
                                      </p:to>
                                    </p:set>
                                    <p:animEffect transition="in" filter="fade">
                                      <p:cBhvr>
                                        <p:cTn id="67" dur="250"/>
                                        <p:tgtEl>
                                          <p:spTgt spid="55">
                                            <p:graphicEl>
                                              <a:dgm id="{4C04CF1E-5F5C-420D-A255-493A0362FEBE}"/>
                                            </p:graphicEl>
                                          </p:spTgt>
                                        </p:tgtEl>
                                      </p:cBhvr>
                                    </p:animEffect>
                                  </p:childTnLst>
                                </p:cTn>
                              </p:par>
                            </p:childTnLst>
                          </p:cTn>
                        </p:par>
                        <p:par>
                          <p:cTn id="68" fill="hold">
                            <p:stCondLst>
                              <p:cond delay="4000"/>
                            </p:stCondLst>
                            <p:childTnLst>
                              <p:par>
                                <p:cTn id="69" presetID="10" presetClass="entr" presetSubtype="0" fill="hold" grpId="0" nodeType="afterEffect">
                                  <p:stCondLst>
                                    <p:cond delay="0"/>
                                  </p:stCondLst>
                                  <p:childTnLst>
                                    <p:set>
                                      <p:cBhvr>
                                        <p:cTn id="70" dur="1" fill="hold">
                                          <p:stCondLst>
                                            <p:cond delay="0"/>
                                          </p:stCondLst>
                                        </p:cTn>
                                        <p:tgtEl>
                                          <p:spTgt spid="55">
                                            <p:graphicEl>
                                              <a:dgm id="{939BBFD2-7B56-4927-AEB1-EE602F75748B}"/>
                                            </p:graphicEl>
                                          </p:spTgt>
                                        </p:tgtEl>
                                        <p:attrNameLst>
                                          <p:attrName>style.visibility</p:attrName>
                                        </p:attrNameLst>
                                      </p:cBhvr>
                                      <p:to>
                                        <p:strVal val="visible"/>
                                      </p:to>
                                    </p:set>
                                    <p:animEffect transition="in" filter="fade">
                                      <p:cBhvr>
                                        <p:cTn id="71" dur="250"/>
                                        <p:tgtEl>
                                          <p:spTgt spid="55">
                                            <p:graphicEl>
                                              <a:dgm id="{939BBFD2-7B56-4927-AEB1-EE602F75748B}"/>
                                            </p:graphicEl>
                                          </p:spTgt>
                                        </p:tgtEl>
                                      </p:cBhvr>
                                    </p:animEffect>
                                  </p:childTnLst>
                                </p:cTn>
                              </p:par>
                            </p:childTnLst>
                          </p:cTn>
                        </p:par>
                        <p:par>
                          <p:cTn id="72" fill="hold">
                            <p:stCondLst>
                              <p:cond delay="4250"/>
                            </p:stCondLst>
                            <p:childTnLst>
                              <p:par>
                                <p:cTn id="73" presetID="10" presetClass="entr" presetSubtype="0" fill="hold" grpId="0" nodeType="afterEffect">
                                  <p:stCondLst>
                                    <p:cond delay="0"/>
                                  </p:stCondLst>
                                  <p:childTnLst>
                                    <p:set>
                                      <p:cBhvr>
                                        <p:cTn id="74" dur="1" fill="hold">
                                          <p:stCondLst>
                                            <p:cond delay="0"/>
                                          </p:stCondLst>
                                        </p:cTn>
                                        <p:tgtEl>
                                          <p:spTgt spid="55">
                                            <p:graphicEl>
                                              <a:dgm id="{11ED4E73-76DD-4EFE-A837-17FF7317FC11}"/>
                                            </p:graphicEl>
                                          </p:spTgt>
                                        </p:tgtEl>
                                        <p:attrNameLst>
                                          <p:attrName>style.visibility</p:attrName>
                                        </p:attrNameLst>
                                      </p:cBhvr>
                                      <p:to>
                                        <p:strVal val="visible"/>
                                      </p:to>
                                    </p:set>
                                    <p:animEffect transition="in" filter="fade">
                                      <p:cBhvr>
                                        <p:cTn id="75" dur="250"/>
                                        <p:tgtEl>
                                          <p:spTgt spid="55">
                                            <p:graphicEl>
                                              <a:dgm id="{11ED4E73-76DD-4EFE-A837-17FF7317FC11}"/>
                                            </p:graphicEl>
                                          </p:spTgt>
                                        </p:tgtEl>
                                      </p:cBhvr>
                                    </p:animEffect>
                                  </p:childTnLst>
                                </p:cTn>
                              </p:par>
                            </p:childTnLst>
                          </p:cTn>
                        </p:par>
                        <p:par>
                          <p:cTn id="76" fill="hold">
                            <p:stCondLst>
                              <p:cond delay="4500"/>
                            </p:stCondLst>
                            <p:childTnLst>
                              <p:par>
                                <p:cTn id="77" presetID="10" presetClass="entr" presetSubtype="0" fill="hold" grpId="0" nodeType="afterEffect">
                                  <p:stCondLst>
                                    <p:cond delay="0"/>
                                  </p:stCondLst>
                                  <p:childTnLst>
                                    <p:set>
                                      <p:cBhvr>
                                        <p:cTn id="78" dur="1" fill="hold">
                                          <p:stCondLst>
                                            <p:cond delay="0"/>
                                          </p:stCondLst>
                                        </p:cTn>
                                        <p:tgtEl>
                                          <p:spTgt spid="55">
                                            <p:graphicEl>
                                              <a:dgm id="{C3951B26-5309-4DE7-AFBF-B86CDD996E56}"/>
                                            </p:graphicEl>
                                          </p:spTgt>
                                        </p:tgtEl>
                                        <p:attrNameLst>
                                          <p:attrName>style.visibility</p:attrName>
                                        </p:attrNameLst>
                                      </p:cBhvr>
                                      <p:to>
                                        <p:strVal val="visible"/>
                                      </p:to>
                                    </p:set>
                                    <p:animEffect transition="in" filter="fade">
                                      <p:cBhvr>
                                        <p:cTn id="79" dur="250"/>
                                        <p:tgtEl>
                                          <p:spTgt spid="55">
                                            <p:graphicEl>
                                              <a:dgm id="{C3951B26-5309-4DE7-AFBF-B86CDD996E56}"/>
                                            </p:graphicEl>
                                          </p:spTgt>
                                        </p:tgtEl>
                                      </p:cBhvr>
                                    </p:animEffect>
                                  </p:childTnLst>
                                </p:cTn>
                              </p:par>
                            </p:childTnLst>
                          </p:cTn>
                        </p:par>
                        <p:par>
                          <p:cTn id="80" fill="hold">
                            <p:stCondLst>
                              <p:cond delay="4750"/>
                            </p:stCondLst>
                            <p:childTnLst>
                              <p:par>
                                <p:cTn id="81" presetID="10" presetClass="entr" presetSubtype="0" fill="hold" grpId="0" nodeType="afterEffect">
                                  <p:stCondLst>
                                    <p:cond delay="0"/>
                                  </p:stCondLst>
                                  <p:childTnLst>
                                    <p:set>
                                      <p:cBhvr>
                                        <p:cTn id="82" dur="1" fill="hold">
                                          <p:stCondLst>
                                            <p:cond delay="0"/>
                                          </p:stCondLst>
                                        </p:cTn>
                                        <p:tgtEl>
                                          <p:spTgt spid="55">
                                            <p:graphicEl>
                                              <a:dgm id="{7C0058A0-B9E2-42A4-8C45-453F72C75C37}"/>
                                            </p:graphicEl>
                                          </p:spTgt>
                                        </p:tgtEl>
                                        <p:attrNameLst>
                                          <p:attrName>style.visibility</p:attrName>
                                        </p:attrNameLst>
                                      </p:cBhvr>
                                      <p:to>
                                        <p:strVal val="visible"/>
                                      </p:to>
                                    </p:set>
                                    <p:animEffect transition="in" filter="fade">
                                      <p:cBhvr>
                                        <p:cTn id="83" dur="250"/>
                                        <p:tgtEl>
                                          <p:spTgt spid="55">
                                            <p:graphicEl>
                                              <a:dgm id="{7C0058A0-B9E2-42A4-8C45-453F72C75C37}"/>
                                            </p:graphicEl>
                                          </p:spTgt>
                                        </p:tgtEl>
                                      </p:cBhvr>
                                    </p:animEffect>
                                  </p:childTnLst>
                                </p:cTn>
                              </p:par>
                            </p:childTnLst>
                          </p:cTn>
                        </p:par>
                        <p:par>
                          <p:cTn id="84" fill="hold">
                            <p:stCondLst>
                              <p:cond delay="5000"/>
                            </p:stCondLst>
                            <p:childTnLst>
                              <p:par>
                                <p:cTn id="85" presetID="10" presetClass="entr" presetSubtype="0" fill="hold" grpId="0" nodeType="afterEffect">
                                  <p:stCondLst>
                                    <p:cond delay="0"/>
                                  </p:stCondLst>
                                  <p:childTnLst>
                                    <p:set>
                                      <p:cBhvr>
                                        <p:cTn id="86" dur="1" fill="hold">
                                          <p:stCondLst>
                                            <p:cond delay="0"/>
                                          </p:stCondLst>
                                        </p:cTn>
                                        <p:tgtEl>
                                          <p:spTgt spid="55">
                                            <p:graphicEl>
                                              <a:dgm id="{32CAE602-4187-43C5-8553-AC33C1998BD3}"/>
                                            </p:graphicEl>
                                          </p:spTgt>
                                        </p:tgtEl>
                                        <p:attrNameLst>
                                          <p:attrName>style.visibility</p:attrName>
                                        </p:attrNameLst>
                                      </p:cBhvr>
                                      <p:to>
                                        <p:strVal val="visible"/>
                                      </p:to>
                                    </p:set>
                                    <p:animEffect transition="in" filter="fade">
                                      <p:cBhvr>
                                        <p:cTn id="87" dur="250"/>
                                        <p:tgtEl>
                                          <p:spTgt spid="55">
                                            <p:graphicEl>
                                              <a:dgm id="{32CAE602-4187-43C5-8553-AC33C1998BD3}"/>
                                            </p:graphicEl>
                                          </p:spTgt>
                                        </p:tgtEl>
                                      </p:cBhvr>
                                    </p:animEffect>
                                  </p:childTnLst>
                                </p:cTn>
                              </p:par>
                            </p:childTnLst>
                          </p:cTn>
                        </p:par>
                        <p:par>
                          <p:cTn id="88" fill="hold">
                            <p:stCondLst>
                              <p:cond delay="5250"/>
                            </p:stCondLst>
                            <p:childTnLst>
                              <p:par>
                                <p:cTn id="89" presetID="10" presetClass="entr" presetSubtype="0" fill="hold" grpId="0" nodeType="afterEffect">
                                  <p:stCondLst>
                                    <p:cond delay="0"/>
                                  </p:stCondLst>
                                  <p:childTnLst>
                                    <p:set>
                                      <p:cBhvr>
                                        <p:cTn id="90" dur="1" fill="hold">
                                          <p:stCondLst>
                                            <p:cond delay="0"/>
                                          </p:stCondLst>
                                        </p:cTn>
                                        <p:tgtEl>
                                          <p:spTgt spid="55">
                                            <p:graphicEl>
                                              <a:dgm id="{ACE910A0-A1D8-4504-8481-C1F565EEA21D}"/>
                                            </p:graphicEl>
                                          </p:spTgt>
                                        </p:tgtEl>
                                        <p:attrNameLst>
                                          <p:attrName>style.visibility</p:attrName>
                                        </p:attrNameLst>
                                      </p:cBhvr>
                                      <p:to>
                                        <p:strVal val="visible"/>
                                      </p:to>
                                    </p:set>
                                    <p:animEffect transition="in" filter="fade">
                                      <p:cBhvr>
                                        <p:cTn id="91" dur="250"/>
                                        <p:tgtEl>
                                          <p:spTgt spid="55">
                                            <p:graphicEl>
                                              <a:dgm id="{ACE910A0-A1D8-4504-8481-C1F565EEA21D}"/>
                                            </p:graphicEl>
                                          </p:spTgt>
                                        </p:tgtEl>
                                      </p:cBhvr>
                                    </p:animEffect>
                                  </p:childTnLst>
                                </p:cTn>
                              </p:par>
                            </p:childTnLst>
                          </p:cTn>
                        </p:par>
                        <p:par>
                          <p:cTn id="92" fill="hold">
                            <p:stCondLst>
                              <p:cond delay="5500"/>
                            </p:stCondLst>
                            <p:childTnLst>
                              <p:par>
                                <p:cTn id="93" presetID="10" presetClass="entr" presetSubtype="0" fill="hold" grpId="0" nodeType="afterEffect">
                                  <p:stCondLst>
                                    <p:cond delay="0"/>
                                  </p:stCondLst>
                                  <p:childTnLst>
                                    <p:set>
                                      <p:cBhvr>
                                        <p:cTn id="94" dur="1" fill="hold">
                                          <p:stCondLst>
                                            <p:cond delay="0"/>
                                          </p:stCondLst>
                                        </p:cTn>
                                        <p:tgtEl>
                                          <p:spTgt spid="55">
                                            <p:graphicEl>
                                              <a:dgm id="{23CB8E1F-5B66-4A5D-B726-04BC5A00CE85}"/>
                                            </p:graphicEl>
                                          </p:spTgt>
                                        </p:tgtEl>
                                        <p:attrNameLst>
                                          <p:attrName>style.visibility</p:attrName>
                                        </p:attrNameLst>
                                      </p:cBhvr>
                                      <p:to>
                                        <p:strVal val="visible"/>
                                      </p:to>
                                    </p:set>
                                    <p:animEffect transition="in" filter="fade">
                                      <p:cBhvr>
                                        <p:cTn id="95" dur="250"/>
                                        <p:tgtEl>
                                          <p:spTgt spid="55">
                                            <p:graphicEl>
                                              <a:dgm id="{23CB8E1F-5B66-4A5D-B726-04BC5A00CE85}"/>
                                            </p:graphicEl>
                                          </p:spTgt>
                                        </p:tgtEl>
                                      </p:cBhvr>
                                    </p:animEffect>
                                  </p:childTnLst>
                                </p:cTn>
                              </p:par>
                            </p:childTnLst>
                          </p:cTn>
                        </p:par>
                        <p:par>
                          <p:cTn id="96" fill="hold">
                            <p:stCondLst>
                              <p:cond delay="5750"/>
                            </p:stCondLst>
                            <p:childTnLst>
                              <p:par>
                                <p:cTn id="97" presetID="10" presetClass="entr" presetSubtype="0" fill="hold" grpId="0" nodeType="afterEffect">
                                  <p:stCondLst>
                                    <p:cond delay="0"/>
                                  </p:stCondLst>
                                  <p:childTnLst>
                                    <p:set>
                                      <p:cBhvr>
                                        <p:cTn id="98" dur="1" fill="hold">
                                          <p:stCondLst>
                                            <p:cond delay="0"/>
                                          </p:stCondLst>
                                        </p:cTn>
                                        <p:tgtEl>
                                          <p:spTgt spid="55">
                                            <p:graphicEl>
                                              <a:dgm id="{55A6A606-FDE0-4336-A354-4D1213AD76C9}"/>
                                            </p:graphicEl>
                                          </p:spTgt>
                                        </p:tgtEl>
                                        <p:attrNameLst>
                                          <p:attrName>style.visibility</p:attrName>
                                        </p:attrNameLst>
                                      </p:cBhvr>
                                      <p:to>
                                        <p:strVal val="visible"/>
                                      </p:to>
                                    </p:set>
                                    <p:animEffect transition="in" filter="fade">
                                      <p:cBhvr>
                                        <p:cTn id="99" dur="250"/>
                                        <p:tgtEl>
                                          <p:spTgt spid="55">
                                            <p:graphicEl>
                                              <a:dgm id="{55A6A606-FDE0-4336-A354-4D1213AD76C9}"/>
                                            </p:graphicEl>
                                          </p:spTgt>
                                        </p:tgtEl>
                                      </p:cBhvr>
                                    </p:animEffect>
                                  </p:childTnLst>
                                </p:cTn>
                              </p:par>
                            </p:childTnLst>
                          </p:cTn>
                        </p:par>
                        <p:par>
                          <p:cTn id="100" fill="hold">
                            <p:stCondLst>
                              <p:cond delay="6000"/>
                            </p:stCondLst>
                            <p:childTnLst>
                              <p:par>
                                <p:cTn id="101" presetID="10" presetClass="entr" presetSubtype="0" fill="hold" grpId="0" nodeType="afterEffect">
                                  <p:stCondLst>
                                    <p:cond delay="0"/>
                                  </p:stCondLst>
                                  <p:childTnLst>
                                    <p:set>
                                      <p:cBhvr>
                                        <p:cTn id="102" dur="1" fill="hold">
                                          <p:stCondLst>
                                            <p:cond delay="0"/>
                                          </p:stCondLst>
                                        </p:cTn>
                                        <p:tgtEl>
                                          <p:spTgt spid="55">
                                            <p:graphicEl>
                                              <a:dgm id="{B24146A7-9071-48B3-A586-8E66F56E633A}"/>
                                            </p:graphicEl>
                                          </p:spTgt>
                                        </p:tgtEl>
                                        <p:attrNameLst>
                                          <p:attrName>style.visibility</p:attrName>
                                        </p:attrNameLst>
                                      </p:cBhvr>
                                      <p:to>
                                        <p:strVal val="visible"/>
                                      </p:to>
                                    </p:set>
                                    <p:animEffect transition="in" filter="fade">
                                      <p:cBhvr>
                                        <p:cTn id="103" dur="250"/>
                                        <p:tgtEl>
                                          <p:spTgt spid="55">
                                            <p:graphicEl>
                                              <a:dgm id="{B24146A7-9071-48B3-A586-8E66F56E633A}"/>
                                            </p:graphicEl>
                                          </p:spTgt>
                                        </p:tgtEl>
                                      </p:cBhvr>
                                    </p:animEffect>
                                  </p:childTnLst>
                                </p:cTn>
                              </p:par>
                            </p:childTnLst>
                          </p:cTn>
                        </p:par>
                        <p:par>
                          <p:cTn id="104" fill="hold">
                            <p:stCondLst>
                              <p:cond delay="6250"/>
                            </p:stCondLst>
                            <p:childTnLst>
                              <p:par>
                                <p:cTn id="105" presetID="10" presetClass="entr" presetSubtype="0" fill="hold" grpId="0" nodeType="afterEffect">
                                  <p:stCondLst>
                                    <p:cond delay="0"/>
                                  </p:stCondLst>
                                  <p:childTnLst>
                                    <p:set>
                                      <p:cBhvr>
                                        <p:cTn id="106" dur="1" fill="hold">
                                          <p:stCondLst>
                                            <p:cond delay="0"/>
                                          </p:stCondLst>
                                        </p:cTn>
                                        <p:tgtEl>
                                          <p:spTgt spid="55">
                                            <p:graphicEl>
                                              <a:dgm id="{5A005B45-277F-4F3C-AD55-414CE3943848}"/>
                                            </p:graphicEl>
                                          </p:spTgt>
                                        </p:tgtEl>
                                        <p:attrNameLst>
                                          <p:attrName>style.visibility</p:attrName>
                                        </p:attrNameLst>
                                      </p:cBhvr>
                                      <p:to>
                                        <p:strVal val="visible"/>
                                      </p:to>
                                    </p:set>
                                    <p:animEffect transition="in" filter="fade">
                                      <p:cBhvr>
                                        <p:cTn id="107" dur="250"/>
                                        <p:tgtEl>
                                          <p:spTgt spid="55">
                                            <p:graphicEl>
                                              <a:dgm id="{5A005B45-277F-4F3C-AD55-414CE3943848}"/>
                                            </p:graphicEl>
                                          </p:spTgt>
                                        </p:tgtEl>
                                      </p:cBhvr>
                                    </p:animEffect>
                                  </p:childTnLst>
                                </p:cTn>
                              </p:par>
                            </p:childTnLst>
                          </p:cTn>
                        </p:par>
                        <p:par>
                          <p:cTn id="108" fill="hold">
                            <p:stCondLst>
                              <p:cond delay="6500"/>
                            </p:stCondLst>
                            <p:childTnLst>
                              <p:par>
                                <p:cTn id="109" presetID="10" presetClass="entr" presetSubtype="0" fill="hold" grpId="0" nodeType="afterEffect">
                                  <p:stCondLst>
                                    <p:cond delay="0"/>
                                  </p:stCondLst>
                                  <p:childTnLst>
                                    <p:set>
                                      <p:cBhvr>
                                        <p:cTn id="110" dur="1" fill="hold">
                                          <p:stCondLst>
                                            <p:cond delay="0"/>
                                          </p:stCondLst>
                                        </p:cTn>
                                        <p:tgtEl>
                                          <p:spTgt spid="55">
                                            <p:graphicEl>
                                              <a:dgm id="{BA781A8B-8704-4C1F-BE25-CB5160D7D50C}"/>
                                            </p:graphicEl>
                                          </p:spTgt>
                                        </p:tgtEl>
                                        <p:attrNameLst>
                                          <p:attrName>style.visibility</p:attrName>
                                        </p:attrNameLst>
                                      </p:cBhvr>
                                      <p:to>
                                        <p:strVal val="visible"/>
                                      </p:to>
                                    </p:set>
                                    <p:animEffect transition="in" filter="fade">
                                      <p:cBhvr>
                                        <p:cTn id="111" dur="250"/>
                                        <p:tgtEl>
                                          <p:spTgt spid="55">
                                            <p:graphicEl>
                                              <a:dgm id="{BA781A8B-8704-4C1F-BE25-CB5160D7D50C}"/>
                                            </p:graphicEl>
                                          </p:spTgt>
                                        </p:tgtEl>
                                      </p:cBhvr>
                                    </p:animEffect>
                                  </p:childTnLst>
                                </p:cTn>
                              </p:par>
                            </p:childTnLst>
                          </p:cTn>
                        </p:par>
                        <p:par>
                          <p:cTn id="112" fill="hold">
                            <p:stCondLst>
                              <p:cond delay="6750"/>
                            </p:stCondLst>
                            <p:childTnLst>
                              <p:par>
                                <p:cTn id="113" presetID="10" presetClass="entr" presetSubtype="0" fill="hold" grpId="0" nodeType="afterEffect">
                                  <p:stCondLst>
                                    <p:cond delay="0"/>
                                  </p:stCondLst>
                                  <p:childTnLst>
                                    <p:set>
                                      <p:cBhvr>
                                        <p:cTn id="114" dur="1" fill="hold">
                                          <p:stCondLst>
                                            <p:cond delay="0"/>
                                          </p:stCondLst>
                                        </p:cTn>
                                        <p:tgtEl>
                                          <p:spTgt spid="55">
                                            <p:graphicEl>
                                              <a:dgm id="{0AD1285B-1B8D-4BBB-8D7C-B1A4450E9513}"/>
                                            </p:graphicEl>
                                          </p:spTgt>
                                        </p:tgtEl>
                                        <p:attrNameLst>
                                          <p:attrName>style.visibility</p:attrName>
                                        </p:attrNameLst>
                                      </p:cBhvr>
                                      <p:to>
                                        <p:strVal val="visible"/>
                                      </p:to>
                                    </p:set>
                                    <p:animEffect transition="in" filter="fade">
                                      <p:cBhvr>
                                        <p:cTn id="115" dur="250"/>
                                        <p:tgtEl>
                                          <p:spTgt spid="55">
                                            <p:graphicEl>
                                              <a:dgm id="{0AD1285B-1B8D-4BBB-8D7C-B1A4450E9513}"/>
                                            </p:graphicEl>
                                          </p:spTgt>
                                        </p:tgtEl>
                                      </p:cBhvr>
                                    </p:animEffect>
                                  </p:childTnLst>
                                </p:cTn>
                              </p:par>
                            </p:childTnLst>
                          </p:cTn>
                        </p:par>
                        <p:par>
                          <p:cTn id="116" fill="hold">
                            <p:stCondLst>
                              <p:cond delay="7000"/>
                            </p:stCondLst>
                            <p:childTnLst>
                              <p:par>
                                <p:cTn id="117" presetID="10" presetClass="entr" presetSubtype="0" fill="hold" grpId="0" nodeType="afterEffect">
                                  <p:stCondLst>
                                    <p:cond delay="0"/>
                                  </p:stCondLst>
                                  <p:childTnLst>
                                    <p:set>
                                      <p:cBhvr>
                                        <p:cTn id="118" dur="1" fill="hold">
                                          <p:stCondLst>
                                            <p:cond delay="0"/>
                                          </p:stCondLst>
                                        </p:cTn>
                                        <p:tgtEl>
                                          <p:spTgt spid="55">
                                            <p:graphicEl>
                                              <a:dgm id="{8CA21DFB-A334-4D33-9BFE-3C0EB95B9303}"/>
                                            </p:graphicEl>
                                          </p:spTgt>
                                        </p:tgtEl>
                                        <p:attrNameLst>
                                          <p:attrName>style.visibility</p:attrName>
                                        </p:attrNameLst>
                                      </p:cBhvr>
                                      <p:to>
                                        <p:strVal val="visible"/>
                                      </p:to>
                                    </p:set>
                                    <p:animEffect transition="in" filter="fade">
                                      <p:cBhvr>
                                        <p:cTn id="119" dur="250"/>
                                        <p:tgtEl>
                                          <p:spTgt spid="55">
                                            <p:graphicEl>
                                              <a:dgm id="{8CA21DFB-A334-4D33-9BFE-3C0EB95B9303}"/>
                                            </p:graphicEl>
                                          </p:spTgt>
                                        </p:tgtEl>
                                      </p:cBhvr>
                                    </p:animEffect>
                                  </p:childTnLst>
                                </p:cTn>
                              </p:par>
                            </p:childTnLst>
                          </p:cTn>
                        </p:par>
                        <p:par>
                          <p:cTn id="120" fill="hold">
                            <p:stCondLst>
                              <p:cond delay="7250"/>
                            </p:stCondLst>
                            <p:childTnLst>
                              <p:par>
                                <p:cTn id="121" presetID="10" presetClass="entr" presetSubtype="0" fill="hold" grpId="0" nodeType="afterEffect">
                                  <p:stCondLst>
                                    <p:cond delay="0"/>
                                  </p:stCondLst>
                                  <p:childTnLst>
                                    <p:set>
                                      <p:cBhvr>
                                        <p:cTn id="122" dur="1" fill="hold">
                                          <p:stCondLst>
                                            <p:cond delay="0"/>
                                          </p:stCondLst>
                                        </p:cTn>
                                        <p:tgtEl>
                                          <p:spTgt spid="55">
                                            <p:graphicEl>
                                              <a:dgm id="{B7A03057-7B0D-4B8E-9924-A51528CA0D5C}"/>
                                            </p:graphicEl>
                                          </p:spTgt>
                                        </p:tgtEl>
                                        <p:attrNameLst>
                                          <p:attrName>style.visibility</p:attrName>
                                        </p:attrNameLst>
                                      </p:cBhvr>
                                      <p:to>
                                        <p:strVal val="visible"/>
                                      </p:to>
                                    </p:set>
                                    <p:animEffect transition="in" filter="fade">
                                      <p:cBhvr>
                                        <p:cTn id="123" dur="250"/>
                                        <p:tgtEl>
                                          <p:spTgt spid="55">
                                            <p:graphicEl>
                                              <a:dgm id="{B7A03057-7B0D-4B8E-9924-A51528CA0D5C}"/>
                                            </p:graphicEl>
                                          </p:spTgt>
                                        </p:tgtEl>
                                      </p:cBhvr>
                                    </p:animEffect>
                                  </p:childTnLst>
                                </p:cTn>
                              </p:par>
                            </p:childTnLst>
                          </p:cTn>
                        </p:par>
                        <p:par>
                          <p:cTn id="124" fill="hold">
                            <p:stCondLst>
                              <p:cond delay="7500"/>
                            </p:stCondLst>
                            <p:childTnLst>
                              <p:par>
                                <p:cTn id="125" presetID="10" presetClass="entr" presetSubtype="0" fill="hold" grpId="0" nodeType="afterEffect">
                                  <p:stCondLst>
                                    <p:cond delay="0"/>
                                  </p:stCondLst>
                                  <p:childTnLst>
                                    <p:set>
                                      <p:cBhvr>
                                        <p:cTn id="126" dur="1" fill="hold">
                                          <p:stCondLst>
                                            <p:cond delay="0"/>
                                          </p:stCondLst>
                                        </p:cTn>
                                        <p:tgtEl>
                                          <p:spTgt spid="55">
                                            <p:graphicEl>
                                              <a:dgm id="{60DEE492-E231-4CD1-B564-63D5345BB25A}"/>
                                            </p:graphicEl>
                                          </p:spTgt>
                                        </p:tgtEl>
                                        <p:attrNameLst>
                                          <p:attrName>style.visibility</p:attrName>
                                        </p:attrNameLst>
                                      </p:cBhvr>
                                      <p:to>
                                        <p:strVal val="visible"/>
                                      </p:to>
                                    </p:set>
                                    <p:animEffect transition="in" filter="fade">
                                      <p:cBhvr>
                                        <p:cTn id="127" dur="250"/>
                                        <p:tgtEl>
                                          <p:spTgt spid="55">
                                            <p:graphicEl>
                                              <a:dgm id="{60DEE492-E231-4CD1-B564-63D5345BB25A}"/>
                                            </p:graphicEl>
                                          </p:spTgt>
                                        </p:tgtEl>
                                      </p:cBhvr>
                                    </p:animEffect>
                                  </p:childTnLst>
                                </p:cTn>
                              </p:par>
                            </p:childTnLst>
                          </p:cTn>
                        </p:par>
                        <p:par>
                          <p:cTn id="128" fill="hold">
                            <p:stCondLst>
                              <p:cond delay="7750"/>
                            </p:stCondLst>
                            <p:childTnLst>
                              <p:par>
                                <p:cTn id="129" presetID="10" presetClass="entr" presetSubtype="0" fill="hold" grpId="0" nodeType="afterEffect">
                                  <p:stCondLst>
                                    <p:cond delay="0"/>
                                  </p:stCondLst>
                                  <p:childTnLst>
                                    <p:set>
                                      <p:cBhvr>
                                        <p:cTn id="130" dur="1" fill="hold">
                                          <p:stCondLst>
                                            <p:cond delay="0"/>
                                          </p:stCondLst>
                                        </p:cTn>
                                        <p:tgtEl>
                                          <p:spTgt spid="55">
                                            <p:graphicEl>
                                              <a:dgm id="{C17B166C-8587-494C-A4BF-4D9A4D58687C}"/>
                                            </p:graphicEl>
                                          </p:spTgt>
                                        </p:tgtEl>
                                        <p:attrNameLst>
                                          <p:attrName>style.visibility</p:attrName>
                                        </p:attrNameLst>
                                      </p:cBhvr>
                                      <p:to>
                                        <p:strVal val="visible"/>
                                      </p:to>
                                    </p:set>
                                    <p:animEffect transition="in" filter="fade">
                                      <p:cBhvr>
                                        <p:cTn id="131" dur="250"/>
                                        <p:tgtEl>
                                          <p:spTgt spid="55">
                                            <p:graphicEl>
                                              <a:dgm id="{C17B166C-8587-494C-A4BF-4D9A4D58687C}"/>
                                            </p:graphicEl>
                                          </p:spTgt>
                                        </p:tgtEl>
                                      </p:cBhvr>
                                    </p:animEffect>
                                  </p:childTnLst>
                                </p:cTn>
                              </p:par>
                            </p:childTnLst>
                          </p:cTn>
                        </p:par>
                        <p:par>
                          <p:cTn id="132" fill="hold">
                            <p:stCondLst>
                              <p:cond delay="8000"/>
                            </p:stCondLst>
                            <p:childTnLst>
                              <p:par>
                                <p:cTn id="133" presetID="10" presetClass="entr" presetSubtype="0" fill="hold" grpId="0" nodeType="afterEffect">
                                  <p:stCondLst>
                                    <p:cond delay="0"/>
                                  </p:stCondLst>
                                  <p:childTnLst>
                                    <p:set>
                                      <p:cBhvr>
                                        <p:cTn id="134" dur="1" fill="hold">
                                          <p:stCondLst>
                                            <p:cond delay="0"/>
                                          </p:stCondLst>
                                        </p:cTn>
                                        <p:tgtEl>
                                          <p:spTgt spid="55">
                                            <p:graphicEl>
                                              <a:dgm id="{B40A39B3-5D21-41F1-8D84-CE1BE5DF1FED}"/>
                                            </p:graphicEl>
                                          </p:spTgt>
                                        </p:tgtEl>
                                        <p:attrNameLst>
                                          <p:attrName>style.visibility</p:attrName>
                                        </p:attrNameLst>
                                      </p:cBhvr>
                                      <p:to>
                                        <p:strVal val="visible"/>
                                      </p:to>
                                    </p:set>
                                    <p:animEffect transition="in" filter="fade">
                                      <p:cBhvr>
                                        <p:cTn id="135" dur="250"/>
                                        <p:tgtEl>
                                          <p:spTgt spid="55">
                                            <p:graphicEl>
                                              <a:dgm id="{B40A39B3-5D21-41F1-8D84-CE1BE5DF1FED}"/>
                                            </p:graphicEl>
                                          </p:spTgt>
                                        </p:tgtEl>
                                      </p:cBhvr>
                                    </p:animEffect>
                                  </p:childTnLst>
                                </p:cTn>
                              </p:par>
                            </p:childTnLst>
                          </p:cTn>
                        </p:par>
                        <p:par>
                          <p:cTn id="136" fill="hold">
                            <p:stCondLst>
                              <p:cond delay="8250"/>
                            </p:stCondLst>
                            <p:childTnLst>
                              <p:par>
                                <p:cTn id="137" presetID="10" presetClass="entr" presetSubtype="0" fill="hold" grpId="0" nodeType="afterEffect">
                                  <p:stCondLst>
                                    <p:cond delay="0"/>
                                  </p:stCondLst>
                                  <p:childTnLst>
                                    <p:set>
                                      <p:cBhvr>
                                        <p:cTn id="138" dur="1" fill="hold">
                                          <p:stCondLst>
                                            <p:cond delay="0"/>
                                          </p:stCondLst>
                                        </p:cTn>
                                        <p:tgtEl>
                                          <p:spTgt spid="55">
                                            <p:graphicEl>
                                              <a:dgm id="{E622507C-45EE-4DDB-8A06-0BAC9C80A4CC}"/>
                                            </p:graphicEl>
                                          </p:spTgt>
                                        </p:tgtEl>
                                        <p:attrNameLst>
                                          <p:attrName>style.visibility</p:attrName>
                                        </p:attrNameLst>
                                      </p:cBhvr>
                                      <p:to>
                                        <p:strVal val="visible"/>
                                      </p:to>
                                    </p:set>
                                    <p:animEffect transition="in" filter="fade">
                                      <p:cBhvr>
                                        <p:cTn id="139" dur="250"/>
                                        <p:tgtEl>
                                          <p:spTgt spid="55">
                                            <p:graphicEl>
                                              <a:dgm id="{E622507C-45EE-4DDB-8A06-0BAC9C80A4CC}"/>
                                            </p:graphicEl>
                                          </p:spTgt>
                                        </p:tgtEl>
                                      </p:cBhvr>
                                    </p:animEffect>
                                  </p:childTnLst>
                                </p:cTn>
                              </p:par>
                            </p:childTnLst>
                          </p:cTn>
                        </p:par>
                        <p:par>
                          <p:cTn id="140" fill="hold">
                            <p:stCondLst>
                              <p:cond delay="8500"/>
                            </p:stCondLst>
                            <p:childTnLst>
                              <p:par>
                                <p:cTn id="141" presetID="10" presetClass="entr" presetSubtype="0" fill="hold" grpId="0" nodeType="afterEffect">
                                  <p:stCondLst>
                                    <p:cond delay="0"/>
                                  </p:stCondLst>
                                  <p:childTnLst>
                                    <p:set>
                                      <p:cBhvr>
                                        <p:cTn id="142" dur="1" fill="hold">
                                          <p:stCondLst>
                                            <p:cond delay="0"/>
                                          </p:stCondLst>
                                        </p:cTn>
                                        <p:tgtEl>
                                          <p:spTgt spid="55">
                                            <p:graphicEl>
                                              <a:dgm id="{CA539892-7BA0-47E3-B000-B18196139B9C}"/>
                                            </p:graphicEl>
                                          </p:spTgt>
                                        </p:tgtEl>
                                        <p:attrNameLst>
                                          <p:attrName>style.visibility</p:attrName>
                                        </p:attrNameLst>
                                      </p:cBhvr>
                                      <p:to>
                                        <p:strVal val="visible"/>
                                      </p:to>
                                    </p:set>
                                    <p:animEffect transition="in" filter="fade">
                                      <p:cBhvr>
                                        <p:cTn id="143" dur="250"/>
                                        <p:tgtEl>
                                          <p:spTgt spid="55">
                                            <p:graphicEl>
                                              <a:dgm id="{CA539892-7BA0-47E3-B000-B18196139B9C}"/>
                                            </p:graphicEl>
                                          </p:spTgt>
                                        </p:tgtEl>
                                      </p:cBhvr>
                                    </p:animEffect>
                                  </p:childTnLst>
                                </p:cTn>
                              </p:par>
                            </p:childTnLst>
                          </p:cTn>
                        </p:par>
                        <p:par>
                          <p:cTn id="144" fill="hold">
                            <p:stCondLst>
                              <p:cond delay="8750"/>
                            </p:stCondLst>
                            <p:childTnLst>
                              <p:par>
                                <p:cTn id="145" presetID="10" presetClass="entr" presetSubtype="0" fill="hold" grpId="0" nodeType="afterEffect">
                                  <p:stCondLst>
                                    <p:cond delay="0"/>
                                  </p:stCondLst>
                                  <p:childTnLst>
                                    <p:set>
                                      <p:cBhvr>
                                        <p:cTn id="146" dur="1" fill="hold">
                                          <p:stCondLst>
                                            <p:cond delay="0"/>
                                          </p:stCondLst>
                                        </p:cTn>
                                        <p:tgtEl>
                                          <p:spTgt spid="55">
                                            <p:graphicEl>
                                              <a:dgm id="{C5BBC315-1649-45E0-8460-B8CBD9600EF8}"/>
                                            </p:graphicEl>
                                          </p:spTgt>
                                        </p:tgtEl>
                                        <p:attrNameLst>
                                          <p:attrName>style.visibility</p:attrName>
                                        </p:attrNameLst>
                                      </p:cBhvr>
                                      <p:to>
                                        <p:strVal val="visible"/>
                                      </p:to>
                                    </p:set>
                                    <p:animEffect transition="in" filter="fade">
                                      <p:cBhvr>
                                        <p:cTn id="147" dur="250"/>
                                        <p:tgtEl>
                                          <p:spTgt spid="55">
                                            <p:graphicEl>
                                              <a:dgm id="{C5BBC315-1649-45E0-8460-B8CBD9600EF8}"/>
                                            </p:graphicEl>
                                          </p:spTgt>
                                        </p:tgtEl>
                                      </p:cBhvr>
                                    </p:animEffect>
                                  </p:childTnLst>
                                </p:cTn>
                              </p:par>
                            </p:childTnLst>
                          </p:cTn>
                        </p:par>
                        <p:par>
                          <p:cTn id="148" fill="hold">
                            <p:stCondLst>
                              <p:cond delay="9000"/>
                            </p:stCondLst>
                            <p:childTnLst>
                              <p:par>
                                <p:cTn id="149" presetID="10" presetClass="entr" presetSubtype="0" fill="hold" grpId="0" nodeType="afterEffect">
                                  <p:stCondLst>
                                    <p:cond delay="0"/>
                                  </p:stCondLst>
                                  <p:childTnLst>
                                    <p:set>
                                      <p:cBhvr>
                                        <p:cTn id="150" dur="1" fill="hold">
                                          <p:stCondLst>
                                            <p:cond delay="0"/>
                                          </p:stCondLst>
                                        </p:cTn>
                                        <p:tgtEl>
                                          <p:spTgt spid="55">
                                            <p:graphicEl>
                                              <a:dgm id="{37DA071D-8D8C-4A5F-9BC5-8D22A00DBFED}"/>
                                            </p:graphicEl>
                                          </p:spTgt>
                                        </p:tgtEl>
                                        <p:attrNameLst>
                                          <p:attrName>style.visibility</p:attrName>
                                        </p:attrNameLst>
                                      </p:cBhvr>
                                      <p:to>
                                        <p:strVal val="visible"/>
                                      </p:to>
                                    </p:set>
                                    <p:animEffect transition="in" filter="fade">
                                      <p:cBhvr>
                                        <p:cTn id="151" dur="250"/>
                                        <p:tgtEl>
                                          <p:spTgt spid="55">
                                            <p:graphicEl>
                                              <a:dgm id="{37DA071D-8D8C-4A5F-9BC5-8D22A00DBFED}"/>
                                            </p:graphicEl>
                                          </p:spTgt>
                                        </p:tgtEl>
                                      </p:cBhvr>
                                    </p:animEffect>
                                  </p:childTnLst>
                                </p:cTn>
                              </p:par>
                            </p:childTnLst>
                          </p:cTn>
                        </p:par>
                        <p:par>
                          <p:cTn id="152" fill="hold">
                            <p:stCondLst>
                              <p:cond delay="9250"/>
                            </p:stCondLst>
                            <p:childTnLst>
                              <p:par>
                                <p:cTn id="153" presetID="10" presetClass="entr" presetSubtype="0" fill="hold" grpId="0" nodeType="afterEffect">
                                  <p:stCondLst>
                                    <p:cond delay="0"/>
                                  </p:stCondLst>
                                  <p:childTnLst>
                                    <p:set>
                                      <p:cBhvr>
                                        <p:cTn id="154" dur="1" fill="hold">
                                          <p:stCondLst>
                                            <p:cond delay="0"/>
                                          </p:stCondLst>
                                        </p:cTn>
                                        <p:tgtEl>
                                          <p:spTgt spid="55">
                                            <p:graphicEl>
                                              <a:dgm id="{69EFD562-B970-47E8-88A3-5F1A2A909751}"/>
                                            </p:graphicEl>
                                          </p:spTgt>
                                        </p:tgtEl>
                                        <p:attrNameLst>
                                          <p:attrName>style.visibility</p:attrName>
                                        </p:attrNameLst>
                                      </p:cBhvr>
                                      <p:to>
                                        <p:strVal val="visible"/>
                                      </p:to>
                                    </p:set>
                                    <p:animEffect transition="in" filter="fade">
                                      <p:cBhvr>
                                        <p:cTn id="155" dur="250"/>
                                        <p:tgtEl>
                                          <p:spTgt spid="55">
                                            <p:graphicEl>
                                              <a:dgm id="{69EFD562-B970-47E8-88A3-5F1A2A909751}"/>
                                            </p:graphicEl>
                                          </p:spTgt>
                                        </p:tgtEl>
                                      </p:cBhvr>
                                    </p:animEffect>
                                  </p:childTnLst>
                                </p:cTn>
                              </p:par>
                            </p:childTnLst>
                          </p:cTn>
                        </p:par>
                        <p:par>
                          <p:cTn id="156" fill="hold">
                            <p:stCondLst>
                              <p:cond delay="9500"/>
                            </p:stCondLst>
                            <p:childTnLst>
                              <p:par>
                                <p:cTn id="157" presetID="10" presetClass="entr" presetSubtype="0" fill="hold" grpId="0" nodeType="afterEffect">
                                  <p:stCondLst>
                                    <p:cond delay="0"/>
                                  </p:stCondLst>
                                  <p:childTnLst>
                                    <p:set>
                                      <p:cBhvr>
                                        <p:cTn id="158" dur="1" fill="hold">
                                          <p:stCondLst>
                                            <p:cond delay="0"/>
                                          </p:stCondLst>
                                        </p:cTn>
                                        <p:tgtEl>
                                          <p:spTgt spid="55">
                                            <p:graphicEl>
                                              <a:dgm id="{E63DE032-CFDE-45DF-BE9A-BF6D949D94ED}"/>
                                            </p:graphicEl>
                                          </p:spTgt>
                                        </p:tgtEl>
                                        <p:attrNameLst>
                                          <p:attrName>style.visibility</p:attrName>
                                        </p:attrNameLst>
                                      </p:cBhvr>
                                      <p:to>
                                        <p:strVal val="visible"/>
                                      </p:to>
                                    </p:set>
                                    <p:animEffect transition="in" filter="fade">
                                      <p:cBhvr>
                                        <p:cTn id="159" dur="250"/>
                                        <p:tgtEl>
                                          <p:spTgt spid="55">
                                            <p:graphicEl>
                                              <a:dgm id="{E63DE032-CFDE-45DF-BE9A-BF6D949D94ED}"/>
                                            </p:graphicEl>
                                          </p:spTgt>
                                        </p:tgtEl>
                                      </p:cBhvr>
                                    </p:animEffect>
                                  </p:childTnLst>
                                </p:cTn>
                              </p:par>
                            </p:childTnLst>
                          </p:cTn>
                        </p:par>
                        <p:par>
                          <p:cTn id="160" fill="hold">
                            <p:stCondLst>
                              <p:cond delay="9750"/>
                            </p:stCondLst>
                            <p:childTnLst>
                              <p:par>
                                <p:cTn id="161" presetID="10" presetClass="entr" presetSubtype="0" fill="hold" grpId="0" nodeType="afterEffect">
                                  <p:stCondLst>
                                    <p:cond delay="0"/>
                                  </p:stCondLst>
                                  <p:childTnLst>
                                    <p:set>
                                      <p:cBhvr>
                                        <p:cTn id="162" dur="1" fill="hold">
                                          <p:stCondLst>
                                            <p:cond delay="0"/>
                                          </p:stCondLst>
                                        </p:cTn>
                                        <p:tgtEl>
                                          <p:spTgt spid="55">
                                            <p:graphicEl>
                                              <a:dgm id="{901DC591-F81F-4650-A6F4-E2C46CECDD35}"/>
                                            </p:graphicEl>
                                          </p:spTgt>
                                        </p:tgtEl>
                                        <p:attrNameLst>
                                          <p:attrName>style.visibility</p:attrName>
                                        </p:attrNameLst>
                                      </p:cBhvr>
                                      <p:to>
                                        <p:strVal val="visible"/>
                                      </p:to>
                                    </p:set>
                                    <p:animEffect transition="in" filter="fade">
                                      <p:cBhvr>
                                        <p:cTn id="163" dur="250"/>
                                        <p:tgtEl>
                                          <p:spTgt spid="55">
                                            <p:graphicEl>
                                              <a:dgm id="{901DC591-F81F-4650-A6F4-E2C46CECDD35}"/>
                                            </p:graphicEl>
                                          </p:spTgt>
                                        </p:tgtEl>
                                      </p:cBhvr>
                                    </p:animEffect>
                                  </p:childTnLst>
                                </p:cTn>
                              </p:par>
                            </p:childTnLst>
                          </p:cTn>
                        </p:par>
                        <p:par>
                          <p:cTn id="164" fill="hold">
                            <p:stCondLst>
                              <p:cond delay="10000"/>
                            </p:stCondLst>
                            <p:childTnLst>
                              <p:par>
                                <p:cTn id="165" presetID="10" presetClass="entr" presetSubtype="0" fill="hold" grpId="0" nodeType="afterEffect">
                                  <p:stCondLst>
                                    <p:cond delay="0"/>
                                  </p:stCondLst>
                                  <p:childTnLst>
                                    <p:set>
                                      <p:cBhvr>
                                        <p:cTn id="166" dur="1" fill="hold">
                                          <p:stCondLst>
                                            <p:cond delay="0"/>
                                          </p:stCondLst>
                                        </p:cTn>
                                        <p:tgtEl>
                                          <p:spTgt spid="55">
                                            <p:graphicEl>
                                              <a:dgm id="{7EC03F03-B35F-477D-8551-E64EBA8FB82A}"/>
                                            </p:graphicEl>
                                          </p:spTgt>
                                        </p:tgtEl>
                                        <p:attrNameLst>
                                          <p:attrName>style.visibility</p:attrName>
                                        </p:attrNameLst>
                                      </p:cBhvr>
                                      <p:to>
                                        <p:strVal val="visible"/>
                                      </p:to>
                                    </p:set>
                                    <p:animEffect transition="in" filter="fade">
                                      <p:cBhvr>
                                        <p:cTn id="167" dur="250"/>
                                        <p:tgtEl>
                                          <p:spTgt spid="55">
                                            <p:graphicEl>
                                              <a:dgm id="{7EC03F03-B35F-477D-8551-E64EBA8FB82A}"/>
                                            </p:graphicEl>
                                          </p:spTgt>
                                        </p:tgtEl>
                                      </p:cBhvr>
                                    </p:animEffect>
                                  </p:childTnLst>
                                </p:cTn>
                              </p:par>
                            </p:childTnLst>
                          </p:cTn>
                        </p:par>
                        <p:par>
                          <p:cTn id="168" fill="hold">
                            <p:stCondLst>
                              <p:cond delay="10250"/>
                            </p:stCondLst>
                            <p:childTnLst>
                              <p:par>
                                <p:cTn id="169" presetID="10" presetClass="entr" presetSubtype="0" fill="hold" grpId="0" nodeType="afterEffect">
                                  <p:stCondLst>
                                    <p:cond delay="0"/>
                                  </p:stCondLst>
                                  <p:childTnLst>
                                    <p:set>
                                      <p:cBhvr>
                                        <p:cTn id="170" dur="1" fill="hold">
                                          <p:stCondLst>
                                            <p:cond delay="0"/>
                                          </p:stCondLst>
                                        </p:cTn>
                                        <p:tgtEl>
                                          <p:spTgt spid="55">
                                            <p:graphicEl>
                                              <a:dgm id="{F309F29E-B01B-4955-8DF6-B3A7A8DB1645}"/>
                                            </p:graphicEl>
                                          </p:spTgt>
                                        </p:tgtEl>
                                        <p:attrNameLst>
                                          <p:attrName>style.visibility</p:attrName>
                                        </p:attrNameLst>
                                      </p:cBhvr>
                                      <p:to>
                                        <p:strVal val="visible"/>
                                      </p:to>
                                    </p:set>
                                    <p:animEffect transition="in" filter="fade">
                                      <p:cBhvr>
                                        <p:cTn id="171" dur="250"/>
                                        <p:tgtEl>
                                          <p:spTgt spid="55">
                                            <p:graphicEl>
                                              <a:dgm id="{F309F29E-B01B-4955-8DF6-B3A7A8DB1645}"/>
                                            </p:graphicEl>
                                          </p:spTgt>
                                        </p:tgtEl>
                                      </p:cBhvr>
                                    </p:animEffect>
                                  </p:childTnLst>
                                </p:cTn>
                              </p:par>
                            </p:childTnLst>
                          </p:cTn>
                        </p:par>
                        <p:par>
                          <p:cTn id="172" fill="hold">
                            <p:stCondLst>
                              <p:cond delay="10500"/>
                            </p:stCondLst>
                            <p:childTnLst>
                              <p:par>
                                <p:cTn id="173" presetID="10" presetClass="entr" presetSubtype="0" fill="hold" grpId="0" nodeType="afterEffect">
                                  <p:stCondLst>
                                    <p:cond delay="0"/>
                                  </p:stCondLst>
                                  <p:childTnLst>
                                    <p:set>
                                      <p:cBhvr>
                                        <p:cTn id="174" dur="1" fill="hold">
                                          <p:stCondLst>
                                            <p:cond delay="0"/>
                                          </p:stCondLst>
                                        </p:cTn>
                                        <p:tgtEl>
                                          <p:spTgt spid="55">
                                            <p:graphicEl>
                                              <a:dgm id="{467A0CF2-64F7-4B9E-9207-43CCE3A9269E}"/>
                                            </p:graphicEl>
                                          </p:spTgt>
                                        </p:tgtEl>
                                        <p:attrNameLst>
                                          <p:attrName>style.visibility</p:attrName>
                                        </p:attrNameLst>
                                      </p:cBhvr>
                                      <p:to>
                                        <p:strVal val="visible"/>
                                      </p:to>
                                    </p:set>
                                    <p:animEffect transition="in" filter="fade">
                                      <p:cBhvr>
                                        <p:cTn id="175" dur="250"/>
                                        <p:tgtEl>
                                          <p:spTgt spid="55">
                                            <p:graphicEl>
                                              <a:dgm id="{467A0CF2-64F7-4B9E-9207-43CCE3A9269E}"/>
                                            </p:graphicEl>
                                          </p:spTgt>
                                        </p:tgtEl>
                                      </p:cBhvr>
                                    </p:animEffect>
                                  </p:childTnLst>
                                </p:cTn>
                              </p:par>
                            </p:childTnLst>
                          </p:cTn>
                        </p:par>
                        <p:par>
                          <p:cTn id="176" fill="hold">
                            <p:stCondLst>
                              <p:cond delay="10750"/>
                            </p:stCondLst>
                            <p:childTnLst>
                              <p:par>
                                <p:cTn id="177" presetID="10" presetClass="entr" presetSubtype="0" fill="hold" grpId="0" nodeType="afterEffect">
                                  <p:stCondLst>
                                    <p:cond delay="0"/>
                                  </p:stCondLst>
                                  <p:childTnLst>
                                    <p:set>
                                      <p:cBhvr>
                                        <p:cTn id="178" dur="1" fill="hold">
                                          <p:stCondLst>
                                            <p:cond delay="0"/>
                                          </p:stCondLst>
                                        </p:cTn>
                                        <p:tgtEl>
                                          <p:spTgt spid="55">
                                            <p:graphicEl>
                                              <a:dgm id="{144CCCC9-2091-40D5-84AA-DDC0D8483255}"/>
                                            </p:graphicEl>
                                          </p:spTgt>
                                        </p:tgtEl>
                                        <p:attrNameLst>
                                          <p:attrName>style.visibility</p:attrName>
                                        </p:attrNameLst>
                                      </p:cBhvr>
                                      <p:to>
                                        <p:strVal val="visible"/>
                                      </p:to>
                                    </p:set>
                                    <p:animEffect transition="in" filter="fade">
                                      <p:cBhvr>
                                        <p:cTn id="179" dur="250"/>
                                        <p:tgtEl>
                                          <p:spTgt spid="55">
                                            <p:graphicEl>
                                              <a:dgm id="{144CCCC9-2091-40D5-84AA-DDC0D8483255}"/>
                                            </p:graphicEl>
                                          </p:spTgt>
                                        </p:tgtEl>
                                      </p:cBhvr>
                                    </p:animEffect>
                                  </p:childTnLst>
                                </p:cTn>
                              </p:par>
                            </p:childTnLst>
                          </p:cTn>
                        </p:par>
                        <p:par>
                          <p:cTn id="180" fill="hold">
                            <p:stCondLst>
                              <p:cond delay="11000"/>
                            </p:stCondLst>
                            <p:childTnLst>
                              <p:par>
                                <p:cTn id="181" presetID="10" presetClass="entr" presetSubtype="0" fill="hold" grpId="0" nodeType="afterEffect">
                                  <p:stCondLst>
                                    <p:cond delay="0"/>
                                  </p:stCondLst>
                                  <p:childTnLst>
                                    <p:set>
                                      <p:cBhvr>
                                        <p:cTn id="182" dur="1" fill="hold">
                                          <p:stCondLst>
                                            <p:cond delay="0"/>
                                          </p:stCondLst>
                                        </p:cTn>
                                        <p:tgtEl>
                                          <p:spTgt spid="55">
                                            <p:graphicEl>
                                              <a:dgm id="{5834553B-6908-4D28-88E1-0084B8420EE4}"/>
                                            </p:graphicEl>
                                          </p:spTgt>
                                        </p:tgtEl>
                                        <p:attrNameLst>
                                          <p:attrName>style.visibility</p:attrName>
                                        </p:attrNameLst>
                                      </p:cBhvr>
                                      <p:to>
                                        <p:strVal val="visible"/>
                                      </p:to>
                                    </p:set>
                                    <p:animEffect transition="in" filter="fade">
                                      <p:cBhvr>
                                        <p:cTn id="183" dur="250"/>
                                        <p:tgtEl>
                                          <p:spTgt spid="55">
                                            <p:graphicEl>
                                              <a:dgm id="{5834553B-6908-4D28-88E1-0084B8420EE4}"/>
                                            </p:graphicEl>
                                          </p:spTgt>
                                        </p:tgtEl>
                                      </p:cBhvr>
                                    </p:animEffect>
                                  </p:childTnLst>
                                </p:cTn>
                              </p:par>
                            </p:childTnLst>
                          </p:cTn>
                        </p:par>
                        <p:par>
                          <p:cTn id="184" fill="hold">
                            <p:stCondLst>
                              <p:cond delay="11250"/>
                            </p:stCondLst>
                            <p:childTnLst>
                              <p:par>
                                <p:cTn id="185" presetID="10" presetClass="entr" presetSubtype="0" fill="hold" grpId="0" nodeType="afterEffect">
                                  <p:stCondLst>
                                    <p:cond delay="0"/>
                                  </p:stCondLst>
                                  <p:childTnLst>
                                    <p:set>
                                      <p:cBhvr>
                                        <p:cTn id="186" dur="1" fill="hold">
                                          <p:stCondLst>
                                            <p:cond delay="0"/>
                                          </p:stCondLst>
                                        </p:cTn>
                                        <p:tgtEl>
                                          <p:spTgt spid="55">
                                            <p:graphicEl>
                                              <a:dgm id="{05D22AE5-C8CF-459F-B3E8-22B7A090C78B}"/>
                                            </p:graphicEl>
                                          </p:spTgt>
                                        </p:tgtEl>
                                        <p:attrNameLst>
                                          <p:attrName>style.visibility</p:attrName>
                                        </p:attrNameLst>
                                      </p:cBhvr>
                                      <p:to>
                                        <p:strVal val="visible"/>
                                      </p:to>
                                    </p:set>
                                    <p:animEffect transition="in" filter="fade">
                                      <p:cBhvr>
                                        <p:cTn id="187" dur="250"/>
                                        <p:tgtEl>
                                          <p:spTgt spid="55">
                                            <p:graphicEl>
                                              <a:dgm id="{05D22AE5-C8CF-459F-B3E8-22B7A090C78B}"/>
                                            </p:graphicEl>
                                          </p:spTgt>
                                        </p:tgtEl>
                                      </p:cBhvr>
                                    </p:animEffect>
                                  </p:childTnLst>
                                </p:cTn>
                              </p:par>
                            </p:childTnLst>
                          </p:cTn>
                        </p:par>
                        <p:par>
                          <p:cTn id="188" fill="hold">
                            <p:stCondLst>
                              <p:cond delay="11500"/>
                            </p:stCondLst>
                            <p:childTnLst>
                              <p:par>
                                <p:cTn id="189" presetID="10" presetClass="entr" presetSubtype="0" fill="hold" grpId="0" nodeType="afterEffect">
                                  <p:stCondLst>
                                    <p:cond delay="0"/>
                                  </p:stCondLst>
                                  <p:childTnLst>
                                    <p:set>
                                      <p:cBhvr>
                                        <p:cTn id="190" dur="1" fill="hold">
                                          <p:stCondLst>
                                            <p:cond delay="0"/>
                                          </p:stCondLst>
                                        </p:cTn>
                                        <p:tgtEl>
                                          <p:spTgt spid="55">
                                            <p:graphicEl>
                                              <a:dgm id="{B1EBC75F-1AFD-464B-A866-2E532BD4F55C}"/>
                                            </p:graphicEl>
                                          </p:spTgt>
                                        </p:tgtEl>
                                        <p:attrNameLst>
                                          <p:attrName>style.visibility</p:attrName>
                                        </p:attrNameLst>
                                      </p:cBhvr>
                                      <p:to>
                                        <p:strVal val="visible"/>
                                      </p:to>
                                    </p:set>
                                    <p:animEffect transition="in" filter="fade">
                                      <p:cBhvr>
                                        <p:cTn id="191" dur="250"/>
                                        <p:tgtEl>
                                          <p:spTgt spid="55">
                                            <p:graphicEl>
                                              <a:dgm id="{B1EBC75F-1AFD-464B-A866-2E532BD4F55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5" grpId="0" uiExpand="1">
        <p:bldSub>
          <a:bldDgm bld="lvl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AAFC892-3B03-497F-92C9-B63CC158BFDF}" type="slidenum">
              <a:rPr lang="en-US" smtClean="0"/>
              <a:t>11</a:t>
            </a:fld>
            <a:endParaRPr lang="en-US" dirty="0"/>
          </a:p>
        </p:txBody>
      </p:sp>
      <p:graphicFrame>
        <p:nvGraphicFramePr>
          <p:cNvPr id="5" name="Diagram 4"/>
          <p:cNvGraphicFramePr/>
          <p:nvPr>
            <p:extLst>
              <p:ext uri="{D42A27DB-BD31-4B8C-83A1-F6EECF244321}">
                <p14:modId xmlns:p14="http://schemas.microsoft.com/office/powerpoint/2010/main" val="3706946013"/>
              </p:ext>
            </p:extLst>
          </p:nvPr>
        </p:nvGraphicFramePr>
        <p:xfrm>
          <a:off x="389658" y="304800"/>
          <a:ext cx="7763741"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5562600" y="6534331"/>
            <a:ext cx="2133891" cy="276999"/>
          </a:xfrm>
          <a:prstGeom prst="rect">
            <a:avLst/>
          </a:prstGeom>
          <a:noFill/>
        </p:spPr>
        <p:txBody>
          <a:bodyPr wrap="square" rtlCol="0">
            <a:spAutoFit/>
          </a:bodyPr>
          <a:lstStyle/>
          <a:p>
            <a:r>
              <a:rPr lang="en-US" sz="1200" dirty="0" smtClean="0">
                <a:hlinkClick r:id="rId7" action="ppaction://hlinksldjump"/>
              </a:rPr>
              <a:t>Return to Table of Contents</a:t>
            </a:r>
            <a:endParaRPr lang="en-US" sz="1200" dirty="0"/>
          </a:p>
        </p:txBody>
      </p:sp>
    </p:spTree>
    <p:extLst>
      <p:ext uri="{BB962C8B-B14F-4D97-AF65-F5344CB8AC3E}">
        <p14:creationId xmlns:p14="http://schemas.microsoft.com/office/powerpoint/2010/main" val="1871060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a:xfrm>
            <a:off x="0" y="0"/>
            <a:ext cx="9220200" cy="878745"/>
          </a:xfrm>
          <a:prstGeom prst="rect">
            <a:avLst/>
          </a:prstGeom>
        </p:spPr>
        <p:txBody>
          <a:bodyPr anchor="ctr">
            <a:noAutofit/>
          </a:bodyPr>
          <a:lst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Arial Bold" pitchFamily="1" charset="0"/>
                <a:ea typeface="ヒラギノ角ゴ Pro W3" charset="-128"/>
                <a:cs typeface="ヒラギノ角ゴ Pro W3" charset="-128"/>
              </a:defRPr>
            </a:lvl2pPr>
            <a:lvl3pPr algn="l" rtl="0" eaLnBrk="0" fontAlgn="base" hangingPunct="0">
              <a:spcBef>
                <a:spcPct val="0"/>
              </a:spcBef>
              <a:spcAft>
                <a:spcPct val="0"/>
              </a:spcAft>
              <a:defRPr sz="2800">
                <a:solidFill>
                  <a:schemeClr val="tx1"/>
                </a:solidFill>
                <a:latin typeface="Arial Bold" pitchFamily="1" charset="0"/>
                <a:ea typeface="ヒラギノ角ゴ Pro W3" charset="-128"/>
                <a:cs typeface="ヒラギノ角ゴ Pro W3" charset="-128"/>
              </a:defRPr>
            </a:lvl3pPr>
            <a:lvl4pPr algn="l" rtl="0" eaLnBrk="0" fontAlgn="base" hangingPunct="0">
              <a:spcBef>
                <a:spcPct val="0"/>
              </a:spcBef>
              <a:spcAft>
                <a:spcPct val="0"/>
              </a:spcAft>
              <a:defRPr sz="2800">
                <a:solidFill>
                  <a:schemeClr val="tx1"/>
                </a:solidFill>
                <a:latin typeface="Arial Bold" pitchFamily="1" charset="0"/>
                <a:ea typeface="ヒラギノ角ゴ Pro W3" charset="-128"/>
                <a:cs typeface="ヒラギノ角ゴ Pro W3" charset="-128"/>
              </a:defRPr>
            </a:lvl4pPr>
            <a:lvl5pPr algn="l" rtl="0" eaLnBrk="0" fontAlgn="base" hangingPunct="0">
              <a:spcBef>
                <a:spcPct val="0"/>
              </a:spcBef>
              <a:spcAft>
                <a:spcPct val="0"/>
              </a:spcAft>
              <a:defRPr sz="2800">
                <a:solidFill>
                  <a:schemeClr val="tx1"/>
                </a:solidFill>
                <a:latin typeface="Arial Bold" pitchFamily="1" charset="0"/>
                <a:ea typeface="ヒラギノ角ゴ Pro W3" charset="-128"/>
                <a:cs typeface="ヒラギノ角ゴ Pro W3" charset="-128"/>
              </a:defRPr>
            </a:lvl5pPr>
            <a:lvl6pPr marL="457200" algn="l" rtl="0" fontAlgn="base">
              <a:spcBef>
                <a:spcPct val="0"/>
              </a:spcBef>
              <a:spcAft>
                <a:spcPct val="0"/>
              </a:spcAft>
              <a:defRPr sz="2800">
                <a:solidFill>
                  <a:srgbClr val="005389"/>
                </a:solidFill>
                <a:latin typeface="Arial Bold" pitchFamily="1" charset="0"/>
                <a:ea typeface="ヒラギノ角ゴ Pro W3" charset="-128"/>
                <a:cs typeface="ヒラギノ角ゴ Pro W3" charset="-128"/>
              </a:defRPr>
            </a:lvl6pPr>
            <a:lvl7pPr marL="914400" algn="l" rtl="0" fontAlgn="base">
              <a:spcBef>
                <a:spcPct val="0"/>
              </a:spcBef>
              <a:spcAft>
                <a:spcPct val="0"/>
              </a:spcAft>
              <a:defRPr sz="2800">
                <a:solidFill>
                  <a:srgbClr val="005389"/>
                </a:solidFill>
                <a:latin typeface="Arial Bold" pitchFamily="1" charset="0"/>
                <a:ea typeface="ヒラギノ角ゴ Pro W3" charset="-128"/>
                <a:cs typeface="ヒラギノ角ゴ Pro W3" charset="-128"/>
              </a:defRPr>
            </a:lvl7pPr>
            <a:lvl8pPr marL="1371600" algn="l" rtl="0" fontAlgn="base">
              <a:spcBef>
                <a:spcPct val="0"/>
              </a:spcBef>
              <a:spcAft>
                <a:spcPct val="0"/>
              </a:spcAft>
              <a:defRPr sz="2800">
                <a:solidFill>
                  <a:srgbClr val="005389"/>
                </a:solidFill>
                <a:latin typeface="Arial Bold" pitchFamily="1" charset="0"/>
                <a:ea typeface="ヒラギノ角ゴ Pro W3" charset="-128"/>
                <a:cs typeface="ヒラギノ角ゴ Pro W3" charset="-128"/>
              </a:defRPr>
            </a:lvl8pPr>
            <a:lvl9pPr marL="1828800" algn="l" rtl="0" fontAlgn="base">
              <a:spcBef>
                <a:spcPct val="0"/>
              </a:spcBef>
              <a:spcAft>
                <a:spcPct val="0"/>
              </a:spcAft>
              <a:defRPr sz="2800">
                <a:solidFill>
                  <a:srgbClr val="005389"/>
                </a:solidFill>
                <a:latin typeface="Arial Bold" pitchFamily="1" charset="0"/>
                <a:ea typeface="ヒラギノ角ゴ Pro W3" charset="-128"/>
                <a:cs typeface="ヒラギノ角ゴ Pro W3" charset="-128"/>
              </a:defRPr>
            </a:lvl9pPr>
          </a:lstStyle>
          <a:p>
            <a:pPr algn="ctr"/>
            <a:r>
              <a:rPr lang="en-US" sz="1800" dirty="0"/>
              <a:t>Testing</a:t>
            </a:r>
            <a:endParaRPr lang="en-US" sz="1800" b="1" kern="0" dirty="0" smtClean="0"/>
          </a:p>
        </p:txBody>
      </p:sp>
      <p:sp>
        <p:nvSpPr>
          <p:cNvPr id="6" name="TextBox 5"/>
          <p:cNvSpPr txBox="1"/>
          <p:nvPr/>
        </p:nvSpPr>
        <p:spPr>
          <a:xfrm>
            <a:off x="0" y="696519"/>
            <a:ext cx="9144000" cy="461665"/>
          </a:xfrm>
          <a:prstGeom prst="rect">
            <a:avLst/>
          </a:prstGeom>
          <a:noFill/>
        </p:spPr>
        <p:txBody>
          <a:bodyPr wrap="square" rtlCol="0" anchor="ctr">
            <a:spAutoFit/>
          </a:bodyPr>
          <a:lstStyle/>
          <a:p>
            <a:pPr algn="ctr"/>
            <a:r>
              <a:rPr lang="en-US" dirty="0"/>
              <a:t>Testing</a:t>
            </a:r>
            <a:endParaRPr lang="en-US" dirty="0" smtClean="0"/>
          </a:p>
        </p:txBody>
      </p:sp>
      <p:sp>
        <p:nvSpPr>
          <p:cNvPr id="9" name="TextBox 8"/>
          <p:cNvSpPr txBox="1"/>
          <p:nvPr/>
        </p:nvSpPr>
        <p:spPr>
          <a:xfrm>
            <a:off x="5562600" y="6534331"/>
            <a:ext cx="2133891" cy="276999"/>
          </a:xfrm>
          <a:prstGeom prst="rect">
            <a:avLst/>
          </a:prstGeom>
          <a:noFill/>
        </p:spPr>
        <p:txBody>
          <a:bodyPr wrap="square" rtlCol="0">
            <a:spAutoFit/>
          </a:bodyPr>
          <a:lstStyle/>
          <a:p>
            <a:r>
              <a:rPr lang="en-US" sz="1200" dirty="0" smtClean="0">
                <a:hlinkClick r:id="rId3" action="ppaction://hlinksldjump"/>
              </a:rPr>
              <a:t>Return to Table of Contents</a:t>
            </a:r>
            <a:endParaRPr lang="en-US" sz="1200" dirty="0"/>
          </a:p>
        </p:txBody>
      </p:sp>
      <p:sp>
        <p:nvSpPr>
          <p:cNvPr id="3" name="Slide Number Placeholder 2"/>
          <p:cNvSpPr>
            <a:spLocks noGrp="1"/>
          </p:cNvSpPr>
          <p:nvPr>
            <p:ph type="sldNum" sz="quarter" idx="10"/>
          </p:nvPr>
        </p:nvSpPr>
        <p:spPr/>
        <p:txBody>
          <a:bodyPr/>
          <a:lstStyle/>
          <a:p>
            <a:fld id="{E67860CB-9385-4D4C-8D43-40C2B535E2FE}" type="slidenum">
              <a:rPr lang="en-US" altLang="en-US" smtClean="0"/>
              <a:pPr/>
              <a:t>12</a:t>
            </a:fld>
            <a:endParaRPr lang="en-US" altLang="en-US"/>
          </a:p>
        </p:txBody>
      </p:sp>
      <p:graphicFrame>
        <p:nvGraphicFramePr>
          <p:cNvPr id="33" name="Diagram 32"/>
          <p:cNvGraphicFramePr/>
          <p:nvPr>
            <p:extLst>
              <p:ext uri="{D42A27DB-BD31-4B8C-83A1-F6EECF244321}">
                <p14:modId xmlns:p14="http://schemas.microsoft.com/office/powerpoint/2010/main" val="3562541802"/>
              </p:ext>
            </p:extLst>
          </p:nvPr>
        </p:nvGraphicFramePr>
        <p:xfrm>
          <a:off x="381000" y="1159878"/>
          <a:ext cx="8153400" cy="2743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53" name="Group 52"/>
          <p:cNvGrpSpPr/>
          <p:nvPr/>
        </p:nvGrpSpPr>
        <p:grpSpPr>
          <a:xfrm>
            <a:off x="3048000" y="1927620"/>
            <a:ext cx="838200" cy="533400"/>
            <a:chOff x="3048000" y="2133600"/>
            <a:chExt cx="838200" cy="533400"/>
          </a:xfrm>
        </p:grpSpPr>
        <p:cxnSp>
          <p:nvCxnSpPr>
            <p:cNvPr id="35" name="Straight Connector 34"/>
            <p:cNvCxnSpPr/>
            <p:nvPr/>
          </p:nvCxnSpPr>
          <p:spPr bwMode="auto">
            <a:xfrm>
              <a:off x="3048000" y="2667000"/>
              <a:ext cx="381000" cy="0"/>
            </a:xfrm>
            <a:prstGeom prst="line">
              <a:avLst/>
            </a:prstGeom>
            <a:ln w="28575">
              <a:solidFill>
                <a:schemeClr val="bg1"/>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9" name="Straight Connector 38"/>
            <p:cNvCxnSpPr/>
            <p:nvPr/>
          </p:nvCxnSpPr>
          <p:spPr bwMode="auto">
            <a:xfrm>
              <a:off x="3048000" y="2133600"/>
              <a:ext cx="381000" cy="533400"/>
            </a:xfrm>
            <a:prstGeom prst="line">
              <a:avLst/>
            </a:prstGeom>
            <a:ln w="28575">
              <a:solidFill>
                <a:schemeClr val="bg1"/>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1" name="Straight Connector 40"/>
            <p:cNvCxnSpPr/>
            <p:nvPr/>
          </p:nvCxnSpPr>
          <p:spPr bwMode="auto">
            <a:xfrm>
              <a:off x="3886200" y="2133600"/>
              <a:ext cx="0" cy="304800"/>
            </a:xfrm>
            <a:prstGeom prst="line">
              <a:avLst/>
            </a:prstGeom>
            <a:ln w="28575">
              <a:solidFill>
                <a:schemeClr val="bg1"/>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grpSp>
      <p:graphicFrame>
        <p:nvGraphicFramePr>
          <p:cNvPr id="46" name="Diagram 45"/>
          <p:cNvGraphicFramePr/>
          <p:nvPr>
            <p:extLst>
              <p:ext uri="{D42A27DB-BD31-4B8C-83A1-F6EECF244321}">
                <p14:modId xmlns:p14="http://schemas.microsoft.com/office/powerpoint/2010/main" val="1638177152"/>
              </p:ext>
            </p:extLst>
          </p:nvPr>
        </p:nvGraphicFramePr>
        <p:xfrm>
          <a:off x="5595796" y="1355355"/>
          <a:ext cx="2938604" cy="62584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47" name="TextBox 46"/>
          <p:cNvSpPr txBox="1"/>
          <p:nvPr/>
        </p:nvSpPr>
        <p:spPr>
          <a:xfrm>
            <a:off x="381000" y="1291830"/>
            <a:ext cx="835485" cy="461665"/>
          </a:xfrm>
          <a:prstGeom prst="rect">
            <a:avLst/>
          </a:prstGeom>
          <a:noFill/>
        </p:spPr>
        <p:txBody>
          <a:bodyPr wrap="none" rtlCol="0">
            <a:spAutoFit/>
          </a:bodyPr>
          <a:lstStyle/>
          <a:p>
            <a:r>
              <a:rPr lang="en-US" dirty="0" smtClean="0"/>
              <a:t>Flow</a:t>
            </a:r>
            <a:endParaRPr lang="en-US" dirty="0"/>
          </a:p>
        </p:txBody>
      </p:sp>
      <p:sp>
        <p:nvSpPr>
          <p:cNvPr id="48" name="TextBox 47"/>
          <p:cNvSpPr txBox="1"/>
          <p:nvPr/>
        </p:nvSpPr>
        <p:spPr>
          <a:xfrm>
            <a:off x="381000" y="3903078"/>
            <a:ext cx="1091966" cy="461665"/>
          </a:xfrm>
          <a:prstGeom prst="rect">
            <a:avLst/>
          </a:prstGeom>
          <a:noFill/>
        </p:spPr>
        <p:txBody>
          <a:bodyPr wrap="none" rtlCol="0">
            <a:spAutoFit/>
          </a:bodyPr>
          <a:lstStyle/>
          <a:p>
            <a:r>
              <a:rPr lang="en-US" dirty="0" smtClean="0"/>
              <a:t>Flow 2</a:t>
            </a:r>
            <a:endParaRPr lang="en-US" dirty="0"/>
          </a:p>
        </p:txBody>
      </p:sp>
      <p:graphicFrame>
        <p:nvGraphicFramePr>
          <p:cNvPr id="54" name="Diagram 53"/>
          <p:cNvGraphicFramePr/>
          <p:nvPr>
            <p:extLst>
              <p:ext uri="{D42A27DB-BD31-4B8C-83A1-F6EECF244321}">
                <p14:modId xmlns:p14="http://schemas.microsoft.com/office/powerpoint/2010/main" val="3218883869"/>
              </p:ext>
            </p:extLst>
          </p:nvPr>
        </p:nvGraphicFramePr>
        <p:xfrm>
          <a:off x="228600" y="4436478"/>
          <a:ext cx="2819400" cy="1668417"/>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cxnSp>
        <p:nvCxnSpPr>
          <p:cNvPr id="57" name="Elbow Connector 56"/>
          <p:cNvCxnSpPr/>
          <p:nvPr/>
        </p:nvCxnSpPr>
        <p:spPr bwMode="auto">
          <a:xfrm rot="10800000" flipV="1">
            <a:off x="2476500" y="2695363"/>
            <a:ext cx="3924300" cy="2914838"/>
          </a:xfrm>
          <a:prstGeom prst="bentConnector3">
            <a:avLst>
              <a:gd name="adj1" fmla="val -293"/>
            </a:avLst>
          </a:prstGeom>
          <a:solidFill>
            <a:schemeClr val="accent1"/>
          </a:solidFill>
          <a:ln w="28575" cap="flat" cmpd="sng" algn="ctr">
            <a:solidFill>
              <a:schemeClr val="tx1"/>
            </a:solidFill>
            <a:prstDash val="solid"/>
            <a:round/>
            <a:headEnd type="none" w="med" len="med"/>
            <a:tailEnd type="triangle"/>
          </a:ln>
          <a:effectLst/>
        </p:spPr>
      </p:cxnSp>
      <p:cxnSp>
        <p:nvCxnSpPr>
          <p:cNvPr id="63" name="Elbow Connector 62"/>
          <p:cNvCxnSpPr/>
          <p:nvPr/>
        </p:nvCxnSpPr>
        <p:spPr bwMode="auto">
          <a:xfrm rot="5400000">
            <a:off x="1951043" y="3805654"/>
            <a:ext cx="1536751" cy="453140"/>
          </a:xfrm>
          <a:prstGeom prst="bentConnector3">
            <a:avLst>
              <a:gd name="adj1" fmla="val 100076"/>
            </a:avLst>
          </a:prstGeom>
          <a:solidFill>
            <a:schemeClr val="accent1"/>
          </a:solidFill>
          <a:ln w="2857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518863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9144000" cy="6858000"/>
          </a:xfrm>
          <a:prstGeom prst="rect">
            <a:avLst/>
          </a:prstGeom>
          <a:blipFill dpi="0" rotWithShape="1">
            <a:blip r:embed="rId3">
              <a:alphaModFix amt="38000"/>
            </a:blip>
            <a:srcRect/>
            <a:stretch>
              <a:fillRect/>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14" name="Rectangle 13"/>
          <p:cNvSpPr/>
          <p:nvPr/>
        </p:nvSpPr>
        <p:spPr bwMode="auto">
          <a:xfrm>
            <a:off x="-6035" y="2508134"/>
            <a:ext cx="9156071" cy="1033580"/>
          </a:xfrm>
          <a:prstGeom prst="rect">
            <a:avLst/>
          </a:prstGeom>
          <a:solidFill>
            <a:srgbClr val="000000">
              <a:alpha val="53333"/>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5" name="Rectangle 4"/>
          <p:cNvSpPr/>
          <p:nvPr/>
        </p:nvSpPr>
        <p:spPr bwMode="auto">
          <a:xfrm>
            <a:off x="0" y="4894693"/>
            <a:ext cx="9156071" cy="587625"/>
          </a:xfrm>
          <a:prstGeom prst="rect">
            <a:avLst/>
          </a:prstGeom>
          <a:solidFill>
            <a:srgbClr val="C80000">
              <a:alpha val="53725"/>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17" name="Title 1"/>
          <p:cNvSpPr txBox="1">
            <a:spLocks/>
          </p:cNvSpPr>
          <p:nvPr/>
        </p:nvSpPr>
        <p:spPr>
          <a:xfrm>
            <a:off x="0" y="0"/>
            <a:ext cx="9220200" cy="878745"/>
          </a:xfrm>
          <a:prstGeom prst="rect">
            <a:avLst/>
          </a:prstGeom>
        </p:spPr>
        <p:txBody>
          <a:bodyPr anchor="ctr">
            <a:noAutofit/>
          </a:bodyPr>
          <a:lst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Arial Bold" pitchFamily="1" charset="0"/>
                <a:ea typeface="ヒラギノ角ゴ Pro W3" charset="-128"/>
                <a:cs typeface="ヒラギノ角ゴ Pro W3" charset="-128"/>
              </a:defRPr>
            </a:lvl2pPr>
            <a:lvl3pPr algn="l" rtl="0" eaLnBrk="0" fontAlgn="base" hangingPunct="0">
              <a:spcBef>
                <a:spcPct val="0"/>
              </a:spcBef>
              <a:spcAft>
                <a:spcPct val="0"/>
              </a:spcAft>
              <a:defRPr sz="2800">
                <a:solidFill>
                  <a:schemeClr val="tx1"/>
                </a:solidFill>
                <a:latin typeface="Arial Bold" pitchFamily="1" charset="0"/>
                <a:ea typeface="ヒラギノ角ゴ Pro W3" charset="-128"/>
                <a:cs typeface="ヒラギノ角ゴ Pro W3" charset="-128"/>
              </a:defRPr>
            </a:lvl3pPr>
            <a:lvl4pPr algn="l" rtl="0" eaLnBrk="0" fontAlgn="base" hangingPunct="0">
              <a:spcBef>
                <a:spcPct val="0"/>
              </a:spcBef>
              <a:spcAft>
                <a:spcPct val="0"/>
              </a:spcAft>
              <a:defRPr sz="2800">
                <a:solidFill>
                  <a:schemeClr val="tx1"/>
                </a:solidFill>
                <a:latin typeface="Arial Bold" pitchFamily="1" charset="0"/>
                <a:ea typeface="ヒラギノ角ゴ Pro W3" charset="-128"/>
                <a:cs typeface="ヒラギノ角ゴ Pro W3" charset="-128"/>
              </a:defRPr>
            </a:lvl4pPr>
            <a:lvl5pPr algn="l" rtl="0" eaLnBrk="0" fontAlgn="base" hangingPunct="0">
              <a:spcBef>
                <a:spcPct val="0"/>
              </a:spcBef>
              <a:spcAft>
                <a:spcPct val="0"/>
              </a:spcAft>
              <a:defRPr sz="2800">
                <a:solidFill>
                  <a:schemeClr val="tx1"/>
                </a:solidFill>
                <a:latin typeface="Arial Bold" pitchFamily="1" charset="0"/>
                <a:ea typeface="ヒラギノ角ゴ Pro W3" charset="-128"/>
                <a:cs typeface="ヒラギノ角ゴ Pro W3" charset="-128"/>
              </a:defRPr>
            </a:lvl5pPr>
            <a:lvl6pPr marL="457200" algn="l" rtl="0" fontAlgn="base">
              <a:spcBef>
                <a:spcPct val="0"/>
              </a:spcBef>
              <a:spcAft>
                <a:spcPct val="0"/>
              </a:spcAft>
              <a:defRPr sz="2800">
                <a:solidFill>
                  <a:srgbClr val="005389"/>
                </a:solidFill>
                <a:latin typeface="Arial Bold" pitchFamily="1" charset="0"/>
                <a:ea typeface="ヒラギノ角ゴ Pro W3" charset="-128"/>
                <a:cs typeface="ヒラギノ角ゴ Pro W3" charset="-128"/>
              </a:defRPr>
            </a:lvl6pPr>
            <a:lvl7pPr marL="914400" algn="l" rtl="0" fontAlgn="base">
              <a:spcBef>
                <a:spcPct val="0"/>
              </a:spcBef>
              <a:spcAft>
                <a:spcPct val="0"/>
              </a:spcAft>
              <a:defRPr sz="2800">
                <a:solidFill>
                  <a:srgbClr val="005389"/>
                </a:solidFill>
                <a:latin typeface="Arial Bold" pitchFamily="1" charset="0"/>
                <a:ea typeface="ヒラギノ角ゴ Pro W3" charset="-128"/>
                <a:cs typeface="ヒラギノ角ゴ Pro W3" charset="-128"/>
              </a:defRPr>
            </a:lvl7pPr>
            <a:lvl8pPr marL="1371600" algn="l" rtl="0" fontAlgn="base">
              <a:spcBef>
                <a:spcPct val="0"/>
              </a:spcBef>
              <a:spcAft>
                <a:spcPct val="0"/>
              </a:spcAft>
              <a:defRPr sz="2800">
                <a:solidFill>
                  <a:srgbClr val="005389"/>
                </a:solidFill>
                <a:latin typeface="Arial Bold" pitchFamily="1" charset="0"/>
                <a:ea typeface="ヒラギノ角ゴ Pro W3" charset="-128"/>
                <a:cs typeface="ヒラギノ角ゴ Pro W3" charset="-128"/>
              </a:defRPr>
            </a:lvl8pPr>
            <a:lvl9pPr marL="1828800" algn="l" rtl="0" fontAlgn="base">
              <a:spcBef>
                <a:spcPct val="0"/>
              </a:spcBef>
              <a:spcAft>
                <a:spcPct val="0"/>
              </a:spcAft>
              <a:defRPr sz="2800">
                <a:solidFill>
                  <a:srgbClr val="005389"/>
                </a:solidFill>
                <a:latin typeface="Arial Bold" pitchFamily="1" charset="0"/>
                <a:ea typeface="ヒラギノ角ゴ Pro W3" charset="-128"/>
                <a:cs typeface="ヒラギノ角ゴ Pro W3" charset="-128"/>
              </a:defRPr>
            </a:lvl9pPr>
          </a:lstStyle>
          <a:p>
            <a:pPr algn="ctr"/>
            <a:r>
              <a:rPr lang="en-US" sz="1800" dirty="0"/>
              <a:t>Testing</a:t>
            </a:r>
            <a:endParaRPr lang="en-US" sz="1800" b="1" kern="0" dirty="0" smtClean="0"/>
          </a:p>
        </p:txBody>
      </p:sp>
      <p:sp>
        <p:nvSpPr>
          <p:cNvPr id="6" name="TextBox 5"/>
          <p:cNvSpPr txBox="1"/>
          <p:nvPr/>
        </p:nvSpPr>
        <p:spPr>
          <a:xfrm>
            <a:off x="-6035" y="710633"/>
            <a:ext cx="9144000" cy="461665"/>
          </a:xfrm>
          <a:prstGeom prst="rect">
            <a:avLst/>
          </a:prstGeom>
          <a:noFill/>
          <a:effectLst/>
        </p:spPr>
        <p:txBody>
          <a:bodyPr wrap="square" rtlCol="0" anchor="ctr">
            <a:spAutoFit/>
          </a:bodyPr>
          <a:lstStyle/>
          <a:p>
            <a:pPr algn="ctr"/>
            <a:r>
              <a:rPr lang="en-US" dirty="0"/>
              <a:t>Testing</a:t>
            </a:r>
            <a:endParaRPr lang="en-US" b="1" dirty="0" smtClean="0"/>
          </a:p>
        </p:txBody>
      </p:sp>
      <p:sp>
        <p:nvSpPr>
          <p:cNvPr id="9" name="TextBox 8"/>
          <p:cNvSpPr txBox="1"/>
          <p:nvPr/>
        </p:nvSpPr>
        <p:spPr>
          <a:xfrm>
            <a:off x="5562600" y="6534331"/>
            <a:ext cx="2133891" cy="276999"/>
          </a:xfrm>
          <a:prstGeom prst="rect">
            <a:avLst/>
          </a:prstGeom>
          <a:noFill/>
        </p:spPr>
        <p:txBody>
          <a:bodyPr wrap="square" rtlCol="0">
            <a:spAutoFit/>
          </a:bodyPr>
          <a:lstStyle/>
          <a:p>
            <a:r>
              <a:rPr lang="en-US" sz="1200" dirty="0" smtClean="0">
                <a:hlinkClick r:id="rId4" action="ppaction://hlinksldjump"/>
              </a:rPr>
              <a:t>Return to Table of Contents</a:t>
            </a:r>
            <a:endParaRPr lang="en-US" sz="1200" dirty="0"/>
          </a:p>
        </p:txBody>
      </p:sp>
      <p:sp>
        <p:nvSpPr>
          <p:cNvPr id="3" name="Slide Number Placeholder 2"/>
          <p:cNvSpPr>
            <a:spLocks noGrp="1"/>
          </p:cNvSpPr>
          <p:nvPr>
            <p:ph type="sldNum" sz="quarter" idx="10"/>
          </p:nvPr>
        </p:nvSpPr>
        <p:spPr/>
        <p:txBody>
          <a:bodyPr/>
          <a:lstStyle/>
          <a:p>
            <a:fld id="{E67860CB-9385-4D4C-8D43-40C2B535E2FE}" type="slidenum">
              <a:rPr lang="en-US" altLang="en-US" smtClean="0"/>
              <a:pPr/>
              <a:t>13</a:t>
            </a:fld>
            <a:endParaRPr lang="en-US" altLang="en-US"/>
          </a:p>
        </p:txBody>
      </p:sp>
      <p:sp>
        <p:nvSpPr>
          <p:cNvPr id="12" name="TextBox 11"/>
          <p:cNvSpPr txBox="1"/>
          <p:nvPr/>
        </p:nvSpPr>
        <p:spPr>
          <a:xfrm>
            <a:off x="1524000" y="4957672"/>
            <a:ext cx="2939587" cy="461665"/>
          </a:xfrm>
          <a:prstGeom prst="rect">
            <a:avLst/>
          </a:prstGeom>
          <a:noFill/>
        </p:spPr>
        <p:txBody>
          <a:bodyPr wrap="none" rtlCol="0">
            <a:spAutoFit/>
          </a:bodyPr>
          <a:lstStyle/>
          <a:p>
            <a:r>
              <a:rPr lang="en-US" b="1" dirty="0" smtClean="0"/>
              <a:t>TUESDAY</a:t>
            </a:r>
            <a:r>
              <a:rPr lang="en-US" dirty="0" smtClean="0"/>
              <a:t> – </a:t>
            </a:r>
            <a:r>
              <a:rPr lang="en-US" dirty="0"/>
              <a:t>Testing</a:t>
            </a:r>
            <a:endParaRPr lang="en-US" dirty="0" smtClean="0"/>
          </a:p>
        </p:txBody>
      </p:sp>
      <p:sp>
        <p:nvSpPr>
          <p:cNvPr id="13" name="Rectangle 12"/>
          <p:cNvSpPr/>
          <p:nvPr/>
        </p:nvSpPr>
        <p:spPr bwMode="auto">
          <a:xfrm>
            <a:off x="-6035" y="3887454"/>
            <a:ext cx="9156071" cy="587625"/>
          </a:xfrm>
          <a:prstGeom prst="rect">
            <a:avLst/>
          </a:prstGeom>
          <a:solidFill>
            <a:srgbClr val="000000">
              <a:alpha val="52941"/>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47" name="TextBox 46"/>
          <p:cNvSpPr txBox="1"/>
          <p:nvPr/>
        </p:nvSpPr>
        <p:spPr>
          <a:xfrm>
            <a:off x="0" y="2636324"/>
            <a:ext cx="9144000" cy="461665"/>
          </a:xfrm>
          <a:prstGeom prst="rect">
            <a:avLst/>
          </a:prstGeom>
          <a:noFill/>
        </p:spPr>
        <p:txBody>
          <a:bodyPr wrap="square" rtlCol="0">
            <a:spAutoFit/>
          </a:bodyPr>
          <a:lstStyle/>
          <a:p>
            <a:pPr algn="ctr"/>
            <a:r>
              <a:rPr lang="en-US" b="1" dirty="0" smtClean="0"/>
              <a:t>FRIDAY</a:t>
            </a:r>
            <a:r>
              <a:rPr lang="en-US" dirty="0" smtClean="0"/>
              <a:t> – </a:t>
            </a:r>
            <a:r>
              <a:rPr lang="en-US" dirty="0" smtClean="0"/>
              <a:t>Testing</a:t>
            </a:r>
            <a:endParaRPr lang="en-US" dirty="0" smtClean="0"/>
          </a:p>
        </p:txBody>
      </p:sp>
      <p:sp>
        <p:nvSpPr>
          <p:cNvPr id="11" name="TextBox 10"/>
          <p:cNvSpPr txBox="1"/>
          <p:nvPr/>
        </p:nvSpPr>
        <p:spPr>
          <a:xfrm>
            <a:off x="1371600" y="3950175"/>
            <a:ext cx="4299641" cy="461665"/>
          </a:xfrm>
          <a:prstGeom prst="rect">
            <a:avLst/>
          </a:prstGeom>
          <a:noFill/>
        </p:spPr>
        <p:txBody>
          <a:bodyPr wrap="square" rtlCol="0">
            <a:spAutoFit/>
          </a:bodyPr>
          <a:lstStyle/>
          <a:p>
            <a:pPr algn="ctr"/>
            <a:r>
              <a:rPr lang="en-US" b="1" dirty="0" smtClean="0"/>
              <a:t>MONDAY</a:t>
            </a:r>
            <a:r>
              <a:rPr lang="en-US" dirty="0" smtClean="0"/>
              <a:t> – </a:t>
            </a:r>
            <a:r>
              <a:rPr lang="en-US" dirty="0"/>
              <a:t>Testing</a:t>
            </a:r>
            <a:endParaRPr lang="en-US" dirty="0" smtClean="0"/>
          </a:p>
        </p:txBody>
      </p:sp>
    </p:spTree>
    <p:extLst>
      <p:ext uri="{BB962C8B-B14F-4D97-AF65-F5344CB8AC3E}">
        <p14:creationId xmlns:p14="http://schemas.microsoft.com/office/powerpoint/2010/main" val="22799163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0" y="-3772"/>
            <a:ext cx="9144000" cy="1904811"/>
          </a:xfrm>
          <a:prstGeom prst="rect">
            <a:avLst/>
          </a:prstGeom>
          <a:blipFill dpi="0" rotWithShape="1">
            <a:blip r:embed="rId3">
              <a:alphaModFix amt="82000"/>
            </a:blip>
            <a:srcRect/>
            <a:stretch>
              <a:fillRect/>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2" name="Slide Number Placeholder 1"/>
          <p:cNvSpPr>
            <a:spLocks noGrp="1"/>
          </p:cNvSpPr>
          <p:nvPr>
            <p:ph type="sldNum" sz="quarter" idx="10"/>
          </p:nvPr>
        </p:nvSpPr>
        <p:spPr/>
        <p:txBody>
          <a:bodyPr/>
          <a:lstStyle/>
          <a:p>
            <a:fld id="{E67860CB-9385-4D4C-8D43-40C2B535E2FE}" type="slidenum">
              <a:rPr lang="en-US" altLang="en-US" smtClean="0"/>
              <a:pPr/>
              <a:t>14</a:t>
            </a:fld>
            <a:endParaRPr lang="en-US" altLang="en-US"/>
          </a:p>
        </p:txBody>
      </p:sp>
      <p:grpSp>
        <p:nvGrpSpPr>
          <p:cNvPr id="13" name="Group 12"/>
          <p:cNvGrpSpPr/>
          <p:nvPr/>
        </p:nvGrpSpPr>
        <p:grpSpPr>
          <a:xfrm>
            <a:off x="6484785" y="1084530"/>
            <a:ext cx="1805217" cy="4273990"/>
            <a:chOff x="6484785" y="1084530"/>
            <a:chExt cx="1805217" cy="4273990"/>
          </a:xfrm>
        </p:grpSpPr>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74635" t="10811" r="5582" b="16216"/>
            <a:stretch/>
          </p:blipFill>
          <p:spPr>
            <a:xfrm>
              <a:off x="6553199" y="1143000"/>
              <a:ext cx="1676401" cy="4114800"/>
            </a:xfrm>
            <a:prstGeom prst="rect">
              <a:avLst/>
            </a:prstGeom>
          </p:spPr>
        </p:pic>
        <p:grpSp>
          <p:nvGrpSpPr>
            <p:cNvPr id="93" name="Group 92"/>
            <p:cNvGrpSpPr/>
            <p:nvPr/>
          </p:nvGrpSpPr>
          <p:grpSpPr>
            <a:xfrm>
              <a:off x="6484785" y="1084530"/>
              <a:ext cx="1805217" cy="4273990"/>
              <a:chOff x="762000" y="1600200"/>
              <a:chExt cx="1371600" cy="4273990"/>
            </a:xfrm>
          </p:grpSpPr>
          <p:sp>
            <p:nvSpPr>
              <p:cNvPr id="94" name="Rectangle 93"/>
              <p:cNvSpPr/>
              <p:nvPr/>
            </p:nvSpPr>
            <p:spPr bwMode="auto">
              <a:xfrm>
                <a:off x="762000" y="1600200"/>
                <a:ext cx="76200" cy="426720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95" name="Rectangle 94"/>
              <p:cNvSpPr/>
              <p:nvPr/>
            </p:nvSpPr>
            <p:spPr bwMode="auto">
              <a:xfrm>
                <a:off x="2057400" y="1606990"/>
                <a:ext cx="76200" cy="426720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96" name="Rectangle 95"/>
              <p:cNvSpPr/>
              <p:nvPr/>
            </p:nvSpPr>
            <p:spPr bwMode="auto">
              <a:xfrm>
                <a:off x="762000" y="5753100"/>
                <a:ext cx="1371600" cy="12109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97" name="Rectangle 96"/>
              <p:cNvSpPr/>
              <p:nvPr/>
            </p:nvSpPr>
            <p:spPr bwMode="auto">
              <a:xfrm>
                <a:off x="762000" y="1606990"/>
                <a:ext cx="1371600" cy="10072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98" name="Rectangle 97"/>
              <p:cNvSpPr/>
              <p:nvPr/>
            </p:nvSpPr>
            <p:spPr bwMode="auto">
              <a:xfrm>
                <a:off x="838200" y="1714500"/>
                <a:ext cx="1219200" cy="4038600"/>
              </a:xfrm>
              <a:prstGeom prst="rect">
                <a:avLst/>
              </a:prstGeom>
              <a:noFill/>
              <a:ln w="1905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99" name="Rectangle 98"/>
              <p:cNvSpPr/>
              <p:nvPr/>
            </p:nvSpPr>
            <p:spPr bwMode="auto">
              <a:xfrm>
                <a:off x="762000" y="1600200"/>
                <a:ext cx="1371600" cy="4267200"/>
              </a:xfrm>
              <a:prstGeom prst="rect">
                <a:avLst/>
              </a:prstGeom>
              <a:noFill/>
              <a:ln w="1905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grpSp>
      </p:grpSp>
      <p:grpSp>
        <p:nvGrpSpPr>
          <p:cNvPr id="11" name="Group 10"/>
          <p:cNvGrpSpPr/>
          <p:nvPr/>
        </p:nvGrpSpPr>
        <p:grpSpPr>
          <a:xfrm>
            <a:off x="5370567" y="1774292"/>
            <a:ext cx="1805217" cy="4273990"/>
            <a:chOff x="5370567" y="1774292"/>
            <a:chExt cx="1805217" cy="4273990"/>
          </a:xfrm>
        </p:grpSpPr>
        <p:pic>
          <p:nvPicPr>
            <p:cNvPr id="46" name="Picture 45"/>
            <p:cNvPicPr>
              <a:picLocks noChangeAspect="1"/>
            </p:cNvPicPr>
            <p:nvPr/>
          </p:nvPicPr>
          <p:blipFill rotWithShape="1">
            <a:blip r:embed="rId4">
              <a:extLst>
                <a:ext uri="{28A0092B-C50C-407E-A947-70E740481C1C}">
                  <a14:useLocalDpi xmlns:a14="http://schemas.microsoft.com/office/drawing/2010/main" val="0"/>
                </a:ext>
              </a:extLst>
            </a:blip>
            <a:srcRect l="61147" t="22973" r="19070" b="4054"/>
            <a:stretch/>
          </p:blipFill>
          <p:spPr>
            <a:xfrm>
              <a:off x="5410199" y="1828800"/>
              <a:ext cx="1676401" cy="4114800"/>
            </a:xfrm>
            <a:prstGeom prst="rect">
              <a:avLst/>
            </a:prstGeom>
          </p:spPr>
        </p:pic>
        <p:grpSp>
          <p:nvGrpSpPr>
            <p:cNvPr id="47" name="Group 46"/>
            <p:cNvGrpSpPr/>
            <p:nvPr/>
          </p:nvGrpSpPr>
          <p:grpSpPr>
            <a:xfrm>
              <a:off x="5370567" y="1774292"/>
              <a:ext cx="1805217" cy="4273990"/>
              <a:chOff x="762000" y="1600200"/>
              <a:chExt cx="1371600" cy="4273990"/>
            </a:xfrm>
          </p:grpSpPr>
          <p:sp>
            <p:nvSpPr>
              <p:cNvPr id="48" name="Rectangle 47"/>
              <p:cNvSpPr/>
              <p:nvPr/>
            </p:nvSpPr>
            <p:spPr bwMode="auto">
              <a:xfrm>
                <a:off x="762000" y="1600200"/>
                <a:ext cx="76200" cy="426720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49" name="Rectangle 48"/>
              <p:cNvSpPr/>
              <p:nvPr/>
            </p:nvSpPr>
            <p:spPr bwMode="auto">
              <a:xfrm>
                <a:off x="2057400" y="1606990"/>
                <a:ext cx="76200" cy="426720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50" name="Rectangle 49"/>
              <p:cNvSpPr/>
              <p:nvPr/>
            </p:nvSpPr>
            <p:spPr bwMode="auto">
              <a:xfrm>
                <a:off x="762000" y="5753100"/>
                <a:ext cx="1371600" cy="12109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51" name="Rectangle 50"/>
              <p:cNvSpPr/>
              <p:nvPr/>
            </p:nvSpPr>
            <p:spPr bwMode="auto">
              <a:xfrm>
                <a:off x="762000" y="1606990"/>
                <a:ext cx="1371600" cy="10072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52" name="Rectangle 51"/>
              <p:cNvSpPr/>
              <p:nvPr/>
            </p:nvSpPr>
            <p:spPr bwMode="auto">
              <a:xfrm>
                <a:off x="838200" y="1714500"/>
                <a:ext cx="1219200" cy="4038600"/>
              </a:xfrm>
              <a:prstGeom prst="rect">
                <a:avLst/>
              </a:prstGeom>
              <a:noFill/>
              <a:ln w="1905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53" name="Rectangle 52"/>
              <p:cNvSpPr/>
              <p:nvPr/>
            </p:nvSpPr>
            <p:spPr bwMode="auto">
              <a:xfrm>
                <a:off x="762000" y="1600200"/>
                <a:ext cx="1371600" cy="4267200"/>
              </a:xfrm>
              <a:prstGeom prst="rect">
                <a:avLst/>
              </a:prstGeom>
              <a:noFill/>
              <a:ln w="1905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grpSp>
      </p:grpSp>
      <p:grpSp>
        <p:nvGrpSpPr>
          <p:cNvPr id="16" name="Group 15"/>
          <p:cNvGrpSpPr/>
          <p:nvPr/>
        </p:nvGrpSpPr>
        <p:grpSpPr>
          <a:xfrm>
            <a:off x="489755" y="1894249"/>
            <a:ext cx="1805217" cy="4273990"/>
            <a:chOff x="489755" y="1894249"/>
            <a:chExt cx="1805217" cy="4273990"/>
          </a:xfrm>
        </p:grpSpPr>
        <p:pic>
          <p:nvPicPr>
            <p:cNvPr id="113" name="Picture 112"/>
            <p:cNvPicPr>
              <a:picLocks noChangeAspect="1"/>
            </p:cNvPicPr>
            <p:nvPr/>
          </p:nvPicPr>
          <p:blipFill rotWithShape="1">
            <a:blip r:embed="rId4">
              <a:extLst>
                <a:ext uri="{28A0092B-C50C-407E-A947-70E740481C1C}">
                  <a14:useLocalDpi xmlns:a14="http://schemas.microsoft.com/office/drawing/2010/main" val="0"/>
                </a:ext>
              </a:extLst>
            </a:blip>
            <a:srcRect l="3597" t="25677" r="76620" b="1351"/>
            <a:stretch/>
          </p:blipFill>
          <p:spPr>
            <a:xfrm>
              <a:off x="533399" y="1981200"/>
              <a:ext cx="1676401" cy="4114800"/>
            </a:xfrm>
            <a:prstGeom prst="rect">
              <a:avLst/>
            </a:prstGeom>
          </p:spPr>
        </p:pic>
        <p:grpSp>
          <p:nvGrpSpPr>
            <p:cNvPr id="114" name="Group 113"/>
            <p:cNvGrpSpPr/>
            <p:nvPr/>
          </p:nvGrpSpPr>
          <p:grpSpPr>
            <a:xfrm>
              <a:off x="489755" y="1894249"/>
              <a:ext cx="1805217" cy="4273990"/>
              <a:chOff x="762000" y="1600200"/>
              <a:chExt cx="1371600" cy="4273990"/>
            </a:xfrm>
          </p:grpSpPr>
          <p:sp>
            <p:nvSpPr>
              <p:cNvPr id="115" name="Rectangle 114"/>
              <p:cNvSpPr/>
              <p:nvPr/>
            </p:nvSpPr>
            <p:spPr bwMode="auto">
              <a:xfrm>
                <a:off x="762000" y="1600200"/>
                <a:ext cx="76200" cy="426720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116" name="Rectangle 115"/>
              <p:cNvSpPr/>
              <p:nvPr/>
            </p:nvSpPr>
            <p:spPr bwMode="auto">
              <a:xfrm>
                <a:off x="2057400" y="1606990"/>
                <a:ext cx="76200" cy="426720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117" name="Rectangle 116"/>
              <p:cNvSpPr/>
              <p:nvPr/>
            </p:nvSpPr>
            <p:spPr bwMode="auto">
              <a:xfrm>
                <a:off x="762000" y="5753100"/>
                <a:ext cx="1371600" cy="12109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118" name="Rectangle 117"/>
              <p:cNvSpPr/>
              <p:nvPr/>
            </p:nvSpPr>
            <p:spPr bwMode="auto">
              <a:xfrm>
                <a:off x="762000" y="1606990"/>
                <a:ext cx="1371600" cy="10072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119" name="Rectangle 118"/>
              <p:cNvSpPr/>
              <p:nvPr/>
            </p:nvSpPr>
            <p:spPr bwMode="auto">
              <a:xfrm>
                <a:off x="838200" y="1714500"/>
                <a:ext cx="1219200" cy="4038600"/>
              </a:xfrm>
              <a:prstGeom prst="rect">
                <a:avLst/>
              </a:prstGeom>
              <a:noFill/>
              <a:ln w="1905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120" name="Rectangle 119"/>
              <p:cNvSpPr/>
              <p:nvPr/>
            </p:nvSpPr>
            <p:spPr bwMode="auto">
              <a:xfrm>
                <a:off x="762000" y="1600200"/>
                <a:ext cx="1371600" cy="4267200"/>
              </a:xfrm>
              <a:prstGeom prst="rect">
                <a:avLst/>
              </a:prstGeom>
              <a:noFill/>
              <a:ln w="1905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grpSp>
      </p:grpSp>
      <p:grpSp>
        <p:nvGrpSpPr>
          <p:cNvPr id="4" name="Group 3"/>
          <p:cNvGrpSpPr/>
          <p:nvPr/>
        </p:nvGrpSpPr>
        <p:grpSpPr>
          <a:xfrm>
            <a:off x="1570096" y="1185250"/>
            <a:ext cx="1805217" cy="4273990"/>
            <a:chOff x="1570096" y="1185250"/>
            <a:chExt cx="1805217" cy="4273990"/>
          </a:xfrm>
        </p:grpSpPr>
        <p:pic>
          <p:nvPicPr>
            <p:cNvPr id="70" name="Picture 69"/>
            <p:cNvPicPr>
              <a:picLocks noChangeAspect="1"/>
            </p:cNvPicPr>
            <p:nvPr/>
          </p:nvPicPr>
          <p:blipFill rotWithShape="1">
            <a:blip r:embed="rId4">
              <a:extLst>
                <a:ext uri="{28A0092B-C50C-407E-A947-70E740481C1C}">
                  <a14:useLocalDpi xmlns:a14="http://schemas.microsoft.com/office/drawing/2010/main" val="0"/>
                </a:ext>
              </a:extLst>
            </a:blip>
            <a:srcRect l="16186" t="12162" r="64031" b="14865"/>
            <a:stretch/>
          </p:blipFill>
          <p:spPr>
            <a:xfrm>
              <a:off x="1600200" y="1219200"/>
              <a:ext cx="1676400" cy="4114800"/>
            </a:xfrm>
            <a:prstGeom prst="rect">
              <a:avLst/>
            </a:prstGeom>
          </p:spPr>
        </p:pic>
        <p:grpSp>
          <p:nvGrpSpPr>
            <p:cNvPr id="71" name="Group 70"/>
            <p:cNvGrpSpPr/>
            <p:nvPr/>
          </p:nvGrpSpPr>
          <p:grpSpPr>
            <a:xfrm>
              <a:off x="1570096" y="1185250"/>
              <a:ext cx="1805217" cy="4273990"/>
              <a:chOff x="762000" y="1600200"/>
              <a:chExt cx="1371600" cy="4273990"/>
            </a:xfrm>
          </p:grpSpPr>
          <p:sp>
            <p:nvSpPr>
              <p:cNvPr id="107" name="Rectangle 106"/>
              <p:cNvSpPr/>
              <p:nvPr/>
            </p:nvSpPr>
            <p:spPr bwMode="auto">
              <a:xfrm>
                <a:off x="762000" y="1600200"/>
                <a:ext cx="76200" cy="426720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108" name="Rectangle 107"/>
              <p:cNvSpPr/>
              <p:nvPr/>
            </p:nvSpPr>
            <p:spPr bwMode="auto">
              <a:xfrm>
                <a:off x="2057400" y="1606990"/>
                <a:ext cx="76200" cy="426720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109" name="Rectangle 108"/>
              <p:cNvSpPr/>
              <p:nvPr/>
            </p:nvSpPr>
            <p:spPr bwMode="auto">
              <a:xfrm>
                <a:off x="762000" y="5753100"/>
                <a:ext cx="1371600" cy="12109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110" name="Rectangle 109"/>
              <p:cNvSpPr/>
              <p:nvPr/>
            </p:nvSpPr>
            <p:spPr bwMode="auto">
              <a:xfrm>
                <a:off x="762000" y="1606990"/>
                <a:ext cx="1371600" cy="10072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111" name="Rectangle 110"/>
              <p:cNvSpPr/>
              <p:nvPr/>
            </p:nvSpPr>
            <p:spPr bwMode="auto">
              <a:xfrm>
                <a:off x="838200" y="1714500"/>
                <a:ext cx="1219200" cy="4038600"/>
              </a:xfrm>
              <a:prstGeom prst="rect">
                <a:avLst/>
              </a:prstGeom>
              <a:noFill/>
              <a:ln w="1905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112" name="Rectangle 111"/>
              <p:cNvSpPr/>
              <p:nvPr/>
            </p:nvSpPr>
            <p:spPr bwMode="auto">
              <a:xfrm>
                <a:off x="762000" y="1600200"/>
                <a:ext cx="1371600" cy="4267200"/>
              </a:xfrm>
              <a:prstGeom prst="rect">
                <a:avLst/>
              </a:prstGeom>
              <a:noFill/>
              <a:ln w="1905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grpSp>
      </p:grpSp>
      <p:grpSp>
        <p:nvGrpSpPr>
          <p:cNvPr id="7" name="Group 6"/>
          <p:cNvGrpSpPr/>
          <p:nvPr/>
        </p:nvGrpSpPr>
        <p:grpSpPr>
          <a:xfrm>
            <a:off x="2848175" y="1468171"/>
            <a:ext cx="1805217" cy="4273990"/>
            <a:chOff x="2848175" y="1468171"/>
            <a:chExt cx="1805217" cy="4273990"/>
          </a:xfrm>
        </p:grpSpPr>
        <p:pic>
          <p:nvPicPr>
            <p:cNvPr id="62" name="Picture 61"/>
            <p:cNvPicPr>
              <a:picLocks noChangeAspect="1"/>
            </p:cNvPicPr>
            <p:nvPr/>
          </p:nvPicPr>
          <p:blipFill rotWithShape="1">
            <a:blip r:embed="rId4">
              <a:extLst>
                <a:ext uri="{28A0092B-C50C-407E-A947-70E740481C1C}">
                  <a14:useLocalDpi xmlns:a14="http://schemas.microsoft.com/office/drawing/2010/main" val="0"/>
                </a:ext>
              </a:extLst>
            </a:blip>
            <a:srcRect l="31473" t="17567" r="48744" b="9460"/>
            <a:stretch/>
          </p:blipFill>
          <p:spPr>
            <a:xfrm>
              <a:off x="2895599" y="1524000"/>
              <a:ext cx="1676401" cy="4114800"/>
            </a:xfrm>
            <a:prstGeom prst="rect">
              <a:avLst/>
            </a:prstGeom>
          </p:spPr>
        </p:pic>
        <p:grpSp>
          <p:nvGrpSpPr>
            <p:cNvPr id="63" name="Group 62"/>
            <p:cNvGrpSpPr/>
            <p:nvPr/>
          </p:nvGrpSpPr>
          <p:grpSpPr>
            <a:xfrm>
              <a:off x="2848175" y="1468171"/>
              <a:ext cx="1805217" cy="4273990"/>
              <a:chOff x="762000" y="1600200"/>
              <a:chExt cx="1371600" cy="4273990"/>
            </a:xfrm>
          </p:grpSpPr>
          <p:sp>
            <p:nvSpPr>
              <p:cNvPr id="64" name="Rectangle 63"/>
              <p:cNvSpPr/>
              <p:nvPr/>
            </p:nvSpPr>
            <p:spPr bwMode="auto">
              <a:xfrm>
                <a:off x="762000" y="1600200"/>
                <a:ext cx="76200" cy="426720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65" name="Rectangle 64"/>
              <p:cNvSpPr/>
              <p:nvPr/>
            </p:nvSpPr>
            <p:spPr bwMode="auto">
              <a:xfrm>
                <a:off x="2057400" y="1606990"/>
                <a:ext cx="76200" cy="426720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66" name="Rectangle 65"/>
              <p:cNvSpPr/>
              <p:nvPr/>
            </p:nvSpPr>
            <p:spPr bwMode="auto">
              <a:xfrm>
                <a:off x="762000" y="5753100"/>
                <a:ext cx="1371600" cy="12109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67" name="Rectangle 66"/>
              <p:cNvSpPr/>
              <p:nvPr/>
            </p:nvSpPr>
            <p:spPr bwMode="auto">
              <a:xfrm>
                <a:off x="762000" y="1606990"/>
                <a:ext cx="1371600" cy="10072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68" name="Rectangle 67"/>
              <p:cNvSpPr/>
              <p:nvPr/>
            </p:nvSpPr>
            <p:spPr bwMode="auto">
              <a:xfrm>
                <a:off x="838200" y="1714500"/>
                <a:ext cx="1219200" cy="4038600"/>
              </a:xfrm>
              <a:prstGeom prst="rect">
                <a:avLst/>
              </a:prstGeom>
              <a:noFill/>
              <a:ln w="1905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69" name="Rectangle 68"/>
              <p:cNvSpPr/>
              <p:nvPr/>
            </p:nvSpPr>
            <p:spPr bwMode="auto">
              <a:xfrm>
                <a:off x="762000" y="1600200"/>
                <a:ext cx="1371600" cy="4267200"/>
              </a:xfrm>
              <a:prstGeom prst="rect">
                <a:avLst/>
              </a:prstGeom>
              <a:noFill/>
              <a:ln w="1905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grpSp>
      </p:grpSp>
      <p:grpSp>
        <p:nvGrpSpPr>
          <p:cNvPr id="3" name="Group 2"/>
          <p:cNvGrpSpPr/>
          <p:nvPr/>
        </p:nvGrpSpPr>
        <p:grpSpPr>
          <a:xfrm>
            <a:off x="4003581" y="1205620"/>
            <a:ext cx="1805217" cy="4273990"/>
            <a:chOff x="4003581" y="1205620"/>
            <a:chExt cx="1805217" cy="4273990"/>
          </a:xfrm>
        </p:grpSpPr>
        <p:pic>
          <p:nvPicPr>
            <p:cNvPr id="54" name="Picture 53"/>
            <p:cNvPicPr>
              <a:picLocks noChangeAspect="1"/>
            </p:cNvPicPr>
            <p:nvPr/>
          </p:nvPicPr>
          <p:blipFill rotWithShape="1">
            <a:blip r:embed="rId4">
              <a:extLst>
                <a:ext uri="{28A0092B-C50C-407E-A947-70E740481C1C}">
                  <a14:useLocalDpi xmlns:a14="http://schemas.microsoft.com/office/drawing/2010/main" val="0"/>
                </a:ext>
              </a:extLst>
            </a:blip>
            <a:srcRect l="44961" t="13513" r="35256" b="13514"/>
            <a:stretch/>
          </p:blipFill>
          <p:spPr>
            <a:xfrm>
              <a:off x="4038599" y="1295400"/>
              <a:ext cx="1676401" cy="4114800"/>
            </a:xfrm>
            <a:prstGeom prst="rect">
              <a:avLst/>
            </a:prstGeom>
          </p:spPr>
        </p:pic>
        <p:grpSp>
          <p:nvGrpSpPr>
            <p:cNvPr id="55" name="Group 54"/>
            <p:cNvGrpSpPr/>
            <p:nvPr/>
          </p:nvGrpSpPr>
          <p:grpSpPr>
            <a:xfrm>
              <a:off x="4003581" y="1205620"/>
              <a:ext cx="1805217" cy="4273990"/>
              <a:chOff x="762000" y="1600200"/>
              <a:chExt cx="1371600" cy="4273990"/>
            </a:xfrm>
          </p:grpSpPr>
          <p:sp>
            <p:nvSpPr>
              <p:cNvPr id="56" name="Rectangle 55"/>
              <p:cNvSpPr/>
              <p:nvPr/>
            </p:nvSpPr>
            <p:spPr bwMode="auto">
              <a:xfrm>
                <a:off x="762000" y="1600200"/>
                <a:ext cx="76200" cy="426720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57" name="Rectangle 56"/>
              <p:cNvSpPr/>
              <p:nvPr/>
            </p:nvSpPr>
            <p:spPr bwMode="auto">
              <a:xfrm>
                <a:off x="2057400" y="1606990"/>
                <a:ext cx="76200" cy="426720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58" name="Rectangle 57"/>
              <p:cNvSpPr/>
              <p:nvPr/>
            </p:nvSpPr>
            <p:spPr bwMode="auto">
              <a:xfrm>
                <a:off x="762000" y="5753100"/>
                <a:ext cx="1371600" cy="12109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59" name="Rectangle 58"/>
              <p:cNvSpPr/>
              <p:nvPr/>
            </p:nvSpPr>
            <p:spPr bwMode="auto">
              <a:xfrm>
                <a:off x="762000" y="1606990"/>
                <a:ext cx="1371600" cy="10072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60" name="Rectangle 59"/>
              <p:cNvSpPr/>
              <p:nvPr/>
            </p:nvSpPr>
            <p:spPr bwMode="auto">
              <a:xfrm>
                <a:off x="838200" y="1714500"/>
                <a:ext cx="1219200" cy="4038600"/>
              </a:xfrm>
              <a:prstGeom prst="rect">
                <a:avLst/>
              </a:prstGeom>
              <a:noFill/>
              <a:ln w="1905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61" name="Rectangle 60"/>
              <p:cNvSpPr/>
              <p:nvPr/>
            </p:nvSpPr>
            <p:spPr bwMode="auto">
              <a:xfrm>
                <a:off x="762000" y="1600200"/>
                <a:ext cx="1371600" cy="4267200"/>
              </a:xfrm>
              <a:prstGeom prst="rect">
                <a:avLst/>
              </a:prstGeom>
              <a:noFill/>
              <a:ln w="1905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grpSp>
      </p:grpSp>
      <p:sp>
        <p:nvSpPr>
          <p:cNvPr id="72" name="TextBox 71"/>
          <p:cNvSpPr txBox="1"/>
          <p:nvPr/>
        </p:nvSpPr>
        <p:spPr>
          <a:xfrm>
            <a:off x="5562600" y="6534331"/>
            <a:ext cx="2133891" cy="276999"/>
          </a:xfrm>
          <a:prstGeom prst="rect">
            <a:avLst/>
          </a:prstGeom>
          <a:noFill/>
        </p:spPr>
        <p:txBody>
          <a:bodyPr wrap="square" rtlCol="0">
            <a:spAutoFit/>
          </a:bodyPr>
          <a:lstStyle/>
          <a:p>
            <a:r>
              <a:rPr lang="en-US" sz="1200" dirty="0" smtClean="0">
                <a:hlinkClick r:id="rId5" action="ppaction://hlinksldjump"/>
              </a:rPr>
              <a:t>Return to Table of Contents</a:t>
            </a:r>
            <a:endParaRPr lang="en-US" sz="1200" dirty="0"/>
          </a:p>
        </p:txBody>
      </p:sp>
    </p:spTree>
    <p:extLst>
      <p:ext uri="{BB962C8B-B14F-4D97-AF65-F5344CB8AC3E}">
        <p14:creationId xmlns:p14="http://schemas.microsoft.com/office/powerpoint/2010/main" val="2624298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750"/>
                                        <p:tgtEl>
                                          <p:spTgt spid="16"/>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750"/>
                                        <p:tgtEl>
                                          <p:spTgt spid="4"/>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750"/>
                                        <p:tgtEl>
                                          <p:spTgt spid="7"/>
                                        </p:tgtEl>
                                      </p:cBhvr>
                                    </p:animEffect>
                                  </p:childTnLst>
                                </p:cTn>
                              </p:par>
                            </p:childTnLst>
                          </p:cTn>
                        </p:par>
                        <p:par>
                          <p:cTn id="16" fill="hold">
                            <p:stCondLst>
                              <p:cond delay="2250"/>
                            </p:stCondLst>
                            <p:childTnLst>
                              <p:par>
                                <p:cTn id="17" presetID="10"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750"/>
                                        <p:tgtEl>
                                          <p:spTgt spid="3"/>
                                        </p:tgtEl>
                                      </p:cBhvr>
                                    </p:animEffect>
                                  </p:childTnLst>
                                </p:cTn>
                              </p:par>
                            </p:childTnLst>
                          </p:cTn>
                        </p:par>
                        <p:par>
                          <p:cTn id="20" fill="hold">
                            <p:stCondLst>
                              <p:cond delay="30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750"/>
                                        <p:tgtEl>
                                          <p:spTgt spid="11"/>
                                        </p:tgtEl>
                                      </p:cBhvr>
                                    </p:animEffect>
                                  </p:childTnLst>
                                </p:cTn>
                              </p:par>
                            </p:childTnLst>
                          </p:cTn>
                        </p:par>
                        <p:par>
                          <p:cTn id="24" fill="hold">
                            <p:stCondLst>
                              <p:cond delay="3750"/>
                            </p:stCondLst>
                            <p:childTnLst>
                              <p:par>
                                <p:cTn id="25" presetID="10" presetClass="entr" presetSubtype="0"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0" y="685800"/>
            <a:ext cx="5307431" cy="4583690"/>
          </a:xfrm>
          <a:prstGeom prst="rect">
            <a:avLst/>
          </a:prstGeom>
          <a:effectLst>
            <a:softEdge rad="63500"/>
          </a:effectLst>
        </p:spPr>
      </p:pic>
      <p:sp>
        <p:nvSpPr>
          <p:cNvPr id="3" name="Title 2"/>
          <p:cNvSpPr>
            <a:spLocks noGrp="1"/>
          </p:cNvSpPr>
          <p:nvPr>
            <p:ph type="title" idx="4294967295"/>
          </p:nvPr>
        </p:nvSpPr>
        <p:spPr>
          <a:xfrm>
            <a:off x="1143000" y="1063229"/>
            <a:ext cx="6172200" cy="857250"/>
          </a:xfrm>
        </p:spPr>
        <p:txBody>
          <a:bodyPr/>
          <a:lstStyle/>
          <a:p>
            <a:r>
              <a:rPr lang="en-US" dirty="0" smtClean="0"/>
              <a:t>Table of Contents</a:t>
            </a:r>
            <a:endParaRPr lang="en-US" dirty="0"/>
          </a:p>
        </p:txBody>
      </p:sp>
      <p:sp>
        <p:nvSpPr>
          <p:cNvPr id="2" name="TextBox 1"/>
          <p:cNvSpPr txBox="1"/>
          <p:nvPr/>
        </p:nvSpPr>
        <p:spPr>
          <a:xfrm>
            <a:off x="1371600" y="1600200"/>
            <a:ext cx="2954655" cy="1969770"/>
          </a:xfrm>
          <a:prstGeom prst="rect">
            <a:avLst/>
          </a:prstGeom>
          <a:noFill/>
        </p:spPr>
        <p:txBody>
          <a:bodyPr wrap="none" rtlCol="0">
            <a:spAutoFit/>
          </a:bodyPr>
          <a:lstStyle/>
          <a:p>
            <a:endParaRPr lang="en-US" sz="1400" dirty="0" smtClean="0"/>
          </a:p>
          <a:p>
            <a:pPr marL="800100" lvl="1" indent="-342900">
              <a:buFont typeface="Arial" panose="020B0604020202020204" pitchFamily="34" charset="0"/>
              <a:buChar char="•"/>
            </a:pPr>
            <a:r>
              <a:rPr lang="en-US" sz="1200" dirty="0" smtClean="0"/>
              <a:t>Introduction</a:t>
            </a:r>
          </a:p>
          <a:p>
            <a:pPr marL="800100" lvl="1" indent="-342900">
              <a:buFont typeface="Arial" panose="020B0604020202020204" pitchFamily="34" charset="0"/>
              <a:buChar char="•"/>
            </a:pPr>
            <a:r>
              <a:rPr lang="en-US" sz="1200" dirty="0" smtClean="0"/>
              <a:t>Problem</a:t>
            </a:r>
          </a:p>
          <a:p>
            <a:pPr marL="800100" lvl="1" indent="-342900">
              <a:buFont typeface="Arial" panose="020B0604020202020204" pitchFamily="34" charset="0"/>
              <a:buChar char="•"/>
            </a:pPr>
            <a:r>
              <a:rPr lang="en-US" sz="1200" dirty="0" smtClean="0"/>
              <a:t>Analysis</a:t>
            </a:r>
          </a:p>
          <a:p>
            <a:pPr marL="800100" lvl="1" indent="-342900">
              <a:buFont typeface="Arial" panose="020B0604020202020204" pitchFamily="34" charset="0"/>
              <a:buChar char="•"/>
            </a:pPr>
            <a:r>
              <a:rPr lang="en-US" sz="1200" dirty="0" smtClean="0"/>
              <a:t>Design</a:t>
            </a:r>
          </a:p>
          <a:p>
            <a:pPr marL="800100" lvl="1" indent="-342900">
              <a:buFont typeface="Arial" panose="020B0604020202020204" pitchFamily="34" charset="0"/>
              <a:buChar char="•"/>
            </a:pPr>
            <a:r>
              <a:rPr lang="en-US" sz="1200" dirty="0" smtClean="0"/>
              <a:t>Solution</a:t>
            </a:r>
          </a:p>
          <a:p>
            <a:pPr marL="800100" lvl="1" indent="-342900">
              <a:buFont typeface="Arial" panose="020B0604020202020204" pitchFamily="34" charset="0"/>
              <a:buChar char="•"/>
            </a:pPr>
            <a:r>
              <a:rPr lang="en-US" sz="1200" dirty="0" err="1" smtClean="0"/>
              <a:t>Progess</a:t>
            </a:r>
            <a:r>
              <a:rPr lang="en-US" sz="1200" dirty="0" smtClean="0"/>
              <a:t> Challenges</a:t>
            </a:r>
          </a:p>
          <a:p>
            <a:pPr marL="800100" lvl="1" indent="-342900">
              <a:buFont typeface="Arial" panose="020B0604020202020204" pitchFamily="34" charset="0"/>
              <a:buChar char="•"/>
            </a:pPr>
            <a:r>
              <a:rPr lang="en-US" sz="1200" dirty="0" smtClean="0"/>
              <a:t>Test</a:t>
            </a:r>
          </a:p>
          <a:p>
            <a:pPr marL="800100" lvl="1" indent="-342900">
              <a:buFont typeface="Arial" panose="020B0604020202020204" pitchFamily="34" charset="0"/>
              <a:buChar char="•"/>
            </a:pPr>
            <a:r>
              <a:rPr lang="en-US" sz="1200" dirty="0" smtClean="0"/>
              <a:t>Results		</a:t>
            </a:r>
          </a:p>
          <a:p>
            <a:pPr marL="800100" lvl="1" indent="-342900">
              <a:buFont typeface="Arial" panose="020B0604020202020204" pitchFamily="34" charset="0"/>
              <a:buChar char="•"/>
            </a:pPr>
            <a:endParaRPr lang="en-US" sz="1200" dirty="0"/>
          </a:p>
        </p:txBody>
      </p:sp>
      <p:sp>
        <p:nvSpPr>
          <p:cNvPr id="4" name="Slide Number Placeholder 3"/>
          <p:cNvSpPr>
            <a:spLocks noGrp="1"/>
          </p:cNvSpPr>
          <p:nvPr>
            <p:ph type="sldNum" sz="quarter" idx="10"/>
          </p:nvPr>
        </p:nvSpPr>
        <p:spPr/>
        <p:txBody>
          <a:bodyPr/>
          <a:lstStyle/>
          <a:p>
            <a:fld id="{E67860CB-9385-4D4C-8D43-40C2B535E2FE}" type="slidenum">
              <a:rPr lang="en-US" altLang="en-US" smtClean="0"/>
              <a:pPr/>
              <a:t>2</a:t>
            </a:fld>
            <a:endParaRPr lang="en-US" altLang="en-US"/>
          </a:p>
        </p:txBody>
      </p:sp>
    </p:spTree>
    <p:extLst>
      <p:ext uri="{BB962C8B-B14F-4D97-AF65-F5344CB8AC3E}">
        <p14:creationId xmlns:p14="http://schemas.microsoft.com/office/powerpoint/2010/main" val="1148233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AAFC892-3B03-497F-92C9-B63CC158BFDF}" type="slidenum">
              <a:rPr lang="en-US" smtClean="0"/>
              <a:t>3</a:t>
            </a:fld>
            <a:endParaRPr lang="en-US" dirty="0"/>
          </a:p>
        </p:txBody>
      </p:sp>
      <p:sp>
        <p:nvSpPr>
          <p:cNvPr id="6" name="TextBox 5"/>
          <p:cNvSpPr txBox="1"/>
          <p:nvPr/>
        </p:nvSpPr>
        <p:spPr>
          <a:xfrm>
            <a:off x="5562600" y="6534331"/>
            <a:ext cx="2133891" cy="276999"/>
          </a:xfrm>
          <a:prstGeom prst="rect">
            <a:avLst/>
          </a:prstGeom>
          <a:noFill/>
        </p:spPr>
        <p:txBody>
          <a:bodyPr wrap="square" rtlCol="0">
            <a:spAutoFit/>
          </a:bodyPr>
          <a:lstStyle/>
          <a:p>
            <a:r>
              <a:rPr lang="en-US" sz="1200" dirty="0" smtClean="0">
                <a:hlinkClick r:id="rId2" action="ppaction://hlinksldjump"/>
              </a:rPr>
              <a:t>Return to Table of Contents</a:t>
            </a:r>
            <a:endParaRPr lang="en-US" sz="1200" dirty="0"/>
          </a:p>
        </p:txBody>
      </p:sp>
      <p:sp>
        <p:nvSpPr>
          <p:cNvPr id="7" name="TextBox 6"/>
          <p:cNvSpPr txBox="1"/>
          <p:nvPr/>
        </p:nvSpPr>
        <p:spPr>
          <a:xfrm>
            <a:off x="0" y="696519"/>
            <a:ext cx="9144000" cy="461665"/>
          </a:xfrm>
          <a:prstGeom prst="rect">
            <a:avLst/>
          </a:prstGeom>
          <a:noFill/>
        </p:spPr>
        <p:txBody>
          <a:bodyPr wrap="square" rtlCol="0" anchor="ctr">
            <a:spAutoFit/>
          </a:bodyPr>
          <a:lstStyle/>
          <a:p>
            <a:pPr algn="ctr"/>
            <a:r>
              <a:rPr lang="en-US" b="1" u="sng" dirty="0" smtClean="0"/>
              <a:t>Client Background</a:t>
            </a:r>
            <a:endParaRPr lang="en-US" dirty="0"/>
          </a:p>
        </p:txBody>
      </p:sp>
      <p:sp>
        <p:nvSpPr>
          <p:cNvPr id="2" name="Rectangle 1"/>
          <p:cNvSpPr/>
          <p:nvPr/>
        </p:nvSpPr>
        <p:spPr>
          <a:xfrm>
            <a:off x="1047459" y="1429680"/>
            <a:ext cx="7467891" cy="83099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pPr marL="342900" indent="-342900">
              <a:buFont typeface="Arial" panose="020B0604020202020204" pitchFamily="34" charset="0"/>
              <a:buChar char="•"/>
            </a:pPr>
            <a:r>
              <a:rPr lang="en-US" dirty="0"/>
              <a:t>F</a:t>
            </a:r>
            <a:r>
              <a:rPr lang="en-US" dirty="0" smtClean="0"/>
              <a:t>ocus on software </a:t>
            </a:r>
            <a:r>
              <a:rPr lang="en-US" dirty="0"/>
              <a:t>and consulting services in 3-D Rapid Prototyping and 3-D Rapid </a:t>
            </a:r>
            <a:r>
              <a:rPr lang="en-US" dirty="0" smtClean="0"/>
              <a:t>Manufacturing.</a:t>
            </a:r>
            <a:endParaRPr lang="en-US" dirty="0">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1" y="2557225"/>
            <a:ext cx="3352800" cy="196320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738" y="3367464"/>
            <a:ext cx="2982402" cy="2596355"/>
          </a:xfrm>
          <a:prstGeom prst="rect">
            <a:avLst/>
          </a:prstGeom>
        </p:spPr>
      </p:pic>
      <p:sp>
        <p:nvSpPr>
          <p:cNvPr id="10" name="Rectangle 9"/>
          <p:cNvSpPr/>
          <p:nvPr/>
        </p:nvSpPr>
        <p:spPr>
          <a:xfrm>
            <a:off x="3481140" y="4829514"/>
            <a:ext cx="5034210" cy="1077218"/>
          </a:xfrm>
          <a:prstGeom prst="rect">
            <a:avLst/>
          </a:prstGeom>
        </p:spPr>
        <p:txBody>
          <a:bodyPr wrap="square">
            <a:spAutoFit/>
          </a:bodyPr>
          <a:lstStyle/>
          <a:p>
            <a:pPr marL="342900" indent="-342900">
              <a:buFont typeface="Arial" panose="020B0604020202020204" pitchFamily="34" charset="0"/>
              <a:buChar char="•"/>
            </a:pPr>
            <a:r>
              <a:rPr lang="en-US" sz="1600" dirty="0"/>
              <a:t>Design and Integrate System for Hybrid </a:t>
            </a:r>
            <a:r>
              <a:rPr lang="en-US" sz="1600" dirty="0" smtClean="0"/>
              <a:t>Machines</a:t>
            </a:r>
          </a:p>
          <a:p>
            <a:pPr marL="342900" indent="-342900">
              <a:buFont typeface="Arial" panose="020B0604020202020204" pitchFamily="34" charset="0"/>
              <a:buChar char="•"/>
            </a:pPr>
            <a:r>
              <a:rPr lang="en-US" sz="1600" dirty="0" smtClean="0"/>
              <a:t>Such as Integrate </a:t>
            </a:r>
            <a:r>
              <a:rPr lang="en-US" sz="1600" dirty="0"/>
              <a:t>the CNC Machine, Laser, Sensors, with PINE's Multi-Axis Planning Software for Additive Manufacturing Machines</a:t>
            </a:r>
          </a:p>
        </p:txBody>
      </p:sp>
    </p:spTree>
    <p:extLst>
      <p:ext uri="{BB962C8B-B14F-4D97-AF65-F5344CB8AC3E}">
        <p14:creationId xmlns:p14="http://schemas.microsoft.com/office/powerpoint/2010/main" val="42608560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AAFC892-3B03-497F-92C9-B63CC158BFDF}" type="slidenum">
              <a:rPr lang="en-US" smtClean="0"/>
              <a:t>4</a:t>
            </a:fld>
            <a:endParaRPr lang="en-US" dirty="0"/>
          </a:p>
        </p:txBody>
      </p:sp>
      <p:sp>
        <p:nvSpPr>
          <p:cNvPr id="6" name="TextBox 5"/>
          <p:cNvSpPr txBox="1"/>
          <p:nvPr/>
        </p:nvSpPr>
        <p:spPr>
          <a:xfrm>
            <a:off x="5562600" y="6534331"/>
            <a:ext cx="2133891" cy="276999"/>
          </a:xfrm>
          <a:prstGeom prst="rect">
            <a:avLst/>
          </a:prstGeom>
          <a:noFill/>
        </p:spPr>
        <p:txBody>
          <a:bodyPr wrap="square" rtlCol="0">
            <a:spAutoFit/>
          </a:bodyPr>
          <a:lstStyle/>
          <a:p>
            <a:r>
              <a:rPr lang="en-US" sz="1200" dirty="0" smtClean="0">
                <a:hlinkClick r:id="rId2" action="ppaction://hlinksldjump"/>
              </a:rPr>
              <a:t>Return to Table of Contents</a:t>
            </a:r>
            <a:endParaRPr lang="en-US" sz="1200" dirty="0"/>
          </a:p>
        </p:txBody>
      </p:sp>
      <p:sp>
        <p:nvSpPr>
          <p:cNvPr id="7" name="TextBox 6"/>
          <p:cNvSpPr txBox="1"/>
          <p:nvPr/>
        </p:nvSpPr>
        <p:spPr>
          <a:xfrm>
            <a:off x="0" y="345784"/>
            <a:ext cx="9144000" cy="461665"/>
          </a:xfrm>
          <a:prstGeom prst="rect">
            <a:avLst/>
          </a:prstGeom>
          <a:noFill/>
        </p:spPr>
        <p:txBody>
          <a:bodyPr wrap="square" rtlCol="0" anchor="ctr">
            <a:spAutoFit/>
          </a:bodyPr>
          <a:lstStyle/>
          <a:p>
            <a:pPr algn="ctr"/>
            <a:r>
              <a:rPr lang="en-US" b="1" u="sng" dirty="0" smtClean="0"/>
              <a:t>Client </a:t>
            </a:r>
            <a:r>
              <a:rPr lang="en-US" b="1" u="sng" dirty="0" err="1" smtClean="0"/>
              <a:t>Servies</a:t>
            </a:r>
            <a:endParaRPr lang="en-US" dirty="0"/>
          </a:p>
        </p:txBody>
      </p:sp>
      <p:sp>
        <p:nvSpPr>
          <p:cNvPr id="2" name="Rectangle 1"/>
          <p:cNvSpPr/>
          <p:nvPr/>
        </p:nvSpPr>
        <p:spPr>
          <a:xfrm>
            <a:off x="342900" y="1038354"/>
            <a:ext cx="8458200" cy="83099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pPr marL="342900" indent="-342900">
              <a:buFont typeface="Arial" panose="020B0604020202020204" pitchFamily="34" charset="0"/>
              <a:buChar char="•"/>
            </a:pPr>
            <a:r>
              <a:rPr lang="en-US" dirty="0" smtClean="0">
                <a:solidFill>
                  <a:schemeClr val="bg1"/>
                </a:solidFill>
              </a:rPr>
              <a:t>One of many services: </a:t>
            </a:r>
            <a:r>
              <a:rPr lang="en-US" dirty="0"/>
              <a:t>Custom Designed Powder Feeders, Nozzles, etc.</a:t>
            </a:r>
            <a:endParaRPr lang="en-US"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2433107"/>
            <a:ext cx="5944430" cy="132416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791" y="4053782"/>
            <a:ext cx="4723809" cy="2619048"/>
          </a:xfrm>
          <a:prstGeom prst="rect">
            <a:avLst/>
          </a:prstGeom>
        </p:spPr>
      </p:pic>
      <p:sp>
        <p:nvSpPr>
          <p:cNvPr id="10" name="Rectangle 9"/>
          <p:cNvSpPr/>
          <p:nvPr/>
        </p:nvSpPr>
        <p:spPr>
          <a:xfrm>
            <a:off x="5562600" y="5522305"/>
            <a:ext cx="2244884" cy="646331"/>
          </a:xfrm>
          <a:prstGeom prst="rect">
            <a:avLst/>
          </a:prstGeom>
        </p:spPr>
        <p:txBody>
          <a:bodyPr wrap="square">
            <a:spAutoFit/>
          </a:bodyPr>
          <a:lstStyle/>
          <a:p>
            <a:r>
              <a:rPr lang="en-US" sz="1200" b="1" dirty="0">
                <a:solidFill>
                  <a:schemeClr val="bg1"/>
                </a:solidFill>
                <a:latin typeface="System"/>
              </a:rPr>
              <a:t>PINE's CNC Machined Co-Axial Nozzle For Metal Deposition</a:t>
            </a:r>
            <a:endParaRPr lang="en-US" sz="1200" dirty="0">
              <a:solidFill>
                <a:schemeClr val="bg1"/>
              </a:solidFill>
            </a:endParaRPr>
          </a:p>
        </p:txBody>
      </p:sp>
    </p:spTree>
    <p:extLst>
      <p:ext uri="{BB962C8B-B14F-4D97-AF65-F5344CB8AC3E}">
        <p14:creationId xmlns:p14="http://schemas.microsoft.com/office/powerpoint/2010/main" val="4234986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559360"/>
            <a:ext cx="3600000" cy="3857143"/>
          </a:xfrm>
          <a:prstGeom prst="rect">
            <a:avLst/>
          </a:prstGeom>
        </p:spPr>
      </p:pic>
      <p:sp>
        <p:nvSpPr>
          <p:cNvPr id="4" name="Slide Number Placeholder 3"/>
          <p:cNvSpPr>
            <a:spLocks noGrp="1"/>
          </p:cNvSpPr>
          <p:nvPr>
            <p:ph type="sldNum" sz="quarter" idx="10"/>
          </p:nvPr>
        </p:nvSpPr>
        <p:spPr/>
        <p:txBody>
          <a:bodyPr/>
          <a:lstStyle/>
          <a:p>
            <a:fld id="{5AAFC892-3B03-497F-92C9-B63CC158BFDF}" type="slidenum">
              <a:rPr lang="en-US" smtClean="0"/>
              <a:t>5</a:t>
            </a:fld>
            <a:endParaRPr lang="en-US" dirty="0"/>
          </a:p>
        </p:txBody>
      </p:sp>
      <p:sp>
        <p:nvSpPr>
          <p:cNvPr id="6" name="TextBox 5"/>
          <p:cNvSpPr txBox="1"/>
          <p:nvPr/>
        </p:nvSpPr>
        <p:spPr>
          <a:xfrm>
            <a:off x="5562600" y="6534331"/>
            <a:ext cx="2133891" cy="276999"/>
          </a:xfrm>
          <a:prstGeom prst="rect">
            <a:avLst/>
          </a:prstGeom>
          <a:noFill/>
        </p:spPr>
        <p:txBody>
          <a:bodyPr wrap="square" rtlCol="0">
            <a:spAutoFit/>
          </a:bodyPr>
          <a:lstStyle/>
          <a:p>
            <a:r>
              <a:rPr lang="en-US" sz="1200" dirty="0" smtClean="0">
                <a:hlinkClick r:id="rId3" action="ppaction://hlinksldjump"/>
              </a:rPr>
              <a:t>Return to Table of Contents</a:t>
            </a:r>
            <a:endParaRPr lang="en-US" sz="1200" dirty="0"/>
          </a:p>
        </p:txBody>
      </p:sp>
      <p:sp>
        <p:nvSpPr>
          <p:cNvPr id="11" name="Rectangle 10"/>
          <p:cNvSpPr/>
          <p:nvPr/>
        </p:nvSpPr>
        <p:spPr>
          <a:xfrm>
            <a:off x="1219200" y="304800"/>
            <a:ext cx="3746347" cy="461665"/>
          </a:xfrm>
          <a:prstGeom prst="rect">
            <a:avLst/>
          </a:prstGeom>
        </p:spPr>
        <p:txBody>
          <a:bodyPr wrap="none">
            <a:spAutoFit/>
          </a:bodyPr>
          <a:lstStyle/>
          <a:p>
            <a:pPr algn="ctr"/>
            <a:r>
              <a:rPr lang="en-US" b="1" u="sng" dirty="0" smtClean="0"/>
              <a:t>Problem Analysis Slides</a:t>
            </a:r>
            <a:endParaRPr lang="en-US" dirty="0"/>
          </a:p>
        </p:txBody>
      </p:sp>
      <p:sp>
        <p:nvSpPr>
          <p:cNvPr id="13" name="Rectangle 12"/>
          <p:cNvSpPr/>
          <p:nvPr/>
        </p:nvSpPr>
        <p:spPr>
          <a:xfrm>
            <a:off x="228600" y="6008644"/>
            <a:ext cx="2503051" cy="584775"/>
          </a:xfrm>
          <a:prstGeom prst="rect">
            <a:avLst/>
          </a:prstGeom>
        </p:spPr>
        <p:txBody>
          <a:bodyPr wrap="square">
            <a:spAutoFit/>
          </a:bodyPr>
          <a:lstStyle/>
          <a:p>
            <a:pPr algn="ctr"/>
            <a:r>
              <a:rPr lang="en-US" sz="3200" dirty="0" smtClean="0"/>
              <a:t>Problem</a:t>
            </a:r>
            <a:endParaRPr lang="en-US" sz="3200" dirty="0"/>
          </a:p>
        </p:txBody>
      </p:sp>
      <p:sp>
        <p:nvSpPr>
          <p:cNvPr id="17" name="Rectangle 16"/>
          <p:cNvSpPr/>
          <p:nvPr/>
        </p:nvSpPr>
        <p:spPr>
          <a:xfrm>
            <a:off x="352522" y="1062335"/>
            <a:ext cx="7343678" cy="461665"/>
          </a:xfrm>
          <a:prstGeom prst="rect">
            <a:avLst/>
          </a:prstGeom>
        </p:spPr>
        <p:txBody>
          <a:bodyPr wrap="none">
            <a:spAutoFit/>
          </a:bodyPr>
          <a:lstStyle/>
          <a:p>
            <a:pPr marL="342900" indent="-342900" algn="ctr">
              <a:buFont typeface="Arial" panose="020B0604020202020204" pitchFamily="34" charset="0"/>
              <a:buChar char="•"/>
            </a:pPr>
            <a:r>
              <a:rPr lang="en-US" dirty="0" smtClean="0"/>
              <a:t>So what is the problem? </a:t>
            </a:r>
            <a:r>
              <a:rPr lang="en-US" dirty="0"/>
              <a:t>Why they need our help</a:t>
            </a:r>
            <a:r>
              <a:rPr lang="en-US" dirty="0" smtClean="0"/>
              <a:t>?</a:t>
            </a:r>
            <a:endParaRPr lang="en-US" dirty="0"/>
          </a:p>
        </p:txBody>
      </p:sp>
      <p:sp>
        <p:nvSpPr>
          <p:cNvPr id="12" name="Rectangle 11"/>
          <p:cNvSpPr/>
          <p:nvPr/>
        </p:nvSpPr>
        <p:spPr>
          <a:xfrm>
            <a:off x="2819400" y="3559076"/>
            <a:ext cx="5813493" cy="2308324"/>
          </a:xfrm>
          <a:prstGeom prst="rect">
            <a:avLst/>
          </a:prstGeom>
        </p:spPr>
        <p:txBody>
          <a:bodyPr wrap="square">
            <a:spAutoFit/>
          </a:bodyPr>
          <a:lstStyle/>
          <a:p>
            <a:r>
              <a:rPr lang="en-US" dirty="0" smtClean="0">
                <a:solidFill>
                  <a:schemeClr val="bg1"/>
                </a:solidFill>
                <a:latin typeface="Times New Roman" panose="02020603050405020304" pitchFamily="18" charset="0"/>
              </a:rPr>
              <a:t>They need </a:t>
            </a:r>
            <a:r>
              <a:rPr lang="en-US" dirty="0">
                <a:solidFill>
                  <a:schemeClr val="bg1"/>
                </a:solidFill>
                <a:latin typeface="Times New Roman" panose="02020603050405020304" pitchFamily="18" charset="0"/>
              </a:rPr>
              <a:t>a compressed voxel data structure (think three dimensional JPG or PNG) for storing </a:t>
            </a:r>
            <a:r>
              <a:rPr lang="en-US" i="1" dirty="0">
                <a:solidFill>
                  <a:schemeClr val="bg1"/>
                </a:solidFill>
                <a:latin typeface="Times New Roman" panose="02020603050405020304" pitchFamily="18" charset="0"/>
              </a:rPr>
              <a:t>float </a:t>
            </a:r>
            <a:r>
              <a:rPr lang="en-US" dirty="0">
                <a:solidFill>
                  <a:schemeClr val="bg1"/>
                </a:solidFill>
                <a:latin typeface="Times New Roman" panose="02020603050405020304" pitchFamily="18" charset="0"/>
              </a:rPr>
              <a:t>or </a:t>
            </a:r>
            <a:r>
              <a:rPr lang="en-US" i="1" dirty="0" err="1">
                <a:solidFill>
                  <a:schemeClr val="bg1"/>
                </a:solidFill>
                <a:latin typeface="Times New Roman" panose="02020603050405020304" pitchFamily="18" charset="0"/>
              </a:rPr>
              <a:t>int</a:t>
            </a:r>
            <a:r>
              <a:rPr lang="en-US" i="1" dirty="0">
                <a:solidFill>
                  <a:schemeClr val="bg1"/>
                </a:solidFill>
                <a:latin typeface="Times New Roman" panose="02020603050405020304" pitchFamily="18" charset="0"/>
              </a:rPr>
              <a:t> </a:t>
            </a:r>
            <a:r>
              <a:rPr lang="en-US" dirty="0">
                <a:solidFill>
                  <a:schemeClr val="bg1"/>
                </a:solidFill>
                <a:latin typeface="Times New Roman" panose="02020603050405020304" pitchFamily="18" charset="0"/>
              </a:rPr>
              <a:t>data (not just </a:t>
            </a:r>
            <a:r>
              <a:rPr lang="en-US" i="1" dirty="0" err="1">
                <a:solidFill>
                  <a:schemeClr val="bg1"/>
                </a:solidFill>
                <a:latin typeface="Times New Roman" panose="02020603050405020304" pitchFamily="18" charset="0"/>
              </a:rPr>
              <a:t>boolean</a:t>
            </a:r>
            <a:r>
              <a:rPr lang="en-US" dirty="0">
                <a:solidFill>
                  <a:schemeClr val="bg1"/>
                </a:solidFill>
                <a:latin typeface="Times New Roman" panose="02020603050405020304" pitchFamily="18" charset="0"/>
              </a:rPr>
              <a:t>) that I can use for morphological operations (e.g. erode, dilate, marching cubes), math operations. 	</a:t>
            </a:r>
          </a:p>
        </p:txBody>
      </p:sp>
      <p:sp>
        <p:nvSpPr>
          <p:cNvPr id="22" name="Rectangle 21"/>
          <p:cNvSpPr/>
          <p:nvPr/>
        </p:nvSpPr>
        <p:spPr>
          <a:xfrm>
            <a:off x="2879454" y="2010257"/>
            <a:ext cx="2803974" cy="461665"/>
          </a:xfrm>
          <a:prstGeom prst="rect">
            <a:avLst/>
          </a:prstGeom>
        </p:spPr>
        <p:txBody>
          <a:bodyPr wrap="none">
            <a:spAutoFit/>
          </a:bodyPr>
          <a:lstStyle/>
          <a:p>
            <a:pPr marL="342900" indent="-342900" algn="ctr">
              <a:buFont typeface="Arial" panose="020B0604020202020204" pitchFamily="34" charset="0"/>
              <a:buChar char="•"/>
            </a:pPr>
            <a:r>
              <a:rPr lang="en-US" dirty="0" smtClean="0"/>
              <a:t>Out Of Memory?</a:t>
            </a:r>
            <a:endParaRPr lang="en-US" dirty="0"/>
          </a:p>
        </p:txBody>
      </p:sp>
      <p:sp>
        <p:nvSpPr>
          <p:cNvPr id="21" name="Rectangle 20"/>
          <p:cNvSpPr/>
          <p:nvPr/>
        </p:nvSpPr>
        <p:spPr>
          <a:xfrm>
            <a:off x="445651" y="1720127"/>
            <a:ext cx="4572000" cy="3046988"/>
          </a:xfrm>
          <a:prstGeom prst="rect">
            <a:avLst/>
          </a:prstGeom>
        </p:spPr>
        <p:txBody>
          <a:bodyPr>
            <a:spAutoFit/>
          </a:bodyPr>
          <a:lstStyle/>
          <a:p>
            <a:r>
              <a:rPr lang="en-US" dirty="0">
                <a:solidFill>
                  <a:schemeClr val="bg1"/>
                </a:solidFill>
                <a:latin typeface="Times New Roman" panose="02020603050405020304" pitchFamily="18" charset="0"/>
              </a:rPr>
              <a:t>Voxel based geometry allows for simple and robust morphological processing. However, the memory footprint scales with the cell size of the volume being described. This tends to occupy considerably more memory than something like a tessellated surface model. 	</a:t>
            </a:r>
          </a:p>
        </p:txBody>
      </p:sp>
    </p:spTree>
    <p:extLst>
      <p:ext uri="{BB962C8B-B14F-4D97-AF65-F5344CB8AC3E}">
        <p14:creationId xmlns:p14="http://schemas.microsoft.com/office/powerpoint/2010/main" val="14792341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AAFC892-3B03-497F-92C9-B63CC158BFDF}" type="slidenum">
              <a:rPr lang="en-US" smtClean="0"/>
              <a:t>6</a:t>
            </a:fld>
            <a:endParaRPr lang="en-US" dirty="0"/>
          </a:p>
        </p:txBody>
      </p:sp>
      <p:sp>
        <p:nvSpPr>
          <p:cNvPr id="6" name="TextBox 5"/>
          <p:cNvSpPr txBox="1"/>
          <p:nvPr/>
        </p:nvSpPr>
        <p:spPr>
          <a:xfrm>
            <a:off x="5562600" y="6534331"/>
            <a:ext cx="2133891" cy="276999"/>
          </a:xfrm>
          <a:prstGeom prst="rect">
            <a:avLst/>
          </a:prstGeom>
          <a:noFill/>
        </p:spPr>
        <p:txBody>
          <a:bodyPr wrap="square" rtlCol="0">
            <a:spAutoFit/>
          </a:bodyPr>
          <a:lstStyle/>
          <a:p>
            <a:r>
              <a:rPr lang="en-US" sz="1200" dirty="0" smtClean="0">
                <a:hlinkClick r:id="rId2" action="ppaction://hlinksldjump"/>
              </a:rPr>
              <a:t>Return to Table of Contents</a:t>
            </a:r>
            <a:endParaRPr lang="en-US" sz="1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0"/>
            <a:ext cx="9042400" cy="5086350"/>
          </a:xfrm>
          <a:prstGeom prst="rect">
            <a:avLst/>
          </a:prstGeom>
        </p:spPr>
      </p:pic>
      <p:sp>
        <p:nvSpPr>
          <p:cNvPr id="11" name="Rectangle 10"/>
          <p:cNvSpPr/>
          <p:nvPr/>
        </p:nvSpPr>
        <p:spPr>
          <a:xfrm>
            <a:off x="1219200" y="304800"/>
            <a:ext cx="3746347" cy="461665"/>
          </a:xfrm>
          <a:prstGeom prst="rect">
            <a:avLst/>
          </a:prstGeom>
        </p:spPr>
        <p:txBody>
          <a:bodyPr wrap="none">
            <a:spAutoFit/>
          </a:bodyPr>
          <a:lstStyle/>
          <a:p>
            <a:pPr algn="ctr"/>
            <a:r>
              <a:rPr lang="en-US" b="1" u="sng" dirty="0" smtClean="0"/>
              <a:t>Problem Analysis Slides</a:t>
            </a:r>
            <a:endParaRPr lang="en-US" dirty="0"/>
          </a:p>
        </p:txBody>
      </p:sp>
      <p:sp>
        <p:nvSpPr>
          <p:cNvPr id="13" name="Rectangle 12"/>
          <p:cNvSpPr/>
          <p:nvPr/>
        </p:nvSpPr>
        <p:spPr>
          <a:xfrm>
            <a:off x="533400" y="3352800"/>
            <a:ext cx="1332416" cy="461665"/>
          </a:xfrm>
          <a:prstGeom prst="rect">
            <a:avLst/>
          </a:prstGeom>
        </p:spPr>
        <p:txBody>
          <a:bodyPr wrap="none">
            <a:spAutoFit/>
          </a:bodyPr>
          <a:lstStyle/>
          <a:p>
            <a:pPr algn="ctr"/>
            <a:r>
              <a:rPr lang="en-US" dirty="0" smtClean="0"/>
              <a:t>Problem</a:t>
            </a:r>
            <a:endParaRPr lang="en-US" dirty="0"/>
          </a:p>
        </p:txBody>
      </p:sp>
      <p:sp>
        <p:nvSpPr>
          <p:cNvPr id="14" name="Rectangle 13"/>
          <p:cNvSpPr/>
          <p:nvPr/>
        </p:nvSpPr>
        <p:spPr>
          <a:xfrm>
            <a:off x="2706184" y="3048000"/>
            <a:ext cx="1332416" cy="461665"/>
          </a:xfrm>
          <a:prstGeom prst="rect">
            <a:avLst/>
          </a:prstGeom>
        </p:spPr>
        <p:txBody>
          <a:bodyPr wrap="none">
            <a:spAutoFit/>
          </a:bodyPr>
          <a:lstStyle/>
          <a:p>
            <a:pPr algn="ctr"/>
            <a:r>
              <a:rPr lang="en-US" dirty="0" smtClean="0"/>
              <a:t>Analysis</a:t>
            </a:r>
            <a:endParaRPr lang="en-US" dirty="0"/>
          </a:p>
        </p:txBody>
      </p:sp>
      <p:sp>
        <p:nvSpPr>
          <p:cNvPr id="15" name="Rectangle 14"/>
          <p:cNvSpPr/>
          <p:nvPr/>
        </p:nvSpPr>
        <p:spPr>
          <a:xfrm>
            <a:off x="4874935" y="3048000"/>
            <a:ext cx="1144865" cy="461665"/>
          </a:xfrm>
          <a:prstGeom prst="rect">
            <a:avLst/>
          </a:prstGeom>
        </p:spPr>
        <p:txBody>
          <a:bodyPr wrap="none">
            <a:spAutoFit/>
          </a:bodyPr>
          <a:lstStyle/>
          <a:p>
            <a:pPr algn="ctr"/>
            <a:r>
              <a:rPr lang="en-US" dirty="0" smtClean="0"/>
              <a:t>Design</a:t>
            </a:r>
            <a:endParaRPr lang="en-US" dirty="0"/>
          </a:p>
        </p:txBody>
      </p:sp>
      <p:sp>
        <p:nvSpPr>
          <p:cNvPr id="16" name="Rectangle 15"/>
          <p:cNvSpPr/>
          <p:nvPr/>
        </p:nvSpPr>
        <p:spPr>
          <a:xfrm>
            <a:off x="7159447" y="3429000"/>
            <a:ext cx="1298753" cy="461665"/>
          </a:xfrm>
          <a:prstGeom prst="rect">
            <a:avLst/>
          </a:prstGeom>
        </p:spPr>
        <p:txBody>
          <a:bodyPr wrap="none">
            <a:spAutoFit/>
          </a:bodyPr>
          <a:lstStyle/>
          <a:p>
            <a:pPr algn="ctr"/>
            <a:r>
              <a:rPr lang="en-US" dirty="0" smtClean="0"/>
              <a:t>Solution</a:t>
            </a:r>
            <a:endParaRPr lang="en-US" dirty="0"/>
          </a:p>
        </p:txBody>
      </p:sp>
      <p:sp>
        <p:nvSpPr>
          <p:cNvPr id="19" name="Rectangle 18"/>
          <p:cNvSpPr/>
          <p:nvPr/>
        </p:nvSpPr>
        <p:spPr>
          <a:xfrm>
            <a:off x="196393" y="4011900"/>
            <a:ext cx="7098835" cy="1569660"/>
          </a:xfrm>
          <a:prstGeom prst="rect">
            <a:avLst/>
          </a:prstGeom>
        </p:spPr>
        <p:txBody>
          <a:bodyPr wrap="square">
            <a:spAutoFit/>
          </a:bodyPr>
          <a:lstStyle/>
          <a:p>
            <a:pPr algn="ctr"/>
            <a:r>
              <a:rPr lang="en-US" dirty="0" smtClean="0"/>
              <a:t>Our approach to the problem:</a:t>
            </a:r>
          </a:p>
          <a:p>
            <a:pPr marL="457200" indent="-457200" algn="ctr">
              <a:buFont typeface="+mj-lt"/>
              <a:buAutoNum type="arabicPeriod"/>
            </a:pPr>
            <a:r>
              <a:rPr lang="en-US" dirty="0" smtClean="0">
                <a:solidFill>
                  <a:schemeClr val="bg1"/>
                </a:solidFill>
              </a:rPr>
              <a:t>Analysis:</a:t>
            </a:r>
          </a:p>
          <a:p>
            <a:pPr marL="457200" indent="-457200" algn="ctr">
              <a:buFont typeface="+mj-lt"/>
              <a:buAutoNum type="arabicPeriod"/>
            </a:pPr>
            <a:r>
              <a:rPr lang="en-US" dirty="0" smtClean="0">
                <a:solidFill>
                  <a:schemeClr val="bg1"/>
                </a:solidFill>
              </a:rPr>
              <a:t>Design:</a:t>
            </a:r>
          </a:p>
          <a:p>
            <a:pPr marL="457200" indent="-457200" algn="ctr">
              <a:buFont typeface="+mj-lt"/>
              <a:buAutoNum type="arabicPeriod"/>
            </a:pPr>
            <a:r>
              <a:rPr lang="en-US" dirty="0" smtClean="0">
                <a:solidFill>
                  <a:schemeClr val="bg1"/>
                </a:solidFill>
              </a:rPr>
              <a:t>Solution:</a:t>
            </a:r>
            <a:endParaRPr lang="en-US" dirty="0">
              <a:solidFill>
                <a:schemeClr val="bg1"/>
              </a:solidFill>
            </a:endParaRPr>
          </a:p>
        </p:txBody>
      </p:sp>
      <p:sp>
        <p:nvSpPr>
          <p:cNvPr id="3" name="Rectangle 2"/>
          <p:cNvSpPr/>
          <p:nvPr/>
        </p:nvSpPr>
        <p:spPr>
          <a:xfrm>
            <a:off x="420184" y="1116538"/>
            <a:ext cx="4572000" cy="5262979"/>
          </a:xfrm>
          <a:prstGeom prst="rect">
            <a:avLst/>
          </a:prstGeom>
        </p:spPr>
        <p:txBody>
          <a:bodyPr>
            <a:spAutoFit/>
          </a:bodyPr>
          <a:lstStyle/>
          <a:p>
            <a:r>
              <a:rPr lang="en-US" dirty="0">
                <a:solidFill>
                  <a:schemeClr val="bg1"/>
                </a:solidFill>
                <a:latin typeface="Times New Roman" panose="02020603050405020304" pitchFamily="18" charset="0"/>
              </a:rPr>
              <a:t>Features: </a:t>
            </a:r>
          </a:p>
          <a:p>
            <a:r>
              <a:rPr lang="en-US" dirty="0">
                <a:solidFill>
                  <a:schemeClr val="bg1"/>
                </a:solidFill>
                <a:latin typeface="Times New Roman" panose="02020603050405020304" pitchFamily="18" charset="0"/>
              </a:rPr>
              <a:t> Compressed 3d array data structure </a:t>
            </a:r>
          </a:p>
          <a:p>
            <a:r>
              <a:rPr lang="en-US" dirty="0">
                <a:solidFill>
                  <a:schemeClr val="bg1"/>
                </a:solidFill>
                <a:latin typeface="Times New Roman" panose="02020603050405020304" pitchFamily="18" charset="0"/>
              </a:rPr>
              <a:t> </a:t>
            </a:r>
            <a:r>
              <a:rPr lang="en-US" dirty="0" err="1">
                <a:solidFill>
                  <a:schemeClr val="bg1"/>
                </a:solidFill>
                <a:latin typeface="Times New Roman" panose="02020603050405020304" pitchFamily="18" charset="0"/>
              </a:rPr>
              <a:t>Castable</a:t>
            </a:r>
            <a:r>
              <a:rPr lang="en-US" dirty="0">
                <a:solidFill>
                  <a:schemeClr val="bg1"/>
                </a:solidFill>
                <a:latin typeface="Times New Roman" panose="02020603050405020304" pitchFamily="18" charset="0"/>
              </a:rPr>
              <a:t> to and from a </a:t>
            </a:r>
            <a:r>
              <a:rPr lang="en-US" i="1" dirty="0" err="1">
                <a:solidFill>
                  <a:schemeClr val="bg1"/>
                </a:solidFill>
                <a:latin typeface="Times New Roman" panose="02020603050405020304" pitchFamily="18" charset="0"/>
              </a:rPr>
              <a:t>numpy.array</a:t>
            </a:r>
            <a:r>
              <a:rPr lang="en-US" i="1" dirty="0">
                <a:solidFill>
                  <a:schemeClr val="bg1"/>
                </a:solidFill>
                <a:latin typeface="Times New Roman" panose="02020603050405020304" pitchFamily="18" charset="0"/>
              </a:rPr>
              <a:t> </a:t>
            </a:r>
            <a:r>
              <a:rPr lang="en-US" dirty="0">
                <a:solidFill>
                  <a:schemeClr val="bg1"/>
                </a:solidFill>
                <a:latin typeface="Times New Roman" panose="02020603050405020304" pitchFamily="18" charset="0"/>
              </a:rPr>
              <a:t>instance in Python 3.6 </a:t>
            </a:r>
          </a:p>
          <a:p>
            <a:r>
              <a:rPr lang="en-US" dirty="0">
                <a:solidFill>
                  <a:schemeClr val="bg1"/>
                </a:solidFill>
                <a:latin typeface="Times New Roman" panose="02020603050405020304" pitchFamily="18" charset="0"/>
              </a:rPr>
              <a:t> Addressable similar to a </a:t>
            </a:r>
            <a:r>
              <a:rPr lang="en-US" dirty="0" err="1">
                <a:solidFill>
                  <a:schemeClr val="bg1"/>
                </a:solidFill>
                <a:latin typeface="Times New Roman" panose="02020603050405020304" pitchFamily="18" charset="0"/>
              </a:rPr>
              <a:t>numpy</a:t>
            </a:r>
            <a:r>
              <a:rPr lang="en-US" dirty="0">
                <a:solidFill>
                  <a:schemeClr val="bg1"/>
                </a:solidFill>
                <a:latin typeface="Times New Roman" panose="02020603050405020304" pitchFamily="18" charset="0"/>
              </a:rPr>
              <a:t> array </a:t>
            </a:r>
          </a:p>
          <a:p>
            <a:r>
              <a:rPr lang="en-US" dirty="0">
                <a:solidFill>
                  <a:schemeClr val="bg1"/>
                </a:solidFill>
                <a:latin typeface="Times New Roman" panose="02020603050405020304" pitchFamily="18" charset="0"/>
              </a:rPr>
              <a:t> </a:t>
            </a:r>
            <a:r>
              <a:rPr lang="en-US" dirty="0" err="1">
                <a:solidFill>
                  <a:schemeClr val="bg1"/>
                </a:solidFill>
                <a:latin typeface="Times New Roman" panose="02020603050405020304" pitchFamily="18" charset="0"/>
              </a:rPr>
              <a:t>Morpological</a:t>
            </a:r>
            <a:r>
              <a:rPr lang="en-US" dirty="0">
                <a:solidFill>
                  <a:schemeClr val="bg1"/>
                </a:solidFill>
                <a:latin typeface="Times New Roman" panose="02020603050405020304" pitchFamily="18" charset="0"/>
              </a:rPr>
              <a:t> operations such as erode and dilate </a:t>
            </a:r>
          </a:p>
          <a:p>
            <a:r>
              <a:rPr lang="en-US" dirty="0">
                <a:solidFill>
                  <a:schemeClr val="bg1"/>
                </a:solidFill>
                <a:latin typeface="Times New Roman" panose="02020603050405020304" pitchFamily="18" charset="0"/>
              </a:rPr>
              <a:t> Math operations (per-element add/subtract/divide) </a:t>
            </a:r>
          </a:p>
          <a:p>
            <a:r>
              <a:rPr lang="en-US" dirty="0">
                <a:solidFill>
                  <a:schemeClr val="bg1"/>
                </a:solidFill>
                <a:latin typeface="Times New Roman" panose="02020603050405020304" pitchFamily="18" charset="0"/>
              </a:rPr>
              <a:t> </a:t>
            </a:r>
            <a:r>
              <a:rPr lang="en-US" dirty="0" err="1">
                <a:solidFill>
                  <a:schemeClr val="bg1"/>
                </a:solidFill>
                <a:latin typeface="Times New Roman" panose="02020603050405020304" pitchFamily="18" charset="0"/>
              </a:rPr>
              <a:t>Isosurface</a:t>
            </a:r>
            <a:r>
              <a:rPr lang="en-US" dirty="0">
                <a:solidFill>
                  <a:schemeClr val="bg1"/>
                </a:solidFill>
                <a:latin typeface="Times New Roman" panose="02020603050405020304" pitchFamily="18" charset="0"/>
              </a:rPr>
              <a:t> computation (e.g. marching cubes) </a:t>
            </a:r>
          </a:p>
          <a:p>
            <a:r>
              <a:rPr lang="en-US" dirty="0">
                <a:solidFill>
                  <a:schemeClr val="bg1"/>
                </a:solidFill>
                <a:latin typeface="Times New Roman" panose="02020603050405020304" pitchFamily="18" charset="0"/>
              </a:rPr>
              <a:t>	</a:t>
            </a:r>
          </a:p>
        </p:txBody>
      </p:sp>
    </p:spTree>
    <p:extLst>
      <p:ext uri="{BB962C8B-B14F-4D97-AF65-F5344CB8AC3E}">
        <p14:creationId xmlns:p14="http://schemas.microsoft.com/office/powerpoint/2010/main" val="39308659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696519"/>
            <a:ext cx="9144000" cy="461665"/>
          </a:xfrm>
          <a:prstGeom prst="rect">
            <a:avLst/>
          </a:prstGeom>
          <a:noFill/>
        </p:spPr>
        <p:txBody>
          <a:bodyPr wrap="square" rtlCol="0" anchor="ctr">
            <a:spAutoFit/>
          </a:bodyPr>
          <a:lstStyle/>
          <a:p>
            <a:pPr algn="ctr"/>
            <a:r>
              <a:rPr lang="en-US" dirty="0" smtClean="0"/>
              <a:t>Morphology Operation</a:t>
            </a:r>
            <a:endParaRPr lang="en-US" dirty="0"/>
          </a:p>
        </p:txBody>
      </p:sp>
      <p:sp>
        <p:nvSpPr>
          <p:cNvPr id="9" name="TextBox 8"/>
          <p:cNvSpPr txBox="1"/>
          <p:nvPr/>
        </p:nvSpPr>
        <p:spPr>
          <a:xfrm>
            <a:off x="5562600" y="6534331"/>
            <a:ext cx="2133891" cy="276999"/>
          </a:xfrm>
          <a:prstGeom prst="rect">
            <a:avLst/>
          </a:prstGeom>
          <a:noFill/>
        </p:spPr>
        <p:txBody>
          <a:bodyPr wrap="square" rtlCol="0">
            <a:spAutoFit/>
          </a:bodyPr>
          <a:lstStyle/>
          <a:p>
            <a:r>
              <a:rPr lang="en-US" sz="1200" dirty="0" smtClean="0">
                <a:hlinkClick r:id="rId3" action="ppaction://hlinksldjump"/>
              </a:rPr>
              <a:t>Return to Table of Contents</a:t>
            </a:r>
            <a:endParaRPr lang="en-US" sz="1200" dirty="0"/>
          </a:p>
        </p:txBody>
      </p:sp>
      <p:sp>
        <p:nvSpPr>
          <p:cNvPr id="3" name="Slide Number Placeholder 2"/>
          <p:cNvSpPr>
            <a:spLocks noGrp="1"/>
          </p:cNvSpPr>
          <p:nvPr>
            <p:ph type="sldNum" sz="quarter" idx="10"/>
          </p:nvPr>
        </p:nvSpPr>
        <p:spPr/>
        <p:txBody>
          <a:bodyPr/>
          <a:lstStyle/>
          <a:p>
            <a:fld id="{E67860CB-9385-4D4C-8D43-40C2B535E2FE}" type="slidenum">
              <a:rPr lang="en-US" altLang="en-US" smtClean="0"/>
              <a:pPr/>
              <a:t>7</a:t>
            </a:fld>
            <a:endParaRPr lang="en-US" alt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8693" y="2208886"/>
            <a:ext cx="7186613" cy="2582334"/>
          </a:xfrm>
          <a:prstGeom prst="rect">
            <a:avLst/>
          </a:prstGeom>
        </p:spPr>
      </p:pic>
      <p:sp>
        <p:nvSpPr>
          <p:cNvPr id="8" name="Rectangle 7"/>
          <p:cNvSpPr/>
          <p:nvPr/>
        </p:nvSpPr>
        <p:spPr>
          <a:xfrm>
            <a:off x="2514600" y="5206078"/>
            <a:ext cx="5181891" cy="276999"/>
          </a:xfrm>
          <a:prstGeom prst="rect">
            <a:avLst/>
          </a:prstGeom>
        </p:spPr>
        <p:txBody>
          <a:bodyPr wrap="square">
            <a:spAutoFit/>
          </a:bodyPr>
          <a:lstStyle/>
          <a:p>
            <a:r>
              <a:rPr lang="en-US" sz="1200" dirty="0">
                <a:ln w="0"/>
                <a:effectLst>
                  <a:outerShdw blurRad="38100" dist="19050" dir="2700000" algn="tl" rotWithShape="0">
                    <a:schemeClr val="dk1">
                      <a:alpha val="40000"/>
                    </a:schemeClr>
                  </a:outerShdw>
                </a:effectLst>
                <a:latin typeface="CMTT8"/>
              </a:rPr>
              <a:t>http://rsb.info.nih.gov/ij/plugins/images/gray-morphology.jpg</a:t>
            </a:r>
            <a:endParaRPr lang="en-US" sz="12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27001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AAFC892-3B03-497F-92C9-B63CC158BFDF}" type="slidenum">
              <a:rPr lang="en-US" smtClean="0"/>
              <a:t>8</a:t>
            </a:fld>
            <a:endParaRPr lang="en-US" dirty="0"/>
          </a:p>
        </p:txBody>
      </p:sp>
      <p:sp>
        <p:nvSpPr>
          <p:cNvPr id="6" name="TextBox 5"/>
          <p:cNvSpPr txBox="1"/>
          <p:nvPr/>
        </p:nvSpPr>
        <p:spPr>
          <a:xfrm>
            <a:off x="5562600" y="6534331"/>
            <a:ext cx="2133891" cy="276999"/>
          </a:xfrm>
          <a:prstGeom prst="rect">
            <a:avLst/>
          </a:prstGeom>
          <a:noFill/>
        </p:spPr>
        <p:txBody>
          <a:bodyPr wrap="square" rtlCol="0">
            <a:spAutoFit/>
          </a:bodyPr>
          <a:lstStyle/>
          <a:p>
            <a:r>
              <a:rPr lang="en-US" sz="1200" dirty="0" smtClean="0">
                <a:hlinkClick r:id="rId2" action="ppaction://hlinksldjump"/>
              </a:rPr>
              <a:t>Return to Table of Contents</a:t>
            </a:r>
            <a:endParaRPr lang="en-US" sz="1200" dirty="0"/>
          </a:p>
        </p:txBody>
      </p:sp>
      <p:sp>
        <p:nvSpPr>
          <p:cNvPr id="7" name="TextBox 6"/>
          <p:cNvSpPr txBox="1"/>
          <p:nvPr/>
        </p:nvSpPr>
        <p:spPr>
          <a:xfrm>
            <a:off x="0" y="696519"/>
            <a:ext cx="9144000" cy="461665"/>
          </a:xfrm>
          <a:prstGeom prst="rect">
            <a:avLst/>
          </a:prstGeom>
          <a:noFill/>
        </p:spPr>
        <p:txBody>
          <a:bodyPr wrap="square" rtlCol="0" anchor="ctr">
            <a:spAutoFit/>
          </a:bodyPr>
          <a:lstStyle/>
          <a:p>
            <a:pPr algn="ctr"/>
            <a:r>
              <a:rPr lang="en-US" b="1" u="sng" dirty="0"/>
              <a:t>Progress </a:t>
            </a:r>
            <a:r>
              <a:rPr lang="en-US" b="1" u="sng" dirty="0" smtClean="0"/>
              <a:t>Challenges</a:t>
            </a:r>
            <a:endParaRPr lang="en-US" dirty="0"/>
          </a:p>
        </p:txBody>
      </p:sp>
      <p:sp>
        <p:nvSpPr>
          <p:cNvPr id="2" name="Rectangle 1"/>
          <p:cNvSpPr/>
          <p:nvPr/>
        </p:nvSpPr>
        <p:spPr>
          <a:xfrm>
            <a:off x="1047459" y="1429680"/>
            <a:ext cx="5410491" cy="46166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pPr marL="342900" indent="-342900">
              <a:buFont typeface="Arial" panose="020B0604020202020204" pitchFamily="34" charset="0"/>
              <a:buChar char="•"/>
            </a:pPr>
            <a:r>
              <a:rPr lang="en-US" dirty="0" smtClean="0">
                <a:solidFill>
                  <a:schemeClr val="bg1"/>
                </a:solidFill>
                <a:latin typeface="Times New Roman" panose="02020603050405020304" pitchFamily="18" charset="0"/>
              </a:rPr>
              <a:t>We </a:t>
            </a:r>
            <a:r>
              <a:rPr lang="en-US" dirty="0">
                <a:solidFill>
                  <a:schemeClr val="bg1"/>
                </a:solidFill>
                <a:latin typeface="Times New Roman" panose="02020603050405020304" pitchFamily="18" charset="0"/>
              </a:rPr>
              <a:t>tried </a:t>
            </a:r>
            <a:r>
              <a:rPr lang="en-US" dirty="0" smtClean="0">
                <a:solidFill>
                  <a:schemeClr val="bg1"/>
                </a:solidFill>
                <a:latin typeface="Times New Roman" panose="02020603050405020304" pitchFamily="18" charset="0"/>
              </a:rPr>
              <a:t>the </a:t>
            </a:r>
            <a:r>
              <a:rPr lang="en-US" dirty="0">
                <a:solidFill>
                  <a:schemeClr val="bg1"/>
                </a:solidFill>
                <a:latin typeface="Times New Roman" panose="02020603050405020304" pitchFamily="18" charset="0"/>
              </a:rPr>
              <a:t>Octree Data Structure.</a:t>
            </a:r>
            <a:endParaRPr lang="en-US" dirty="0">
              <a:solidFill>
                <a:schemeClr val="bg1"/>
              </a:solidFill>
            </a:endParaRPr>
          </a:p>
        </p:txBody>
      </p:sp>
      <p:pic>
        <p:nvPicPr>
          <p:cNvPr id="1026" name="Picture 2" descr="https://lh6.googleusercontent.com/1lpsvvbc_bIFh-MAxf_ktRb41V-LJvCWSFjtSGfzPDCalbqHUMk8dE9fIRzihO5FJ5Uouj4uv93SCY5O7S1erJTOrHaN8_zwXX4ZbV2c-ID94u8ARrgh_lATDPRCfiViDky9cmz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408" y="1981200"/>
            <a:ext cx="4171950" cy="1771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3980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AAFC892-3B03-497F-92C9-B63CC158BFDF}" type="slidenum">
              <a:rPr lang="en-US" smtClean="0"/>
              <a:t>9</a:t>
            </a:fld>
            <a:endParaRPr lang="en-US" dirty="0"/>
          </a:p>
        </p:txBody>
      </p:sp>
      <p:sp>
        <p:nvSpPr>
          <p:cNvPr id="6" name="TextBox 5"/>
          <p:cNvSpPr txBox="1"/>
          <p:nvPr/>
        </p:nvSpPr>
        <p:spPr>
          <a:xfrm>
            <a:off x="5562600" y="6534331"/>
            <a:ext cx="2133891" cy="276999"/>
          </a:xfrm>
          <a:prstGeom prst="rect">
            <a:avLst/>
          </a:prstGeom>
          <a:noFill/>
        </p:spPr>
        <p:txBody>
          <a:bodyPr wrap="square" rtlCol="0">
            <a:spAutoFit/>
          </a:bodyPr>
          <a:lstStyle/>
          <a:p>
            <a:r>
              <a:rPr lang="en-US" sz="1200" dirty="0" smtClean="0">
                <a:hlinkClick r:id="rId2" action="ppaction://hlinksldjump"/>
              </a:rPr>
              <a:t>Return to Table of Contents</a:t>
            </a:r>
            <a:endParaRPr lang="en-US" sz="1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143000"/>
            <a:ext cx="3838835" cy="2995903"/>
          </a:xfrm>
          <a:prstGeom prst="rect">
            <a:avLst/>
          </a:prstGeom>
          <a:ln>
            <a:solidFill>
              <a:srgbClr val="FF0000"/>
            </a:solidFill>
          </a:ln>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3383" y="1828800"/>
            <a:ext cx="5930104" cy="3372161"/>
          </a:xfrm>
          <a:prstGeom prst="rect">
            <a:avLst/>
          </a:prstGeom>
          <a:ln>
            <a:solidFill>
              <a:srgbClr val="FF0000"/>
            </a:solidFill>
          </a:ln>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7400" y="2653564"/>
            <a:ext cx="6776692" cy="3125091"/>
          </a:xfrm>
          <a:prstGeom prst="rect">
            <a:avLst/>
          </a:prstGeom>
          <a:ln>
            <a:solidFill>
              <a:srgbClr val="FF0000"/>
            </a:solidFill>
          </a:ln>
        </p:spPr>
      </p:pic>
      <p:sp>
        <p:nvSpPr>
          <p:cNvPr id="10" name="Rectangle 9"/>
          <p:cNvSpPr/>
          <p:nvPr/>
        </p:nvSpPr>
        <p:spPr>
          <a:xfrm>
            <a:off x="4043659" y="387324"/>
            <a:ext cx="1255087" cy="461665"/>
          </a:xfrm>
          <a:prstGeom prst="rect">
            <a:avLst/>
          </a:prstGeom>
        </p:spPr>
        <p:txBody>
          <a:bodyPr wrap="none">
            <a:spAutoFit/>
          </a:bodyPr>
          <a:lstStyle/>
          <a:p>
            <a:pPr algn="ctr"/>
            <a:r>
              <a:rPr lang="en-US" b="1" u="sng" dirty="0" smtClean="0"/>
              <a:t>Testing</a:t>
            </a:r>
            <a:endParaRPr lang="en-US" dirty="0"/>
          </a:p>
        </p:txBody>
      </p:sp>
    </p:spTree>
    <p:extLst>
      <p:ext uri="{BB962C8B-B14F-4D97-AF65-F5344CB8AC3E}">
        <p14:creationId xmlns:p14="http://schemas.microsoft.com/office/powerpoint/2010/main" val="1954053582"/>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3">
      <a:dk1>
        <a:srgbClr val="FFFFFF"/>
      </a:dk1>
      <a:lt1>
        <a:srgbClr val="FFFFFF"/>
      </a:lt1>
      <a:dk2>
        <a:srgbClr val="FFFFFF"/>
      </a:dk2>
      <a:lt2>
        <a:srgbClr val="005A8B"/>
      </a:lt2>
      <a:accent1>
        <a:srgbClr val="A0CFEB"/>
      </a:accent1>
      <a:accent2>
        <a:srgbClr val="C59217"/>
      </a:accent2>
      <a:accent3>
        <a:srgbClr val="FFFFFF"/>
      </a:accent3>
      <a:accent4>
        <a:srgbClr val="DADADA"/>
      </a:accent4>
      <a:accent5>
        <a:srgbClr val="CDE4F3"/>
      </a:accent5>
      <a:accent6>
        <a:srgbClr val="B28414"/>
      </a:accent6>
      <a:hlink>
        <a:srgbClr val="FFFFFF"/>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ヒラギノ角ゴ Pro W3" charset="-128"/>
            <a:cs typeface="ヒラギノ角ゴ Pro W3"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ヒラギノ角ゴ Pro W3" charset="-128"/>
            <a:cs typeface="ヒラギノ角ゴ Pro W3"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3">
        <a:dk1>
          <a:srgbClr val="FFFFFF"/>
        </a:dk1>
        <a:lt1>
          <a:srgbClr val="FFFFFF"/>
        </a:lt1>
        <a:dk2>
          <a:srgbClr val="FFFFFF"/>
        </a:dk2>
        <a:lt2>
          <a:srgbClr val="005A8B"/>
        </a:lt2>
        <a:accent1>
          <a:srgbClr val="A0CFEB"/>
        </a:accent1>
        <a:accent2>
          <a:srgbClr val="C59217"/>
        </a:accent2>
        <a:accent3>
          <a:srgbClr val="FFFFFF"/>
        </a:accent3>
        <a:accent4>
          <a:srgbClr val="DADADA"/>
        </a:accent4>
        <a:accent5>
          <a:srgbClr val="CDE4F3"/>
        </a:accent5>
        <a:accent6>
          <a:srgbClr val="B28414"/>
        </a:accent6>
        <a:hlink>
          <a:srgbClr val="FFFFFF"/>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3128</TotalTime>
  <Words>513</Words>
  <Application>Microsoft Office PowerPoint</Application>
  <PresentationFormat>On-screen Show (4:3)</PresentationFormat>
  <Paragraphs>145</Paragraphs>
  <Slides>14</Slides>
  <Notes>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Arial</vt:lpstr>
      <vt:lpstr>Arial Bold</vt:lpstr>
      <vt:lpstr>Calibri</vt:lpstr>
      <vt:lpstr>Calibri Light</vt:lpstr>
      <vt:lpstr>CMTT8</vt:lpstr>
      <vt:lpstr>Lucida Grande</vt:lpstr>
      <vt:lpstr>System</vt:lpstr>
      <vt:lpstr>Times New Roman</vt:lpstr>
      <vt:lpstr>ヒラギノ角ゴ Pro W3</vt:lpstr>
      <vt:lpstr>Blank Presentation</vt:lpstr>
      <vt:lpstr>Custom Design</vt:lpstr>
      <vt:lpstr>Memory Efficient Voxel Processing Library</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CMN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CMN</dc:creator>
  <cp:lastModifiedBy>Quan Tran</cp:lastModifiedBy>
  <cp:revision>346</cp:revision>
  <cp:lastPrinted>2015-08-31T19:42:41Z</cp:lastPrinted>
  <dcterms:created xsi:type="dcterms:W3CDTF">2009-04-07T15:06:50Z</dcterms:created>
  <dcterms:modified xsi:type="dcterms:W3CDTF">2018-11-21T17:14:41Z</dcterms:modified>
</cp:coreProperties>
</file>