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4C0F-E452-4933-9064-221C22881EB9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103B-3B74-4593-BE7E-C61893A72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802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4C0F-E452-4933-9064-221C22881EB9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103B-3B74-4593-BE7E-C61893A72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872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4C0F-E452-4933-9064-221C22881EB9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103B-3B74-4593-BE7E-C61893A72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0648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4C0F-E452-4933-9064-221C22881EB9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103B-3B74-4593-BE7E-C61893A72468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859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4C0F-E452-4933-9064-221C22881EB9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103B-3B74-4593-BE7E-C61893A72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6578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4C0F-E452-4933-9064-221C22881EB9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103B-3B74-4593-BE7E-C61893A72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577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4C0F-E452-4933-9064-221C22881EB9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103B-3B74-4593-BE7E-C61893A72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6380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4C0F-E452-4933-9064-221C22881EB9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103B-3B74-4593-BE7E-C61893A72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132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4C0F-E452-4933-9064-221C22881EB9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103B-3B74-4593-BE7E-C61893A72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453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4C0F-E452-4933-9064-221C22881EB9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103B-3B74-4593-BE7E-C61893A72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331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4C0F-E452-4933-9064-221C22881EB9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103B-3B74-4593-BE7E-C61893A72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09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4C0F-E452-4933-9064-221C22881EB9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103B-3B74-4593-BE7E-C61893A72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0189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4C0F-E452-4933-9064-221C22881EB9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103B-3B74-4593-BE7E-C61893A72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0849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4C0F-E452-4933-9064-221C22881EB9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103B-3B74-4593-BE7E-C61893A72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844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4C0F-E452-4933-9064-221C22881EB9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103B-3B74-4593-BE7E-C61893A72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773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4C0F-E452-4933-9064-221C22881EB9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103B-3B74-4593-BE7E-C61893A72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0019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74C0F-E452-4933-9064-221C22881EB9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103B-3B74-4593-BE7E-C61893A72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086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D74C0F-E452-4933-9064-221C22881EB9}" type="datetimeFigureOut">
              <a:rPr lang="cs-CZ" smtClean="0"/>
              <a:t>14.11.2020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E5103B-3B74-4593-BE7E-C61893A7246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3115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fabia13@stud.fit.vutbr.cz" TargetMode="External"/><Relationship Id="rId2" Type="http://schemas.openxmlformats.org/officeDocument/2006/relationships/hyperlink" Target="mailto:xsimav01@stud.fit.vutbr.cz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xpopos00@stud.fit.vutbr.cz" TargetMode="External"/><Relationship Id="rId4" Type="http://schemas.openxmlformats.org/officeDocument/2006/relationships/hyperlink" Target="mailto:xcabel04@stud.fit.vutbr.cz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16EC01-D6D7-434C-87F6-22319DD34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44615"/>
            <a:ext cx="8991600" cy="970683"/>
          </a:xfrm>
        </p:spPr>
        <p:txBody>
          <a:bodyPr/>
          <a:lstStyle/>
          <a:p>
            <a:r>
              <a:rPr lang="cs-CZ" dirty="0"/>
              <a:t>Formální jazyky a překladače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D29B594-D851-4C93-8345-BE7339EB2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1842603"/>
            <a:ext cx="9440034" cy="970683"/>
          </a:xfrm>
        </p:spPr>
        <p:txBody>
          <a:bodyPr>
            <a:normAutofit/>
          </a:bodyPr>
          <a:lstStyle/>
          <a:p>
            <a:r>
              <a:rPr lang="cs-CZ" sz="2200" b="1" dirty="0"/>
              <a:t>Název projektu: </a:t>
            </a:r>
            <a:r>
              <a:rPr lang="cs-CZ" sz="2200" dirty="0"/>
              <a:t>Implementace překladače imperativního jazyka IFJ20</a:t>
            </a:r>
          </a:p>
          <a:p>
            <a:r>
              <a:rPr lang="cs-CZ" dirty="0"/>
              <a:t>Tým 041, varianta I</a:t>
            </a:r>
          </a:p>
        </p:txBody>
      </p:sp>
      <p:sp>
        <p:nvSpPr>
          <p:cNvPr id="9" name="Podnadpis 2">
            <a:extLst>
              <a:ext uri="{FF2B5EF4-FFF2-40B4-BE49-F238E27FC236}">
                <a16:creationId xmlns:a16="http://schemas.microsoft.com/office/drawing/2014/main" id="{ED7311E2-27DA-4C71-84C0-0D915AB3042F}"/>
              </a:ext>
            </a:extLst>
          </p:cNvPr>
          <p:cNvSpPr txBox="1">
            <a:spLocks/>
          </p:cNvSpPr>
          <p:nvPr/>
        </p:nvSpPr>
        <p:spPr>
          <a:xfrm>
            <a:off x="1375983" y="3240592"/>
            <a:ext cx="9440034" cy="18178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cs-CZ" sz="2200" b="1" dirty="0"/>
              <a:t>Šíma Vojtěch </a:t>
            </a:r>
            <a:r>
              <a:rPr lang="cs-CZ" sz="2200" b="1" dirty="0">
                <a:sym typeface="Wingdings" panose="05000000000000000000" pitchFamily="2" charset="2"/>
              </a:rPr>
              <a:t>– </a:t>
            </a:r>
            <a:r>
              <a:rPr lang="cs-CZ" sz="2200" b="1" dirty="0">
                <a:sym typeface="Wingdings" panose="05000000000000000000" pitchFamily="2" charset="2"/>
                <a:hlinkClick r:id="rId2"/>
              </a:rPr>
              <a:t>xsimav01@stud.fit.vutbr.cz</a:t>
            </a:r>
            <a:r>
              <a:rPr lang="cs-CZ" sz="2200" b="1" dirty="0">
                <a:sym typeface="Wingdings" panose="05000000000000000000" pitchFamily="2" charset="2"/>
              </a:rPr>
              <a:t> (25%)</a:t>
            </a:r>
          </a:p>
          <a:p>
            <a:r>
              <a:rPr lang="cs-CZ" sz="1800" b="1" dirty="0"/>
              <a:t>Fabián Michal </a:t>
            </a:r>
            <a:r>
              <a:rPr lang="cs-CZ" sz="1800" b="1" dirty="0">
                <a:sym typeface="Wingdings" panose="05000000000000000000" pitchFamily="2" charset="2"/>
              </a:rPr>
              <a:t>– </a:t>
            </a:r>
            <a:r>
              <a:rPr lang="cs-CZ" sz="1800" b="1" dirty="0">
                <a:sym typeface="Wingdings" panose="05000000000000000000" pitchFamily="2" charset="2"/>
                <a:hlinkClick r:id="rId3"/>
              </a:rPr>
              <a:t>xfabia13@stud.fit.vutbr.cz</a:t>
            </a:r>
            <a:r>
              <a:rPr lang="cs-CZ" sz="1800" b="1" dirty="0">
                <a:sym typeface="Wingdings" panose="05000000000000000000" pitchFamily="2" charset="2"/>
              </a:rPr>
              <a:t> (25%)</a:t>
            </a:r>
          </a:p>
          <a:p>
            <a:r>
              <a:rPr lang="cs-CZ" sz="1800" b="1" dirty="0" err="1"/>
              <a:t>Čábela</a:t>
            </a:r>
            <a:r>
              <a:rPr lang="cs-CZ" sz="1800" b="1" dirty="0"/>
              <a:t> Radek </a:t>
            </a:r>
            <a:r>
              <a:rPr lang="cs-CZ" sz="1800" b="1" dirty="0">
                <a:sym typeface="Wingdings" panose="05000000000000000000" pitchFamily="2" charset="2"/>
              </a:rPr>
              <a:t>– </a:t>
            </a:r>
            <a:r>
              <a:rPr lang="cs-CZ" sz="1800" b="1" dirty="0">
                <a:sym typeface="Wingdings" panose="05000000000000000000" pitchFamily="2" charset="2"/>
                <a:hlinkClick r:id="rId4"/>
              </a:rPr>
              <a:t>xcabel04@stud.fit.vutbr.cz</a:t>
            </a:r>
            <a:r>
              <a:rPr lang="cs-CZ" sz="1800" b="1" dirty="0">
                <a:sym typeface="Wingdings" panose="05000000000000000000" pitchFamily="2" charset="2"/>
              </a:rPr>
              <a:t> (25%)</a:t>
            </a:r>
          </a:p>
          <a:p>
            <a:r>
              <a:rPr lang="cs-CZ" sz="1800" b="1" dirty="0" err="1"/>
              <a:t>Poposki</a:t>
            </a:r>
            <a:r>
              <a:rPr lang="cs-CZ" sz="1800" b="1" dirty="0"/>
              <a:t> Vasil </a:t>
            </a:r>
            <a:r>
              <a:rPr lang="cs-CZ" sz="1800" b="1" dirty="0">
                <a:sym typeface="Wingdings" panose="05000000000000000000" pitchFamily="2" charset="2"/>
              </a:rPr>
              <a:t>– </a:t>
            </a:r>
            <a:r>
              <a:rPr lang="cs-CZ" sz="1800" b="1" dirty="0">
                <a:sym typeface="Wingdings" panose="05000000000000000000" pitchFamily="2" charset="2"/>
                <a:hlinkClick r:id="rId5"/>
              </a:rPr>
              <a:t>xpopos00@stud.fit.vutbr.cz</a:t>
            </a:r>
            <a:r>
              <a:rPr lang="cs-CZ" sz="1800" b="1" dirty="0">
                <a:sym typeface="Wingdings" panose="05000000000000000000" pitchFamily="2" charset="2"/>
              </a:rPr>
              <a:t> (25%)</a:t>
            </a:r>
          </a:p>
        </p:txBody>
      </p:sp>
      <p:sp>
        <p:nvSpPr>
          <p:cNvPr id="10" name="Podnadpis 2">
            <a:extLst>
              <a:ext uri="{FF2B5EF4-FFF2-40B4-BE49-F238E27FC236}">
                <a16:creationId xmlns:a16="http://schemas.microsoft.com/office/drawing/2014/main" id="{66F3D194-09D3-4C79-A7B8-99BA7EF880F7}"/>
              </a:ext>
            </a:extLst>
          </p:cNvPr>
          <p:cNvSpPr txBox="1">
            <a:spLocks/>
          </p:cNvSpPr>
          <p:nvPr/>
        </p:nvSpPr>
        <p:spPr>
          <a:xfrm>
            <a:off x="1375983" y="5485782"/>
            <a:ext cx="9440034" cy="4294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dirty="0"/>
              <a:t>Datum odevzdání: </a:t>
            </a:r>
            <a:r>
              <a:rPr lang="cs-CZ" dirty="0"/>
              <a:t>středa 9. prosince 2020, 23:59</a:t>
            </a:r>
          </a:p>
        </p:txBody>
      </p:sp>
    </p:spTree>
    <p:extLst>
      <p:ext uri="{BB962C8B-B14F-4D97-AF65-F5344CB8AC3E}">
        <p14:creationId xmlns:p14="http://schemas.microsoft.com/office/powerpoint/2010/main" val="289172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F08EE0-4215-4603-BF92-B61629A4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Přehled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A4CE73-336D-488A-AB03-F20F5A1D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cs-CZ" sz="2800" dirty="0"/>
              <a:t>1. Struktura překladače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cs-CZ" sz="2800" dirty="0"/>
              <a:t>2. Práce týmu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cs-CZ" sz="2800" dirty="0"/>
              <a:t>3. Rozdělení práce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cs-CZ" sz="2800" dirty="0"/>
              <a:t>4. Závěrem</a:t>
            </a:r>
          </a:p>
        </p:txBody>
      </p:sp>
    </p:spTree>
    <p:extLst>
      <p:ext uri="{BB962C8B-B14F-4D97-AF65-F5344CB8AC3E}">
        <p14:creationId xmlns:p14="http://schemas.microsoft.com/office/powerpoint/2010/main" val="298288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CD3733-9E0C-4E8C-A3AC-F324C305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Struktura překladače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4F7C5D-3663-42CD-8EC3-6AFB683E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>
                <a:solidFill>
                  <a:srgbClr val="FF0000"/>
                </a:solidFill>
              </a:rPr>
              <a:t>Vytvořit graf podle implementace</a:t>
            </a:r>
          </a:p>
          <a:p>
            <a:r>
              <a:rPr lang="cs-CZ" sz="2400" dirty="0">
                <a:solidFill>
                  <a:srgbClr val="FF0000"/>
                </a:solidFill>
              </a:rPr>
              <a:t>Popsat implementaci</a:t>
            </a:r>
          </a:p>
        </p:txBody>
      </p:sp>
    </p:spTree>
    <p:extLst>
      <p:ext uri="{BB962C8B-B14F-4D97-AF65-F5344CB8AC3E}">
        <p14:creationId xmlns:p14="http://schemas.microsoft.com/office/powerpoint/2010/main" val="409608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F03938-7F40-4526-B7CB-CB188ECB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v týmu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516060-FB1F-432F-AAB0-8599B6B63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cs-CZ" sz="2400" dirty="0"/>
              <a:t>GitHub</a:t>
            </a:r>
          </a:p>
          <a:p>
            <a:pPr lvl="1">
              <a:spcBef>
                <a:spcPts val="600"/>
              </a:spcBef>
            </a:pPr>
            <a:r>
              <a:rPr lang="cs-CZ" sz="2000" dirty="0"/>
              <a:t>Vzdálený repositář sloužící pro ukládání jednotlivých částí překladače</a:t>
            </a:r>
          </a:p>
          <a:p>
            <a:pPr lvl="1">
              <a:spcBef>
                <a:spcPts val="600"/>
              </a:spcBef>
            </a:pPr>
            <a:r>
              <a:rPr lang="cs-CZ" sz="2000" dirty="0"/>
              <a:t>Plánování schůzek a termínů</a:t>
            </a:r>
          </a:p>
          <a:p>
            <a:pPr>
              <a:spcBef>
                <a:spcPts val="600"/>
              </a:spcBef>
            </a:pPr>
            <a:r>
              <a:rPr lang="cs-CZ" sz="2400" dirty="0" err="1"/>
              <a:t>Discord</a:t>
            </a:r>
            <a:endParaRPr lang="cs-CZ" sz="2400" dirty="0"/>
          </a:p>
          <a:p>
            <a:pPr lvl="1">
              <a:spcBef>
                <a:spcPts val="600"/>
              </a:spcBef>
            </a:pPr>
            <a:r>
              <a:rPr lang="cs-CZ" sz="2000" dirty="0"/>
              <a:t>Komunikační kanál pro společnou konzultaci problémů</a:t>
            </a:r>
          </a:p>
          <a:p>
            <a:pPr lvl="1">
              <a:spcBef>
                <a:spcPts val="600"/>
              </a:spcBef>
            </a:pPr>
            <a:r>
              <a:rPr lang="cs-CZ" sz="2000" dirty="0"/>
              <a:t>Návrhy a poznámky k implementaci</a:t>
            </a:r>
          </a:p>
        </p:txBody>
      </p:sp>
    </p:spTree>
    <p:extLst>
      <p:ext uri="{BB962C8B-B14F-4D97-AF65-F5344CB8AC3E}">
        <p14:creationId xmlns:p14="http://schemas.microsoft.com/office/powerpoint/2010/main" val="118987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D05DEA-01A2-4EEA-AD1D-60E7291E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Rozdělení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EE2ED5-0FA6-4046-815C-E21EF6F6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>
                <a:solidFill>
                  <a:srgbClr val="FF0000"/>
                </a:solidFill>
              </a:rPr>
              <a:t>Dopsat</a:t>
            </a:r>
          </a:p>
        </p:txBody>
      </p:sp>
    </p:spTree>
    <p:extLst>
      <p:ext uri="{BB962C8B-B14F-4D97-AF65-F5344CB8AC3E}">
        <p14:creationId xmlns:p14="http://schemas.microsoft.com/office/powerpoint/2010/main" val="296850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079D25-A8CB-4B13-918B-2C821342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5D6CBC-1E47-483B-B871-778E3B62F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>
                <a:solidFill>
                  <a:srgbClr val="FF0000"/>
                </a:solidFill>
              </a:rPr>
              <a:t>Zatím není co shrnout :D</a:t>
            </a:r>
          </a:p>
        </p:txBody>
      </p:sp>
    </p:spTree>
    <p:extLst>
      <p:ext uri="{BB962C8B-B14F-4D97-AF65-F5344CB8AC3E}">
        <p14:creationId xmlns:p14="http://schemas.microsoft.com/office/powerpoint/2010/main" val="3224876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řidlice">
  <a:themeElements>
    <a:clrScheme name="Břidlic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řidlic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řidlic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Břidlice</Template>
  <TotalTime>41</TotalTime>
  <Words>149</Words>
  <Application>Microsoft Office PowerPoint</Application>
  <PresentationFormat>Širokoúhlá obrazovka</PresentationFormat>
  <Paragraphs>27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Břidlice</vt:lpstr>
      <vt:lpstr>Formální jazyky a překladače</vt:lpstr>
      <vt:lpstr>Přehled</vt:lpstr>
      <vt:lpstr>Struktura překladače</vt:lpstr>
      <vt:lpstr>Práce v týmu</vt:lpstr>
      <vt:lpstr>Rozdělení práce</vt:lpstr>
      <vt:lpstr>Závěrem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Formální jazyky a překladače</dc:title>
  <dc:creator>Fabián Michal (222209)</dc:creator>
  <cp:lastModifiedBy>Fabián Michal (222209)</cp:lastModifiedBy>
  <cp:revision>18</cp:revision>
  <dcterms:created xsi:type="dcterms:W3CDTF">2020-11-14T06:19:28Z</dcterms:created>
  <dcterms:modified xsi:type="dcterms:W3CDTF">2020-11-14T07:00:54Z</dcterms:modified>
</cp:coreProperties>
</file>