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38042-AB14-4E7B-951B-094E6479EBA1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5C1E-B3D6-4CB8-95E1-C54099AF8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22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38042-AB14-4E7B-951B-094E6479EBA1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5C1E-B3D6-4CB8-95E1-C54099AF8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90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38042-AB14-4E7B-951B-094E6479EBA1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5C1E-B3D6-4CB8-95E1-C54099AF8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37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38042-AB14-4E7B-951B-094E6479EBA1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5C1E-B3D6-4CB8-95E1-C54099AF8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70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38042-AB14-4E7B-951B-094E6479EBA1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5C1E-B3D6-4CB8-95E1-C54099AF8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63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38042-AB14-4E7B-951B-094E6479EBA1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5C1E-B3D6-4CB8-95E1-C54099AF8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15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38042-AB14-4E7B-951B-094E6479EBA1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5C1E-B3D6-4CB8-95E1-C54099AF8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747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38042-AB14-4E7B-951B-094E6479EBA1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5C1E-B3D6-4CB8-95E1-C54099AF8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51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38042-AB14-4E7B-951B-094E6479EBA1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5C1E-B3D6-4CB8-95E1-C54099AF8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04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38042-AB14-4E7B-951B-094E6479EBA1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5C1E-B3D6-4CB8-95E1-C54099AF8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38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38042-AB14-4E7B-951B-094E6479EBA1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5C1E-B3D6-4CB8-95E1-C54099AF8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43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38042-AB14-4E7B-951B-094E6479EBA1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35C1E-B3D6-4CB8-95E1-C54099AF8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33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266700" y="635000"/>
            <a:ext cx="9271000" cy="100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" name="Rectangle 29"/>
          <p:cNvSpPr/>
          <p:nvPr/>
        </p:nvSpPr>
        <p:spPr>
          <a:xfrm>
            <a:off x="266700" y="1955800"/>
            <a:ext cx="9271000" cy="990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9" name="Rectangle 28"/>
          <p:cNvSpPr/>
          <p:nvPr/>
        </p:nvSpPr>
        <p:spPr>
          <a:xfrm>
            <a:off x="266700" y="3213100"/>
            <a:ext cx="9271000" cy="1117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8" name="Rectangle 27"/>
          <p:cNvSpPr/>
          <p:nvPr/>
        </p:nvSpPr>
        <p:spPr>
          <a:xfrm>
            <a:off x="266700" y="4635500"/>
            <a:ext cx="9271000" cy="1244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Rectangle 7"/>
          <p:cNvSpPr/>
          <p:nvPr/>
        </p:nvSpPr>
        <p:spPr>
          <a:xfrm>
            <a:off x="7531100" y="4778375"/>
            <a:ext cx="1524000" cy="882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 Information 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6700" y="3441700"/>
            <a:ext cx="1409700" cy="736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 Layer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22700" y="6299200"/>
            <a:ext cx="33782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Sentence Text / Sentence Lexical Features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8600" y="4826000"/>
            <a:ext cx="1409700" cy="736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 Models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76500" y="3556000"/>
            <a:ext cx="698500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0.95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330700" y="3562350"/>
            <a:ext cx="647700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0.85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84900" y="3556000"/>
            <a:ext cx="736600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0.55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039100" y="3562350"/>
            <a:ext cx="647700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0.65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68800" y="2171700"/>
            <a:ext cx="2438400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Dense Layers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6700" y="2085975"/>
            <a:ext cx="1409700" cy="736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Joint Model Layer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368800" y="866775"/>
            <a:ext cx="2438400" cy="5810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Deception Quadrant Prediction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20650" y="828675"/>
            <a:ext cx="1701800" cy="736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 Layer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5588000" y="5880100"/>
            <a:ext cx="0" cy="419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588000" y="4330700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549900" y="2946400"/>
            <a:ext cx="0" cy="266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5549900" y="1638300"/>
            <a:ext cx="0" cy="317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765800" y="4816475"/>
            <a:ext cx="1524000" cy="882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Reasoning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822700" y="4765675"/>
            <a:ext cx="1524000" cy="882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 Move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79600" y="4765675"/>
            <a:ext cx="1524000" cy="882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Rapport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705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36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lynnette ng</dc:creator>
  <cp:lastModifiedBy>lynnette ng</cp:lastModifiedBy>
  <cp:revision>3</cp:revision>
  <dcterms:created xsi:type="dcterms:W3CDTF">2021-01-05T15:09:12Z</dcterms:created>
  <dcterms:modified xsi:type="dcterms:W3CDTF">2021-01-05T15:24:36Z</dcterms:modified>
</cp:coreProperties>
</file>