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b6b2cd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b6b2cd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33500" y="-276225"/>
            <a:ext cx="5848200" cy="61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714450" y="40738"/>
            <a:ext cx="5183000" cy="5464713"/>
            <a:chOff x="1685875" y="-266712"/>
            <a:chExt cx="5183000" cy="5464713"/>
          </a:xfrm>
        </p:grpSpPr>
        <p:sp>
          <p:nvSpPr>
            <p:cNvPr id="56" name="Google Shape;56;p13"/>
            <p:cNvSpPr/>
            <p:nvPr/>
          </p:nvSpPr>
          <p:spPr>
            <a:xfrm>
              <a:off x="3534525" y="639775"/>
              <a:ext cx="989100" cy="38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13"/>
            <p:cNvCxnSpPr/>
            <p:nvPr/>
          </p:nvCxnSpPr>
          <p:spPr>
            <a:xfrm>
              <a:off x="4029175" y="3116300"/>
              <a:ext cx="0" cy="5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8" name="Google Shape;58;p13"/>
            <p:cNvSpPr txBox="1"/>
            <p:nvPr/>
          </p:nvSpPr>
          <p:spPr>
            <a:xfrm>
              <a:off x="1783125" y="-266712"/>
              <a:ext cx="4491900" cy="5541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“France is a really good player, and he is no doubt working hard to get England to turn on you."</a:t>
              </a:r>
              <a:endParaRPr sz="1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685875" y="1380700"/>
              <a:ext cx="1144500" cy="435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Annotation 1 Model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866508" y="1380700"/>
              <a:ext cx="1144500" cy="435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Annotation 2 Model</a:t>
              </a:r>
              <a:endParaRPr sz="12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047142" y="1380700"/>
              <a:ext cx="1144500" cy="4353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Annotation 3 Model</a:t>
              </a:r>
              <a:endParaRPr sz="12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227775" y="1380700"/>
              <a:ext cx="1144500" cy="4353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Annotation 4 Model</a:t>
              </a:r>
              <a:endParaRPr sz="1200"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945475" y="2100688"/>
              <a:ext cx="541800" cy="385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0.82</a:t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112675" y="2613599"/>
              <a:ext cx="1756200" cy="299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Metadata Features</a:t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092940" y="2682836"/>
              <a:ext cx="541800" cy="2994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0.73</a:t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487275" y="2100688"/>
              <a:ext cx="541800" cy="385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0.94</a:t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029075" y="2100688"/>
              <a:ext cx="541800" cy="385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0.13</a:t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570875" y="2100688"/>
              <a:ext cx="541800" cy="3858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0.48</a:t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351525" y="3681700"/>
              <a:ext cx="1355100" cy="299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Dense Layers</a:t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259750" y="4290150"/>
              <a:ext cx="1538700" cy="299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Activation Layer</a:t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945575" y="4898600"/>
              <a:ext cx="2167200" cy="299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Final Annotation Label</a:t>
              </a:r>
              <a:endParaRPr/>
            </a:p>
          </p:txBody>
        </p:sp>
        <p:cxnSp>
          <p:nvCxnSpPr>
            <p:cNvPr id="72" name="Google Shape;72;p13"/>
            <p:cNvCxnSpPr>
              <a:stCxn id="56" idx="2"/>
              <a:endCxn id="59" idx="0"/>
            </p:cNvCxnSpPr>
            <p:nvPr/>
          </p:nvCxnSpPr>
          <p:spPr>
            <a:xfrm rot="5400000">
              <a:off x="2966025" y="317725"/>
              <a:ext cx="355200" cy="1770900"/>
            </a:xfrm>
            <a:prstGeom prst="curvedConnector3">
              <a:avLst>
                <a:gd fmla="val 4998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3" name="Google Shape;73;p13"/>
            <p:cNvCxnSpPr>
              <a:stCxn id="56" idx="2"/>
              <a:endCxn id="60" idx="0"/>
            </p:cNvCxnSpPr>
            <p:nvPr/>
          </p:nvCxnSpPr>
          <p:spPr>
            <a:xfrm rot="5400000">
              <a:off x="3556275" y="907975"/>
              <a:ext cx="355200" cy="590400"/>
            </a:xfrm>
            <a:prstGeom prst="curvedConnector3">
              <a:avLst>
                <a:gd fmla="val 4998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4" name="Google Shape;74;p13"/>
            <p:cNvCxnSpPr>
              <a:stCxn id="56" idx="2"/>
              <a:endCxn id="61" idx="0"/>
            </p:cNvCxnSpPr>
            <p:nvPr/>
          </p:nvCxnSpPr>
          <p:spPr>
            <a:xfrm flipH="1" rot="-5400000">
              <a:off x="4146675" y="907975"/>
              <a:ext cx="355200" cy="590400"/>
            </a:xfrm>
            <a:prstGeom prst="curvedConnector3">
              <a:avLst>
                <a:gd fmla="val 4998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5" name="Google Shape;75;p13"/>
            <p:cNvCxnSpPr>
              <a:stCxn id="56" idx="2"/>
              <a:endCxn id="62" idx="0"/>
            </p:cNvCxnSpPr>
            <p:nvPr/>
          </p:nvCxnSpPr>
          <p:spPr>
            <a:xfrm flipH="1" rot="-5400000">
              <a:off x="4736925" y="317725"/>
              <a:ext cx="355200" cy="1770900"/>
            </a:xfrm>
            <a:prstGeom prst="curvedConnector3">
              <a:avLst>
                <a:gd fmla="val 4998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6" name="Google Shape;76;p13"/>
            <p:cNvCxnSpPr>
              <a:stCxn id="59" idx="2"/>
              <a:endCxn id="63" idx="0"/>
            </p:cNvCxnSpPr>
            <p:nvPr/>
          </p:nvCxnSpPr>
          <p:spPr>
            <a:xfrm flipH="1" rot="-5400000">
              <a:off x="2594875" y="1479250"/>
              <a:ext cx="284700" cy="9582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7" name="Google Shape;77;p13"/>
            <p:cNvCxnSpPr>
              <a:stCxn id="60" idx="2"/>
              <a:endCxn id="66" idx="0"/>
            </p:cNvCxnSpPr>
            <p:nvPr/>
          </p:nvCxnSpPr>
          <p:spPr>
            <a:xfrm flipH="1" rot="-5400000">
              <a:off x="3456158" y="1798600"/>
              <a:ext cx="284700" cy="3195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8" name="Google Shape;78;p13"/>
            <p:cNvCxnSpPr>
              <a:stCxn id="61" idx="2"/>
              <a:endCxn id="67" idx="0"/>
            </p:cNvCxnSpPr>
            <p:nvPr/>
          </p:nvCxnSpPr>
          <p:spPr>
            <a:xfrm rot="5400000">
              <a:off x="4317292" y="1798600"/>
              <a:ext cx="284700" cy="3195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" name="Google Shape;79;p13"/>
            <p:cNvCxnSpPr>
              <a:stCxn id="62" idx="2"/>
              <a:endCxn id="68" idx="0"/>
            </p:cNvCxnSpPr>
            <p:nvPr/>
          </p:nvCxnSpPr>
          <p:spPr>
            <a:xfrm rot="5400000">
              <a:off x="5178575" y="1479250"/>
              <a:ext cx="284700" cy="958200"/>
            </a:xfrm>
            <a:prstGeom prst="curved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0" name="Google Shape;80;p13"/>
            <p:cNvSpPr/>
            <p:nvPr/>
          </p:nvSpPr>
          <p:spPr>
            <a:xfrm>
              <a:off x="2945475" y="3040088"/>
              <a:ext cx="541800" cy="3858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0.60</a:t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487275" y="3040088"/>
              <a:ext cx="541800" cy="385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0.67</a:t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029075" y="3040088"/>
              <a:ext cx="541800" cy="3858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0.10</a:t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4570875" y="3040088"/>
              <a:ext cx="541800" cy="385800"/>
            </a:xfrm>
            <a:prstGeom prst="rect">
              <a:avLst/>
            </a:prstGeom>
            <a:solidFill>
              <a:srgbClr val="A2C4C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0.35</a:t>
              </a: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4029075" y="2478500"/>
              <a:ext cx="0" cy="56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" name="Google Shape;85;p13"/>
            <p:cNvCxnSpPr>
              <a:stCxn id="69" idx="2"/>
              <a:endCxn id="70" idx="0"/>
            </p:cNvCxnSpPr>
            <p:nvPr/>
          </p:nvCxnSpPr>
          <p:spPr>
            <a:xfrm>
              <a:off x="4029075" y="3981100"/>
              <a:ext cx="0" cy="30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" name="Google Shape;86;p13"/>
            <p:cNvCxnSpPr>
              <a:stCxn id="70" idx="2"/>
              <a:endCxn id="71" idx="0"/>
            </p:cNvCxnSpPr>
            <p:nvPr/>
          </p:nvCxnSpPr>
          <p:spPr>
            <a:xfrm>
              <a:off x="4029100" y="4589550"/>
              <a:ext cx="0" cy="30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Google Shape;87;p13"/>
            <p:cNvCxnSpPr>
              <a:stCxn id="64" idx="1"/>
              <a:endCxn id="65" idx="3"/>
            </p:cNvCxnSpPr>
            <p:nvPr/>
          </p:nvCxnSpPr>
          <p:spPr>
            <a:xfrm flipH="1">
              <a:off x="4634775" y="2763299"/>
              <a:ext cx="477900" cy="6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" name="Google Shape;88;p13"/>
            <p:cNvSpPr txBox="1"/>
            <p:nvPr/>
          </p:nvSpPr>
          <p:spPr>
            <a:xfrm>
              <a:off x="3996625" y="2433899"/>
              <a:ext cx="705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multiply</a:t>
              </a:r>
              <a:endParaRPr sz="1100"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2063475" y="2971400"/>
              <a:ext cx="95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Probabilistic</a:t>
              </a:r>
              <a:r>
                <a:rPr lang="en-GB" sz="1100"/>
                <a:t> Encodings</a:t>
              </a:r>
              <a:endParaRPr sz="1100"/>
            </a:p>
          </p:txBody>
        </p:sp>
        <p:grpSp>
          <p:nvGrpSpPr>
            <p:cNvPr id="90" name="Google Shape;90;p13"/>
            <p:cNvGrpSpPr/>
            <p:nvPr/>
          </p:nvGrpSpPr>
          <p:grpSpPr>
            <a:xfrm>
              <a:off x="3247769" y="568459"/>
              <a:ext cx="1562613" cy="451994"/>
              <a:chOff x="89025" y="614525"/>
              <a:chExt cx="1562613" cy="451994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89025" y="61452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76825" y="61452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455000" y="61452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642800" y="61452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820975" y="61452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1008775" y="61452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1186950" y="61452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1374750" y="61452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89025" y="79317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76825" y="79317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55000" y="79317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642800" y="79317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820975" y="79317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1008775" y="79317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1186950" y="79317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1374750" y="793175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178113" y="70006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65913" y="70006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544088" y="70006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731888" y="70006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910063" y="70006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1097863" y="70006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1276038" y="70006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1463838" y="70006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178113" y="87871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65913" y="87871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544088" y="87871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731888" y="87871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910063" y="87871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1097863" y="87871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1276038" y="87871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1463838" y="878719"/>
                <a:ext cx="187800" cy="18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" name="Google Shape;123;p13"/>
            <p:cNvSpPr txBox="1"/>
            <p:nvPr/>
          </p:nvSpPr>
          <p:spPr>
            <a:xfrm>
              <a:off x="2258125" y="571588"/>
              <a:ext cx="1049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Embeddings</a:t>
              </a:r>
              <a:endParaRPr sz="1100"/>
            </a:p>
          </p:txBody>
        </p:sp>
        <p:cxnSp>
          <p:nvCxnSpPr>
            <p:cNvPr id="124" name="Google Shape;124;p13"/>
            <p:cNvCxnSpPr/>
            <p:nvPr/>
          </p:nvCxnSpPr>
          <p:spPr>
            <a:xfrm>
              <a:off x="1784275" y="284725"/>
              <a:ext cx="1466100" cy="28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/>
            <p:nvPr/>
          </p:nvCxnSpPr>
          <p:spPr>
            <a:xfrm flipH="1" rot="10800000">
              <a:off x="4719875" y="285550"/>
              <a:ext cx="1554900" cy="2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