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EFC38-E4C9-4F8B-9A88-2D53C40DDBF0}" v="27" dt="2019-10-03T23:00:57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Parshin" userId="33371af5f60a0596" providerId="LiveId" clId="{CD4EFC38-E4C9-4F8B-9A88-2D53C40DDBF0}"/>
    <pc:docChg chg="undo custSel addSld delSld modSld">
      <pc:chgData name="Sergey Parshin" userId="33371af5f60a0596" providerId="LiveId" clId="{CD4EFC38-E4C9-4F8B-9A88-2D53C40DDBF0}" dt="2019-10-03T23:01:10.611" v="1550" actId="404"/>
      <pc:docMkLst>
        <pc:docMk/>
      </pc:docMkLst>
      <pc:sldChg chg="modSp">
        <pc:chgData name="Sergey Parshin" userId="33371af5f60a0596" providerId="LiveId" clId="{CD4EFC38-E4C9-4F8B-9A88-2D53C40DDBF0}" dt="2019-10-03T22:26:36.882" v="665" actId="20577"/>
        <pc:sldMkLst>
          <pc:docMk/>
          <pc:sldMk cId="1397394201" sldId="311"/>
        </pc:sldMkLst>
        <pc:spChg chg="mod">
          <ac:chgData name="Sergey Parshin" userId="33371af5f60a0596" providerId="LiveId" clId="{CD4EFC38-E4C9-4F8B-9A88-2D53C40DDBF0}" dt="2019-10-03T22:26:36.882" v="665" actId="20577"/>
          <ac:spMkLst>
            <pc:docMk/>
            <pc:sldMk cId="1397394201" sldId="311"/>
            <ac:spMk id="3" creationId="{36FA157A-D60C-4AC6-9E30-F3EB5F40D6D3}"/>
          </ac:spMkLst>
        </pc:spChg>
      </pc:sldChg>
      <pc:sldChg chg="addSp delSp modSp">
        <pc:chgData name="Sergey Parshin" userId="33371af5f60a0596" providerId="LiveId" clId="{CD4EFC38-E4C9-4F8B-9A88-2D53C40DDBF0}" dt="2019-10-03T22:27:25.438" v="726" actId="14100"/>
        <pc:sldMkLst>
          <pc:docMk/>
          <pc:sldMk cId="602141131" sldId="312"/>
        </pc:sldMkLst>
        <pc:spChg chg="mod">
          <ac:chgData name="Sergey Parshin" userId="33371af5f60a0596" providerId="LiveId" clId="{CD4EFC38-E4C9-4F8B-9A88-2D53C40DDBF0}" dt="2019-10-03T22:27:10.568" v="722" actId="20577"/>
          <ac:spMkLst>
            <pc:docMk/>
            <pc:sldMk cId="602141131" sldId="312"/>
            <ac:spMk id="2" creationId="{3340CABF-5241-4665-950E-902AC1D2FAEE}"/>
          </ac:spMkLst>
        </pc:spChg>
        <pc:spChg chg="del mod">
          <ac:chgData name="Sergey Parshin" userId="33371af5f60a0596" providerId="LiveId" clId="{CD4EFC38-E4C9-4F8B-9A88-2D53C40DDBF0}" dt="2019-10-03T22:27:17.030" v="723" actId="478"/>
          <ac:spMkLst>
            <pc:docMk/>
            <pc:sldMk cId="602141131" sldId="312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7:20.229" v="724" actId="478"/>
          <ac:spMkLst>
            <pc:docMk/>
            <pc:sldMk cId="602141131" sldId="312"/>
            <ac:spMk id="6" creationId="{5DF52401-3EAE-4A42-A146-98ABF13F739B}"/>
          </ac:spMkLst>
        </pc:spChg>
        <pc:picChg chg="mod">
          <ac:chgData name="Sergey Parshin" userId="33371af5f60a0596" providerId="LiveId" clId="{CD4EFC38-E4C9-4F8B-9A88-2D53C40DDBF0}" dt="2019-10-03T22:27:25.438" v="726" actId="14100"/>
          <ac:picMkLst>
            <pc:docMk/>
            <pc:sldMk cId="602141131" sldId="312"/>
            <ac:picMk id="5" creationId="{92331335-08D8-46CA-896D-D83EB4889401}"/>
          </ac:picMkLst>
        </pc:picChg>
      </pc:sldChg>
      <pc:sldChg chg="addSp delSp modSp">
        <pc:chgData name="Sergey Parshin" userId="33371af5f60a0596" providerId="LiveId" clId="{CD4EFC38-E4C9-4F8B-9A88-2D53C40DDBF0}" dt="2019-10-03T22:36:51.262" v="1171" actId="167"/>
        <pc:sldMkLst>
          <pc:docMk/>
          <pc:sldMk cId="4075998874" sldId="313"/>
        </pc:sldMkLst>
        <pc:spChg chg="mod">
          <ac:chgData name="Sergey Parshin" userId="33371af5f60a0596" providerId="LiveId" clId="{CD4EFC38-E4C9-4F8B-9A88-2D53C40DDBF0}" dt="2019-10-03T22:27:35.054" v="745" actId="20577"/>
          <ac:spMkLst>
            <pc:docMk/>
            <pc:sldMk cId="4075998874" sldId="313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36:28.644" v="1169" actId="27636"/>
          <ac:spMkLst>
            <pc:docMk/>
            <pc:sldMk cId="4075998874" sldId="313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3:07.545" v="367" actId="478"/>
          <ac:spMkLst>
            <pc:docMk/>
            <pc:sldMk cId="4075998874" sldId="313"/>
            <ac:spMk id="4" creationId="{BC51F177-36DB-4509-9D21-9ADB67BC2573}"/>
          </ac:spMkLst>
        </pc:spChg>
        <pc:spChg chg="add mod">
          <ac:chgData name="Sergey Parshin" userId="33371af5f60a0596" providerId="LiveId" clId="{CD4EFC38-E4C9-4F8B-9A88-2D53C40DDBF0}" dt="2019-10-03T22:36:22.658" v="1167" actId="1076"/>
          <ac:spMkLst>
            <pc:docMk/>
            <pc:sldMk cId="4075998874" sldId="313"/>
            <ac:spMk id="6" creationId="{AC4F6529-251C-4262-901D-9FC7E0019B8A}"/>
          </ac:spMkLst>
        </pc:spChg>
        <pc:picChg chg="add mod ord">
          <ac:chgData name="Sergey Parshin" userId="33371af5f60a0596" providerId="LiveId" clId="{CD4EFC38-E4C9-4F8B-9A88-2D53C40DDBF0}" dt="2019-10-03T22:36:51.262" v="1171" actId="167"/>
          <ac:picMkLst>
            <pc:docMk/>
            <pc:sldMk cId="4075998874" sldId="313"/>
            <ac:picMk id="5" creationId="{7016AF2E-63E1-4BAE-9C31-30CBDAF7BC37}"/>
          </ac:picMkLst>
        </pc:picChg>
      </pc:sldChg>
      <pc:sldChg chg="addSp delSp modSp add">
        <pc:chgData name="Sergey Parshin" userId="33371af5f60a0596" providerId="LiveId" clId="{CD4EFC38-E4C9-4F8B-9A88-2D53C40DDBF0}" dt="2019-10-03T22:37:19.025" v="1184" actId="6549"/>
        <pc:sldMkLst>
          <pc:docMk/>
          <pc:sldMk cId="3376517106" sldId="314"/>
        </pc:sldMkLst>
        <pc:spChg chg="mod">
          <ac:chgData name="Sergey Parshin" userId="33371af5f60a0596" providerId="LiveId" clId="{CD4EFC38-E4C9-4F8B-9A88-2D53C40DDBF0}" dt="2019-10-03T22:32:19.862" v="1056" actId="20577"/>
          <ac:spMkLst>
            <pc:docMk/>
            <pc:sldMk cId="3376517106" sldId="314"/>
            <ac:spMk id="2" creationId="{3340CABF-5241-4665-950E-902AC1D2FAEE}"/>
          </ac:spMkLst>
        </pc:spChg>
        <pc:spChg chg="del">
          <ac:chgData name="Sergey Parshin" userId="33371af5f60a0596" providerId="LiveId" clId="{CD4EFC38-E4C9-4F8B-9A88-2D53C40DDBF0}" dt="2019-10-03T22:18:27.437" v="333" actId="478"/>
          <ac:spMkLst>
            <pc:docMk/>
            <pc:sldMk cId="3376517106" sldId="314"/>
            <ac:spMk id="3" creationId="{36FA157A-D60C-4AC6-9E30-F3EB5F40D6D3}"/>
          </ac:spMkLst>
        </pc:spChg>
        <pc:spChg chg="mod">
          <ac:chgData name="Sergey Parshin" userId="33371af5f60a0596" providerId="LiveId" clId="{CD4EFC38-E4C9-4F8B-9A88-2D53C40DDBF0}" dt="2019-10-03T22:37:19.025" v="1184" actId="6549"/>
          <ac:spMkLst>
            <pc:docMk/>
            <pc:sldMk cId="3376517106" sldId="314"/>
            <ac:spMk id="4" creationId="{BC51F177-36DB-4509-9D21-9ADB67BC2573}"/>
          </ac:spMkLst>
        </pc:spChg>
        <pc:spChg chg="add del mod">
          <ac:chgData name="Sergey Parshin" userId="33371af5f60a0596" providerId="LiveId" clId="{CD4EFC38-E4C9-4F8B-9A88-2D53C40DDBF0}" dt="2019-10-03T22:18:29.656" v="334" actId="478"/>
          <ac:spMkLst>
            <pc:docMk/>
            <pc:sldMk cId="3376517106" sldId="314"/>
            <ac:spMk id="6" creationId="{ACCA4981-C6A5-4202-B47C-8E4B9C4B45F7}"/>
          </ac:spMkLst>
        </pc:spChg>
        <pc:picChg chg="add del mod ord">
          <ac:chgData name="Sergey Parshin" userId="33371af5f60a0596" providerId="LiveId" clId="{CD4EFC38-E4C9-4F8B-9A88-2D53C40DDBF0}" dt="2019-10-03T22:32:23.022" v="1057" actId="478"/>
          <ac:picMkLst>
            <pc:docMk/>
            <pc:sldMk cId="3376517106" sldId="314"/>
            <ac:picMk id="7" creationId="{1675D2FA-770D-43A4-9EC7-C54235098BDF}"/>
          </ac:picMkLst>
        </pc:picChg>
        <pc:picChg chg="add mod ord">
          <ac:chgData name="Sergey Parshin" userId="33371af5f60a0596" providerId="LiveId" clId="{CD4EFC38-E4C9-4F8B-9A88-2D53C40DDBF0}" dt="2019-10-03T22:32:32.367" v="1094" actId="1038"/>
          <ac:picMkLst>
            <pc:docMk/>
            <pc:sldMk cId="3376517106" sldId="314"/>
            <ac:picMk id="8" creationId="{88757E61-16B7-4676-9C0E-CEEA22402B1B}"/>
          </ac:picMkLst>
        </pc:picChg>
      </pc:sldChg>
      <pc:sldChg chg="modSp add">
        <pc:chgData name="Sergey Parshin" userId="33371af5f60a0596" providerId="LiveId" clId="{CD4EFC38-E4C9-4F8B-9A88-2D53C40DDBF0}" dt="2019-10-03T22:34:53.619" v="1153" actId="1038"/>
        <pc:sldMkLst>
          <pc:docMk/>
          <pc:sldMk cId="4233348570" sldId="315"/>
        </pc:sldMkLst>
        <pc:picChg chg="mod">
          <ac:chgData name="Sergey Parshin" userId="33371af5f60a0596" providerId="LiveId" clId="{CD4EFC38-E4C9-4F8B-9A88-2D53C40DDBF0}" dt="2019-10-03T22:34:53.619" v="1153" actId="1038"/>
          <ac:picMkLst>
            <pc:docMk/>
            <pc:sldMk cId="4233348570" sldId="315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34:30.947" v="1140" actId="1038"/>
        <pc:sldMkLst>
          <pc:docMk/>
          <pc:sldMk cId="1778258312" sldId="316"/>
        </pc:sldMkLst>
        <pc:spChg chg="mod">
          <ac:chgData name="Sergey Parshin" userId="33371af5f60a0596" providerId="LiveId" clId="{CD4EFC38-E4C9-4F8B-9A88-2D53C40DDBF0}" dt="2019-10-03T22:33:47.717" v="1096" actId="20577"/>
          <ac:spMkLst>
            <pc:docMk/>
            <pc:sldMk cId="1778258312" sldId="316"/>
            <ac:spMk id="2" creationId="{3340CABF-5241-4665-950E-902AC1D2FAEE}"/>
          </ac:spMkLst>
        </pc:spChg>
        <pc:picChg chg="add mod ord">
          <ac:chgData name="Sergey Parshin" userId="33371af5f60a0596" providerId="LiveId" clId="{CD4EFC38-E4C9-4F8B-9A88-2D53C40DDBF0}" dt="2019-10-03T22:34:30.947" v="1140" actId="1038"/>
          <ac:picMkLst>
            <pc:docMk/>
            <pc:sldMk cId="1778258312" sldId="316"/>
            <ac:picMk id="3" creationId="{293B1A1E-3D30-423C-8E70-3EA68DA5D868}"/>
          </ac:picMkLst>
        </pc:picChg>
        <pc:picChg chg="del">
          <ac:chgData name="Sergey Parshin" userId="33371af5f60a0596" providerId="LiveId" clId="{CD4EFC38-E4C9-4F8B-9A88-2D53C40DDBF0}" dt="2019-10-03T22:33:50.627" v="1097" actId="478"/>
          <ac:picMkLst>
            <pc:docMk/>
            <pc:sldMk cId="1778258312" sldId="316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40:16.556" v="1227" actId="14100"/>
        <pc:sldMkLst>
          <pc:docMk/>
          <pc:sldMk cId="236119335" sldId="317"/>
        </pc:sldMkLst>
        <pc:spChg chg="mod">
          <ac:chgData name="Sergey Parshin" userId="33371af5f60a0596" providerId="LiveId" clId="{CD4EFC38-E4C9-4F8B-9A88-2D53C40DDBF0}" dt="2019-10-03T22:39:30.973" v="1218" actId="20577"/>
          <ac:spMkLst>
            <pc:docMk/>
            <pc:sldMk cId="236119335" sldId="317"/>
            <ac:spMk id="2" creationId="{0F5E4F47-9DA8-4CCF-805C-3F7A13EEE530}"/>
          </ac:spMkLst>
        </pc:spChg>
        <pc:spChg chg="del">
          <ac:chgData name="Sergey Parshin" userId="33371af5f60a0596" providerId="LiveId" clId="{CD4EFC38-E4C9-4F8B-9A88-2D53C40DDBF0}" dt="2019-10-03T22:39:08.602" v="1186" actId="478"/>
          <ac:spMkLst>
            <pc:docMk/>
            <pc:sldMk cId="236119335" sldId="317"/>
            <ac:spMk id="3" creationId="{B2D9E6DA-6F0A-43B7-9018-E5CF1213C38C}"/>
          </ac:spMkLst>
        </pc:spChg>
        <pc:spChg chg="add mod">
          <ac:chgData name="Sergey Parshin" userId="33371af5f60a0596" providerId="LiveId" clId="{CD4EFC38-E4C9-4F8B-9A88-2D53C40DDBF0}" dt="2019-10-03T22:39:47.197" v="1222" actId="1076"/>
          <ac:spMkLst>
            <pc:docMk/>
            <pc:sldMk cId="236119335" sldId="317"/>
            <ac:spMk id="5" creationId="{C4935C57-9BCF-4CDC-A3AA-07CC3FB0EABB}"/>
          </ac:spMkLst>
        </pc:spChg>
        <pc:spChg chg="add mod">
          <ac:chgData name="Sergey Parshin" userId="33371af5f60a0596" providerId="LiveId" clId="{CD4EFC38-E4C9-4F8B-9A88-2D53C40DDBF0}" dt="2019-10-03T22:40:16.556" v="1227" actId="14100"/>
          <ac:spMkLst>
            <pc:docMk/>
            <pc:sldMk cId="236119335" sldId="317"/>
            <ac:spMk id="6" creationId="{FE80234E-1EF0-4E41-9784-676EBD57FED6}"/>
          </ac:spMkLst>
        </pc:spChg>
        <pc:picChg chg="add mod">
          <ac:chgData name="Sergey Parshin" userId="33371af5f60a0596" providerId="LiveId" clId="{CD4EFC38-E4C9-4F8B-9A88-2D53C40DDBF0}" dt="2019-10-03T22:39:36.459" v="1219" actId="1076"/>
          <ac:picMkLst>
            <pc:docMk/>
            <pc:sldMk cId="236119335" sldId="317"/>
            <ac:picMk id="4" creationId="{1DEA422D-F1AD-4F8C-90E4-E9172F170641}"/>
          </ac:picMkLst>
        </pc:picChg>
      </pc:sldChg>
      <pc:sldChg chg="addSp delSp modSp add">
        <pc:chgData name="Sergey Parshin" userId="33371af5f60a0596" providerId="LiveId" clId="{CD4EFC38-E4C9-4F8B-9A88-2D53C40DDBF0}" dt="2019-10-03T23:01:10.611" v="1550" actId="404"/>
        <pc:sldMkLst>
          <pc:docMk/>
          <pc:sldMk cId="1326398291" sldId="318"/>
        </pc:sldMkLst>
        <pc:spChg chg="mod">
          <ac:chgData name="Sergey Parshin" userId="33371af5f60a0596" providerId="LiveId" clId="{CD4EFC38-E4C9-4F8B-9A88-2D53C40DDBF0}" dt="2019-10-03T23:01:10.611" v="1550" actId="404"/>
          <ac:spMkLst>
            <pc:docMk/>
            <pc:sldMk cId="1326398291" sldId="318"/>
            <ac:spMk id="2" creationId="{0F5E4F47-9DA8-4CCF-805C-3F7A13EEE530}"/>
          </ac:spMkLst>
        </pc:spChg>
        <pc:spChg chg="mod">
          <ac:chgData name="Sergey Parshin" userId="33371af5f60a0596" providerId="LiveId" clId="{CD4EFC38-E4C9-4F8B-9A88-2D53C40DDBF0}" dt="2019-10-03T23:00:57.337" v="1541" actId="20577"/>
          <ac:spMkLst>
            <pc:docMk/>
            <pc:sldMk cId="1326398291" sldId="318"/>
            <ac:spMk id="5" creationId="{C4935C57-9BCF-4CDC-A3AA-07CC3FB0EABB}"/>
          </ac:spMkLst>
        </pc:spChg>
        <pc:spChg chg="del">
          <ac:chgData name="Sergey Parshin" userId="33371af5f60a0596" providerId="LiveId" clId="{CD4EFC38-E4C9-4F8B-9A88-2D53C40DDBF0}" dt="2019-10-03T22:41:16.445" v="1271" actId="478"/>
          <ac:spMkLst>
            <pc:docMk/>
            <pc:sldMk cId="1326398291" sldId="318"/>
            <ac:spMk id="6" creationId="{FE80234E-1EF0-4E41-9784-676EBD57FED6}"/>
          </ac:spMkLst>
        </pc:spChg>
        <pc:picChg chg="add del">
          <ac:chgData name="Sergey Parshin" userId="33371af5f60a0596" providerId="LiveId" clId="{CD4EFC38-E4C9-4F8B-9A88-2D53C40DDBF0}" dt="2019-10-03T23:00:29.370" v="1536" actId="478"/>
          <ac:picMkLst>
            <pc:docMk/>
            <pc:sldMk cId="1326398291" sldId="318"/>
            <ac:picMk id="3" creationId="{78C76BB3-31C4-4AE2-8A88-8BC06F8E280D}"/>
          </ac:picMkLst>
        </pc:picChg>
        <pc:picChg chg="add del mod">
          <ac:chgData name="Sergey Parshin" userId="33371af5f60a0596" providerId="LiveId" clId="{CD4EFC38-E4C9-4F8B-9A88-2D53C40DDBF0}" dt="2019-10-03T22:42:22.250" v="1276" actId="478"/>
          <ac:picMkLst>
            <pc:docMk/>
            <pc:sldMk cId="1326398291" sldId="318"/>
            <ac:picMk id="4" creationId="{1DEA422D-F1AD-4F8C-90E4-E9172F170641}"/>
          </ac:picMkLst>
        </pc:picChg>
        <pc:picChg chg="add">
          <ac:chgData name="Sergey Parshin" userId="33371af5f60a0596" providerId="LiveId" clId="{CD4EFC38-E4C9-4F8B-9A88-2D53C40DDBF0}" dt="2019-10-03T23:00:29.839" v="1537"/>
          <ac:picMkLst>
            <pc:docMk/>
            <pc:sldMk cId="1326398291" sldId="318"/>
            <ac:picMk id="7" creationId="{0CFA27EC-7063-44C6-A71D-E7E9D38FADD1}"/>
          </ac:picMkLst>
        </pc:picChg>
      </pc:sldChg>
      <pc:sldChg chg="modSp add">
        <pc:chgData name="Sergey Parshin" userId="33371af5f60a0596" providerId="LiveId" clId="{CD4EFC38-E4C9-4F8B-9A88-2D53C40DDBF0}" dt="2019-10-03T22:54:41.818" v="1535" actId="20577"/>
        <pc:sldMkLst>
          <pc:docMk/>
          <pc:sldMk cId="102770265" sldId="319"/>
        </pc:sldMkLst>
        <pc:spChg chg="mod">
          <ac:chgData name="Sergey Parshin" userId="33371af5f60a0596" providerId="LiveId" clId="{CD4EFC38-E4C9-4F8B-9A88-2D53C40DDBF0}" dt="2019-10-03T22:54:41.818" v="1535" actId="20577"/>
          <ac:spMkLst>
            <pc:docMk/>
            <pc:sldMk cId="102770265" sldId="319"/>
            <ac:spMk id="2" creationId="{444FC6A2-5A40-4204-A08E-B7176AFEB2AF}"/>
          </ac:spMkLst>
        </pc:spChg>
      </pc:sldChg>
      <pc:sldChg chg="delSp modSp add del">
        <pc:chgData name="Sergey Parshin" userId="33371af5f60a0596" providerId="LiveId" clId="{CD4EFC38-E4C9-4F8B-9A88-2D53C40DDBF0}" dt="2019-10-03T22:53:18.087" v="1507" actId="47"/>
        <pc:sldMkLst>
          <pc:docMk/>
          <pc:sldMk cId="1211924983" sldId="319"/>
        </pc:sldMkLst>
        <pc:spChg chg="mod">
          <ac:chgData name="Sergey Parshin" userId="33371af5f60a0596" providerId="LiveId" clId="{CD4EFC38-E4C9-4F8B-9A88-2D53C40DDBF0}" dt="2019-10-03T22:45:04.316" v="1283" actId="14100"/>
          <ac:spMkLst>
            <pc:docMk/>
            <pc:sldMk cId="1211924983" sldId="319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51:31.706" v="1505" actId="20577"/>
          <ac:spMkLst>
            <pc:docMk/>
            <pc:sldMk cId="1211924983" sldId="319"/>
            <ac:spMk id="3" creationId="{36FA157A-D60C-4AC6-9E30-F3EB5F40D6D3}"/>
          </ac:spMkLst>
        </pc:spChg>
        <pc:picChg chg="del">
          <ac:chgData name="Sergey Parshin" userId="33371af5f60a0596" providerId="LiveId" clId="{CD4EFC38-E4C9-4F8B-9A88-2D53C40DDBF0}" dt="2019-10-03T22:48:56.268" v="1312" actId="478"/>
          <ac:picMkLst>
            <pc:docMk/>
            <pc:sldMk cId="1211924983" sldId="319"/>
            <ac:picMk id="5" creationId="{7016AF2E-63E1-4BAE-9C31-30CBDAF7BC37}"/>
          </ac:picMkLst>
        </pc:picChg>
      </pc:sldChg>
      <pc:sldChg chg="add del">
        <pc:chgData name="Sergey Parshin" userId="33371af5f60a0596" providerId="LiveId" clId="{CD4EFC38-E4C9-4F8B-9A88-2D53C40DDBF0}" dt="2019-10-03T22:53:22.291" v="1508" actId="47"/>
        <pc:sldMkLst>
          <pc:docMk/>
          <pc:sldMk cId="1654182544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xilinx.com/support/documentation/data_sheets/ds890-ultrascale-overview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Sequence 111 detection: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C0D16-F0AF-4DED-8515-1738273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36" y="2012354"/>
            <a:ext cx="92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Sync counter: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5B83-06FE-46E4-AEFB-00719803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5" y="0"/>
            <a:ext cx="453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B37F-2BA6-4C99-804B-3D3D02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39"/>
            <a:ext cx="10376452" cy="532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pair of configurable logical function coupled with the flip-flop is basically an elementary construction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 – CLB</a:t>
            </a:r>
            <a:r>
              <a:rPr lang="en-IE" dirty="0"/>
              <a:t> for short.</a:t>
            </a:r>
          </a:p>
          <a:p>
            <a:r>
              <a:rPr lang="en-IE" dirty="0"/>
              <a:t>Configurable logical function is called LUT, implemented as a simple lookup table, can have between 3 and 6 inputs and 1 or several bits of output. 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CLB might contain additional logic to accelerate addition operation, etc.</a:t>
            </a:r>
          </a:p>
          <a:p>
            <a:r>
              <a:rPr lang="en-IE" dirty="0"/>
              <a:t>These CLBs are arranged into a huge arrays with configurable interconnects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FPGA, simplified configurable logic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6" y="1594972"/>
            <a:ext cx="9881935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6AF2E-63E1-4BAE-9C31-30CBDAF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0" y="2209800"/>
            <a:ext cx="4533900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FPGA: CLBs in a real world, Spartan 6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7305339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Xilinx Spartan 6, each CLB contains two “slices”</a:t>
            </a:r>
          </a:p>
          <a:p>
            <a:r>
              <a:rPr lang="en-IE" dirty="0"/>
              <a:t>Each slice is approximately identical and includes actual programmable logic  </a:t>
            </a:r>
          </a:p>
          <a:p>
            <a:r>
              <a:rPr lang="en-IE" dirty="0"/>
              <a:t>There are three slice types on Spartan 6: SLICEM, SLICEL, SLICEX</a:t>
            </a:r>
          </a:p>
          <a:p>
            <a:r>
              <a:rPr lang="en-IE" dirty="0"/>
              <a:t>Each type of slice contains a set of 6-input LUTs and 8 Flip-Flops</a:t>
            </a:r>
          </a:p>
          <a:p>
            <a:r>
              <a:rPr lang="en-IE" dirty="0"/>
              <a:t>SLICEL and SLICEM also contain carry logic and wide multiplexers </a:t>
            </a:r>
          </a:p>
          <a:p>
            <a:r>
              <a:rPr lang="en-IE" dirty="0"/>
              <a:t>SLCIEM also has Distributed RAM and Shift Registers on 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F6529-251C-4262-901D-9FC7E0019B8A}"/>
              </a:ext>
            </a:extLst>
          </p:cNvPr>
          <p:cNvSpPr txBox="1"/>
          <p:nvPr/>
        </p:nvSpPr>
        <p:spPr>
          <a:xfrm>
            <a:off x="247426" y="6492875"/>
            <a:ext cx="9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998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57E61-16B7-4676-9C0E-CEEA224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26" y="0"/>
            <a:ext cx="5239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517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D2FA-770D-43A4-9EC7-C5423509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22" y="0"/>
            <a:ext cx="62294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SLICEL: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3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B1A1E-3D30-423C-8E70-3EA68DA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98" y="0"/>
            <a:ext cx="6603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258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IE" dirty="0"/>
              <a:t>Xilinx Spartan 6 family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422D-F1AD-4F8C-90E4-E9172F1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1"/>
            <a:ext cx="10054470" cy="5990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0234E-1EF0-4E41-9784-676EBD57FED6}"/>
              </a:ext>
            </a:extLst>
          </p:cNvPr>
          <p:cNvSpPr/>
          <p:nvPr/>
        </p:nvSpPr>
        <p:spPr>
          <a:xfrm>
            <a:off x="3625327" y="839096"/>
            <a:ext cx="2721685" cy="81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19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369212"/>
          </a:xfrm>
        </p:spPr>
        <p:txBody>
          <a:bodyPr>
            <a:noAutofit/>
          </a:bodyPr>
          <a:lstStyle/>
          <a:p>
            <a:r>
              <a:rPr lang="en-IE" sz="3200" dirty="0"/>
              <a:t>Xilinx Spartan 6 vs </a:t>
            </a:r>
            <a:r>
              <a:rPr lang="en-IE" sz="3200" dirty="0" err="1"/>
              <a:t>Virtex</a:t>
            </a:r>
            <a:r>
              <a:rPr lang="en-IE" sz="3200" dirty="0"/>
              <a:t> </a:t>
            </a:r>
            <a:r>
              <a:rPr lang="en-IE" sz="3200" dirty="0" err="1"/>
              <a:t>Ultrascale</a:t>
            </a:r>
            <a:r>
              <a:rPr lang="en-IE" sz="3200" dirty="0"/>
              <a:t> family  - just for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2"/>
              </a:rPr>
              <a:t>https://www.xilinx.com/support/documentation/data_sheets/ds890-ultrascale-overview.pdf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27EC-7063-44C6-A71D-E7E9D38F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213"/>
            <a:ext cx="12192000" cy="61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8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FPGA: interconnects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DD2E-9971-47D0-AC75-0D5C982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77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1975</Words>
  <Application>Microsoft Office PowerPoint</Application>
  <PresentationFormat>Widescreen</PresentationFormat>
  <Paragraphs>434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FPGAs</vt:lpstr>
      <vt:lpstr>FPGAs</vt:lpstr>
      <vt:lpstr>FPGAs</vt:lpstr>
      <vt:lpstr>FPGAs</vt:lpstr>
      <vt:lpstr>FPGA</vt:lpstr>
      <vt:lpstr>FPGAs</vt:lpstr>
      <vt:lpstr>FPGAs</vt:lpstr>
      <vt:lpstr>FPGAs</vt:lpstr>
      <vt:lpstr>FPGA</vt:lpstr>
      <vt:lpstr>FPGA, simplified configurable logic block</vt:lpstr>
      <vt:lpstr>FPGA: CLBs in a real world, Spartan 6 example</vt:lpstr>
      <vt:lpstr>FPGA: Xilinx Spartan 6, SLICEX: </vt:lpstr>
      <vt:lpstr>FPGA: Xilinx Spartan 6, SLICEL: </vt:lpstr>
      <vt:lpstr>FPGA: Xilinx Spartan 6, SLICEM: </vt:lpstr>
      <vt:lpstr>Xilinx Spartan 6 family</vt:lpstr>
      <vt:lpstr>Xilinx Spartan 6 vs Virtex Ultrascale family  - just for scale</vt:lpstr>
      <vt:lpstr>FPGA: interconnects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98</cp:revision>
  <dcterms:created xsi:type="dcterms:W3CDTF">2019-09-30T15:43:21Z</dcterms:created>
  <dcterms:modified xsi:type="dcterms:W3CDTF">2019-10-03T23:01:13Z</dcterms:modified>
</cp:coreProperties>
</file>