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7" r:id="rId27"/>
    <p:sldId id="282" r:id="rId28"/>
    <p:sldId id="283" r:id="rId29"/>
    <p:sldId id="285" r:id="rId30"/>
    <p:sldId id="284" r:id="rId31"/>
    <p:sldId id="286" r:id="rId32"/>
    <p:sldId id="292" r:id="rId33"/>
    <p:sldId id="293" r:id="rId34"/>
    <p:sldId id="295" r:id="rId35"/>
    <p:sldId id="296" r:id="rId36"/>
    <p:sldId id="297" r:id="rId37"/>
    <p:sldId id="288" r:id="rId38"/>
    <p:sldId id="289" r:id="rId39"/>
    <p:sldId id="290" r:id="rId40"/>
    <p:sldId id="291" r:id="rId41"/>
    <p:sldId id="294" r:id="rId42"/>
    <p:sldId id="299" r:id="rId43"/>
    <p:sldId id="298" r:id="rId44"/>
    <p:sldId id="300" r:id="rId45"/>
    <p:sldId id="301" r:id="rId46"/>
    <p:sldId id="302" r:id="rId47"/>
    <p:sldId id="328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20" r:id="rId63"/>
    <p:sldId id="321" r:id="rId64"/>
    <p:sldId id="322" r:id="rId65"/>
    <p:sldId id="323" r:id="rId66"/>
    <p:sldId id="325" r:id="rId67"/>
    <p:sldId id="326" r:id="rId68"/>
    <p:sldId id="327" r:id="rId69"/>
    <p:sldId id="319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29" r:id="rId80"/>
    <p:sldId id="330" r:id="rId81"/>
    <p:sldId id="331" r:id="rId82"/>
    <p:sldId id="317" r:id="rId83"/>
    <p:sldId id="318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y Parshin" userId="33371af5f60a0596" providerId="LiveId" clId="{35DFA75A-96B0-4D17-91BA-928D53D9C754}"/>
    <pc:docChg chg="undo custSel addSld modSld sldOrd">
      <pc:chgData name="Sergey Parshin" userId="33371af5f60a0596" providerId="LiveId" clId="{35DFA75A-96B0-4D17-91BA-928D53D9C754}" dt="2019-10-05T01:55:49.686" v="1887" actId="20577"/>
      <pc:docMkLst>
        <pc:docMk/>
      </pc:docMkLst>
      <pc:sldChg chg="modSp">
        <pc:chgData name="Sergey Parshin" userId="33371af5f60a0596" providerId="LiveId" clId="{35DFA75A-96B0-4D17-91BA-928D53D9C754}" dt="2019-10-04T22:27:20.912" v="20" actId="20577"/>
        <pc:sldMkLst>
          <pc:docMk/>
          <pc:sldMk cId="236119335" sldId="317"/>
        </pc:sldMkLst>
        <pc:spChg chg="mod">
          <ac:chgData name="Sergey Parshin" userId="33371af5f60a0596" providerId="LiveId" clId="{35DFA75A-96B0-4D17-91BA-928D53D9C754}" dt="2019-10-04T22:27:20.912" v="20" actId="20577"/>
          <ac:spMkLst>
            <pc:docMk/>
            <pc:sldMk cId="236119335" sldId="317"/>
            <ac:spMk id="2" creationId="{0F5E4F47-9DA8-4CCF-805C-3F7A13EEE530}"/>
          </ac:spMkLst>
        </pc:spChg>
      </pc:sldChg>
      <pc:sldChg chg="modSp">
        <pc:chgData name="Sergey Parshin" userId="33371af5f60a0596" providerId="LiveId" clId="{35DFA75A-96B0-4D17-91BA-928D53D9C754}" dt="2019-10-04T22:27:46.683" v="45" actId="20577"/>
        <pc:sldMkLst>
          <pc:docMk/>
          <pc:sldMk cId="1326398291" sldId="318"/>
        </pc:sldMkLst>
        <pc:spChg chg="mod">
          <ac:chgData name="Sergey Parshin" userId="33371af5f60a0596" providerId="LiveId" clId="{35DFA75A-96B0-4D17-91BA-928D53D9C754}" dt="2019-10-04T22:27:46.683" v="45" actId="20577"/>
          <ac:spMkLst>
            <pc:docMk/>
            <pc:sldMk cId="1326398291" sldId="318"/>
            <ac:spMk id="2" creationId="{0F5E4F47-9DA8-4CCF-805C-3F7A13EEE530}"/>
          </ac:spMkLst>
        </pc:spChg>
      </pc:sldChg>
      <pc:sldChg chg="modSp ord">
        <pc:chgData name="Sergey Parshin" userId="33371af5f60a0596" providerId="LiveId" clId="{35DFA75A-96B0-4D17-91BA-928D53D9C754}" dt="2019-10-05T01:55:49.686" v="1887" actId="20577"/>
        <pc:sldMkLst>
          <pc:docMk/>
          <pc:sldMk cId="102770265" sldId="319"/>
        </pc:sldMkLst>
        <pc:spChg chg="mod">
          <ac:chgData name="Sergey Parshin" userId="33371af5f60a0596" providerId="LiveId" clId="{35DFA75A-96B0-4D17-91BA-928D53D9C754}" dt="2019-10-05T01:55:49.686" v="1887" actId="20577"/>
          <ac:spMkLst>
            <pc:docMk/>
            <pc:sldMk cId="102770265" sldId="319"/>
            <ac:spMk id="5" creationId="{93675976-9EE9-4A00-8999-27AD7E0D25FF}"/>
          </ac:spMkLst>
        </pc:spChg>
      </pc:sldChg>
      <pc:sldChg chg="addSp delSp modSp add">
        <pc:chgData name="Sergey Parshin" userId="33371af5f60a0596" providerId="LiveId" clId="{35DFA75A-96B0-4D17-91BA-928D53D9C754}" dt="2019-10-05T01:46:38.075" v="1488" actId="14100"/>
        <pc:sldMkLst>
          <pc:docMk/>
          <pc:sldMk cId="1064069654" sldId="329"/>
        </pc:sldMkLst>
        <pc:spChg chg="del">
          <ac:chgData name="Sergey Parshin" userId="33371af5f60a0596" providerId="LiveId" clId="{35DFA75A-96B0-4D17-91BA-928D53D9C754}" dt="2019-10-05T01:36:41.858" v="1374" actId="478"/>
          <ac:spMkLst>
            <pc:docMk/>
            <pc:sldMk cId="1064069654" sldId="329"/>
            <ac:spMk id="2" creationId="{809B14D6-4676-4B7A-9189-77EAFBEA3C13}"/>
          </ac:spMkLst>
        </pc:spChg>
        <pc:spChg chg="del">
          <ac:chgData name="Sergey Parshin" userId="33371af5f60a0596" providerId="LiveId" clId="{35DFA75A-96B0-4D17-91BA-928D53D9C754}" dt="2019-10-05T01:36:44.054" v="1375" actId="478"/>
          <ac:spMkLst>
            <pc:docMk/>
            <pc:sldMk cId="1064069654" sldId="329"/>
            <ac:spMk id="3" creationId="{77C4D3FB-42DB-4225-8B0D-7A70DBF49182}"/>
          </ac:spMkLst>
        </pc:spChg>
        <pc:spChg chg="add del mod">
          <ac:chgData name="Sergey Parshin" userId="33371af5f60a0596" providerId="LiveId" clId="{35DFA75A-96B0-4D17-91BA-928D53D9C754}" dt="2019-10-05T01:42:48.530" v="1438" actId="478"/>
          <ac:spMkLst>
            <pc:docMk/>
            <pc:sldMk cId="1064069654" sldId="329"/>
            <ac:spMk id="14" creationId="{B5FCFA05-106B-4203-BE21-864A8CA56978}"/>
          </ac:spMkLst>
        </pc:spChg>
        <pc:spChg chg="add mod">
          <ac:chgData name="Sergey Parshin" userId="33371af5f60a0596" providerId="LiveId" clId="{35DFA75A-96B0-4D17-91BA-928D53D9C754}" dt="2019-10-05T01:43:52.801" v="1444" actId="693"/>
          <ac:spMkLst>
            <pc:docMk/>
            <pc:sldMk cId="1064069654" sldId="329"/>
            <ac:spMk id="15" creationId="{814B4622-1AD6-4980-BAE2-D0CA48057E84}"/>
          </ac:spMkLst>
        </pc:spChg>
        <pc:spChg chg="add mod">
          <ac:chgData name="Sergey Parshin" userId="33371af5f60a0596" providerId="LiveId" clId="{35DFA75A-96B0-4D17-91BA-928D53D9C754}" dt="2019-10-05T01:45:27.605" v="1471" actId="1036"/>
          <ac:spMkLst>
            <pc:docMk/>
            <pc:sldMk cId="1064069654" sldId="329"/>
            <ac:spMk id="22" creationId="{DABBAD0C-8F41-4EA3-8593-3A694E51461E}"/>
          </ac:spMkLst>
        </pc:spChg>
        <pc:spChg chg="add mod">
          <ac:chgData name="Sergey Parshin" userId="33371af5f60a0596" providerId="LiveId" clId="{35DFA75A-96B0-4D17-91BA-928D53D9C754}" dt="2019-10-05T01:46:14.708" v="1481" actId="14100"/>
          <ac:spMkLst>
            <pc:docMk/>
            <pc:sldMk cId="1064069654" sldId="329"/>
            <ac:spMk id="30" creationId="{91E34702-EE0F-44BE-B3B2-BEAC1D12E2B6}"/>
          </ac:spMkLst>
        </pc:spChg>
        <pc:picChg chg="add del">
          <ac:chgData name="Sergey Parshin" userId="33371af5f60a0596" providerId="LiveId" clId="{35DFA75A-96B0-4D17-91BA-928D53D9C754}" dt="2019-10-05T01:32:58.403" v="1373"/>
          <ac:picMkLst>
            <pc:docMk/>
            <pc:sldMk cId="1064069654" sldId="329"/>
            <ac:picMk id="4" creationId="{31EEDA9B-700B-4069-B668-73A22B59DB40}"/>
          </ac:picMkLst>
        </pc:picChg>
        <pc:picChg chg="add mod">
          <ac:chgData name="Sergey Parshin" userId="33371af5f60a0596" providerId="LiveId" clId="{35DFA75A-96B0-4D17-91BA-928D53D9C754}" dt="2019-10-05T01:40:24.526" v="1409" actId="14100"/>
          <ac:picMkLst>
            <pc:docMk/>
            <pc:sldMk cId="1064069654" sldId="329"/>
            <ac:picMk id="5" creationId="{934980F4-CC28-4A32-9B82-AECE2B093EE0}"/>
          </ac:picMkLst>
        </pc:picChg>
        <pc:picChg chg="add del mod">
          <ac:chgData name="Sergey Parshin" userId="33371af5f60a0596" providerId="LiveId" clId="{35DFA75A-96B0-4D17-91BA-928D53D9C754}" dt="2019-10-05T01:37:19.374" v="1381"/>
          <ac:picMkLst>
            <pc:docMk/>
            <pc:sldMk cId="1064069654" sldId="329"/>
            <ac:picMk id="6" creationId="{404BF452-6A3B-45F7-B27E-D6F9AAF0FED4}"/>
          </ac:picMkLst>
        </pc:picChg>
        <pc:picChg chg="add mod">
          <ac:chgData name="Sergey Parshin" userId="33371af5f60a0596" providerId="LiveId" clId="{35DFA75A-96B0-4D17-91BA-928D53D9C754}" dt="2019-10-05T01:45:18.136" v="1457" actId="1076"/>
          <ac:picMkLst>
            <pc:docMk/>
            <pc:sldMk cId="1064069654" sldId="329"/>
            <ac:picMk id="7" creationId="{B797458F-5BDA-42E6-AC6E-890254A739A3}"/>
          </ac:picMkLst>
        </pc:picChg>
        <pc:picChg chg="add del mod">
          <ac:chgData name="Sergey Parshin" userId="33371af5f60a0596" providerId="LiveId" clId="{35DFA75A-96B0-4D17-91BA-928D53D9C754}" dt="2019-10-05T01:39:50.065" v="1404" actId="478"/>
          <ac:picMkLst>
            <pc:docMk/>
            <pc:sldMk cId="1064069654" sldId="329"/>
            <ac:picMk id="8" creationId="{77D30ADA-17C7-4738-9C75-8CB6C8CC795E}"/>
          </ac:picMkLst>
        </pc:picChg>
        <pc:picChg chg="add mod">
          <ac:chgData name="Sergey Parshin" userId="33371af5f60a0596" providerId="LiveId" clId="{35DFA75A-96B0-4D17-91BA-928D53D9C754}" dt="2019-10-05T01:40:31.766" v="1411" actId="14100"/>
          <ac:picMkLst>
            <pc:docMk/>
            <pc:sldMk cId="1064069654" sldId="329"/>
            <ac:picMk id="9" creationId="{E6B851C2-8FEE-4BD7-8F2D-787C4FB91B9F}"/>
          </ac:picMkLst>
        </pc:picChg>
        <pc:picChg chg="add del mod">
          <ac:chgData name="Sergey Parshin" userId="33371af5f60a0596" providerId="LiveId" clId="{35DFA75A-96B0-4D17-91BA-928D53D9C754}" dt="2019-10-05T01:40:57.311" v="1417"/>
          <ac:picMkLst>
            <pc:docMk/>
            <pc:sldMk cId="1064069654" sldId="329"/>
            <ac:picMk id="10" creationId="{E11BB01D-8A87-45D3-BD39-9C224934B2DD}"/>
          </ac:picMkLst>
        </pc:picChg>
        <pc:picChg chg="add del mod">
          <ac:chgData name="Sergey Parshin" userId="33371af5f60a0596" providerId="LiveId" clId="{35DFA75A-96B0-4D17-91BA-928D53D9C754}" dt="2019-10-05T01:41:20.151" v="1421" actId="478"/>
          <ac:picMkLst>
            <pc:docMk/>
            <pc:sldMk cId="1064069654" sldId="329"/>
            <ac:picMk id="11" creationId="{2B03DD3A-6B1C-4C2F-8DAF-AA521D1D419D}"/>
          </ac:picMkLst>
        </pc:picChg>
        <pc:picChg chg="add del mod">
          <ac:chgData name="Sergey Parshin" userId="33371af5f60a0596" providerId="LiveId" clId="{35DFA75A-96B0-4D17-91BA-928D53D9C754}" dt="2019-10-05T01:41:42.139" v="1429" actId="478"/>
          <ac:picMkLst>
            <pc:docMk/>
            <pc:sldMk cId="1064069654" sldId="329"/>
            <ac:picMk id="12" creationId="{49E99D37-6A36-4007-9AB2-2A90C6101208}"/>
          </ac:picMkLst>
        </pc:picChg>
        <pc:picChg chg="add mod">
          <ac:chgData name="Sergey Parshin" userId="33371af5f60a0596" providerId="LiveId" clId="{35DFA75A-96B0-4D17-91BA-928D53D9C754}" dt="2019-10-05T01:42:06.701" v="1434" actId="1076"/>
          <ac:picMkLst>
            <pc:docMk/>
            <pc:sldMk cId="1064069654" sldId="329"/>
            <ac:picMk id="13" creationId="{51424962-E153-4AA8-8FC2-FDE78C94C8FA}"/>
          </ac:picMkLst>
        </pc:picChg>
        <pc:cxnChg chg="add mod">
          <ac:chgData name="Sergey Parshin" userId="33371af5f60a0596" providerId="LiveId" clId="{35DFA75A-96B0-4D17-91BA-928D53D9C754}" dt="2019-10-05T01:44:29.560" v="1449" actId="1582"/>
          <ac:cxnSpMkLst>
            <pc:docMk/>
            <pc:sldMk cId="1064069654" sldId="329"/>
            <ac:cxnSpMk id="17" creationId="{2E68487F-224A-4EDF-80BE-229CED59CC7B}"/>
          </ac:cxnSpMkLst>
        </pc:cxnChg>
        <pc:cxnChg chg="add mod">
          <ac:chgData name="Sergey Parshin" userId="33371af5f60a0596" providerId="LiveId" clId="{35DFA75A-96B0-4D17-91BA-928D53D9C754}" dt="2019-10-05T01:44:39.949" v="1452" actId="14100"/>
          <ac:cxnSpMkLst>
            <pc:docMk/>
            <pc:sldMk cId="1064069654" sldId="329"/>
            <ac:cxnSpMk id="19" creationId="{29BF5576-6D92-4EA5-B1F0-5AF6C715BE87}"/>
          </ac:cxnSpMkLst>
        </pc:cxnChg>
        <pc:cxnChg chg="add mod">
          <ac:chgData name="Sergey Parshin" userId="33371af5f60a0596" providerId="LiveId" clId="{35DFA75A-96B0-4D17-91BA-928D53D9C754}" dt="2019-10-05T01:45:41.524" v="1474" actId="14100"/>
          <ac:cxnSpMkLst>
            <pc:docMk/>
            <pc:sldMk cId="1064069654" sldId="329"/>
            <ac:cxnSpMk id="23" creationId="{671005CF-F0BE-4751-812C-F409C48C88DA}"/>
          </ac:cxnSpMkLst>
        </pc:cxnChg>
        <pc:cxnChg chg="add mod">
          <ac:chgData name="Sergey Parshin" userId="33371af5f60a0596" providerId="LiveId" clId="{35DFA75A-96B0-4D17-91BA-928D53D9C754}" dt="2019-10-05T01:45:58.460" v="1478" actId="14100"/>
          <ac:cxnSpMkLst>
            <pc:docMk/>
            <pc:sldMk cId="1064069654" sldId="329"/>
            <ac:cxnSpMk id="26" creationId="{93B61DF2-4C2B-45F8-991A-A315FABF1121}"/>
          </ac:cxnSpMkLst>
        </pc:cxnChg>
        <pc:cxnChg chg="add mod">
          <ac:chgData name="Sergey Parshin" userId="33371af5f60a0596" providerId="LiveId" clId="{35DFA75A-96B0-4D17-91BA-928D53D9C754}" dt="2019-10-05T01:46:38.075" v="1488" actId="14100"/>
          <ac:cxnSpMkLst>
            <pc:docMk/>
            <pc:sldMk cId="1064069654" sldId="329"/>
            <ac:cxnSpMk id="31" creationId="{0AF62B7E-E471-4EEB-A797-06B67B512D70}"/>
          </ac:cxnSpMkLst>
        </pc:cxnChg>
        <pc:cxnChg chg="add mod">
          <ac:chgData name="Sergey Parshin" userId="33371af5f60a0596" providerId="LiveId" clId="{35DFA75A-96B0-4D17-91BA-928D53D9C754}" dt="2019-10-05T01:46:35.099" v="1487" actId="14100"/>
          <ac:cxnSpMkLst>
            <pc:docMk/>
            <pc:sldMk cId="1064069654" sldId="329"/>
            <ac:cxnSpMk id="34" creationId="{FE420D1B-8EF7-4024-8C3A-CBA5ED2356E9}"/>
          </ac:cxnSpMkLst>
        </pc:cxnChg>
      </pc:sldChg>
      <pc:sldChg chg="add">
        <pc:chgData name="Sergey Parshin" userId="33371af5f60a0596" providerId="LiveId" clId="{35DFA75A-96B0-4D17-91BA-928D53D9C754}" dt="2019-10-04T22:27:57.564" v="47"/>
        <pc:sldMkLst>
          <pc:docMk/>
          <pc:sldMk cId="2748444816" sldId="330"/>
        </pc:sldMkLst>
      </pc:sldChg>
      <pc:sldChg chg="add">
        <pc:chgData name="Sergey Parshin" userId="33371af5f60a0596" providerId="LiveId" clId="{35DFA75A-96B0-4D17-91BA-928D53D9C754}" dt="2019-10-04T22:27:57.701" v="48"/>
        <pc:sldMkLst>
          <pc:docMk/>
          <pc:sldMk cId="3649081733" sldId="331"/>
        </pc:sldMkLst>
      </pc:sldChg>
      <pc:sldChg chg="addSp delSp modSp add">
        <pc:chgData name="Sergey Parshin" userId="33371af5f60a0596" providerId="LiveId" clId="{35DFA75A-96B0-4D17-91BA-928D53D9C754}" dt="2019-10-05T01:50:27.388" v="1669" actId="207"/>
        <pc:sldMkLst>
          <pc:docMk/>
          <pc:sldMk cId="2470995929" sldId="332"/>
        </pc:sldMkLst>
        <pc:spChg chg="mod">
          <ac:chgData name="Sergey Parshin" userId="33371af5f60a0596" providerId="LiveId" clId="{35DFA75A-96B0-4D17-91BA-928D53D9C754}" dt="2019-10-05T00:56:43.730" v="187" actId="14100"/>
          <ac:spMkLst>
            <pc:docMk/>
            <pc:sldMk cId="2470995929" sldId="332"/>
            <ac:spMk id="2" creationId="{444FC6A2-5A40-4204-A08E-B7176AFEB2AF}"/>
          </ac:spMkLst>
        </pc:spChg>
        <pc:spChg chg="add del">
          <ac:chgData name="Sergey Parshin" userId="33371af5f60a0596" providerId="LiveId" clId="{35DFA75A-96B0-4D17-91BA-928D53D9C754}" dt="2019-10-05T00:54:51.526" v="169"/>
          <ac:spMkLst>
            <pc:docMk/>
            <pc:sldMk cId="2470995929" sldId="332"/>
            <ac:spMk id="3" creationId="{AB3DC6FB-DB9A-4A5F-9388-1DDEB6D470F1}"/>
          </ac:spMkLst>
        </pc:spChg>
        <pc:spChg chg="mod">
          <ac:chgData name="Sergey Parshin" userId="33371af5f60a0596" providerId="LiveId" clId="{35DFA75A-96B0-4D17-91BA-928D53D9C754}" dt="2019-10-05T01:50:27.388" v="1669" actId="207"/>
          <ac:spMkLst>
            <pc:docMk/>
            <pc:sldMk cId="2470995929" sldId="332"/>
            <ac:spMk id="5" creationId="{93675976-9EE9-4A00-8999-27AD7E0D25FF}"/>
          </ac:spMkLst>
        </pc:spChg>
        <pc:picChg chg="del">
          <ac:chgData name="Sergey Parshin" userId="33371af5f60a0596" providerId="LiveId" clId="{35DFA75A-96B0-4D17-91BA-928D53D9C754}" dt="2019-10-05T00:55:28.076" v="182" actId="478"/>
          <ac:picMkLst>
            <pc:docMk/>
            <pc:sldMk cId="2470995929" sldId="332"/>
            <ac:picMk id="4" creationId="{9655689E-A6DF-4A07-A0C5-0DBFABD8D7A9}"/>
          </ac:picMkLst>
        </pc:picChg>
        <pc:picChg chg="add mod">
          <ac:chgData name="Sergey Parshin" userId="33371af5f60a0596" providerId="LiveId" clId="{35DFA75A-96B0-4D17-91BA-928D53D9C754}" dt="2019-10-05T00:56:14.467" v="184" actId="1076"/>
          <ac:picMkLst>
            <pc:docMk/>
            <pc:sldMk cId="2470995929" sldId="332"/>
            <ac:picMk id="6" creationId="{C5538177-6F6B-462A-8E27-FCA07ED6B467}"/>
          </ac:picMkLst>
        </pc:picChg>
      </pc:sldChg>
      <pc:sldChg chg="addSp delSp modSp add">
        <pc:chgData name="Sergey Parshin" userId="33371af5f60a0596" providerId="LiveId" clId="{35DFA75A-96B0-4D17-91BA-928D53D9C754}" dt="2019-10-05T01:51:00.558" v="1739" actId="6549"/>
        <pc:sldMkLst>
          <pc:docMk/>
          <pc:sldMk cId="3138838758" sldId="333"/>
        </pc:sldMkLst>
        <pc:spChg chg="mod">
          <ac:chgData name="Sergey Parshin" userId="33371af5f60a0596" providerId="LiveId" clId="{35DFA75A-96B0-4D17-91BA-928D53D9C754}" dt="2019-10-05T01:51:00.558" v="1739" actId="6549"/>
          <ac:spMkLst>
            <pc:docMk/>
            <pc:sldMk cId="3138838758" sldId="333"/>
            <ac:spMk id="5" creationId="{93675976-9EE9-4A00-8999-27AD7E0D25FF}"/>
          </ac:spMkLst>
        </pc:spChg>
        <pc:picChg chg="add mod">
          <ac:chgData name="Sergey Parshin" userId="33371af5f60a0596" providerId="LiveId" clId="{35DFA75A-96B0-4D17-91BA-928D53D9C754}" dt="2019-10-05T01:01:02.705" v="359" actId="1076"/>
          <ac:picMkLst>
            <pc:docMk/>
            <pc:sldMk cId="3138838758" sldId="333"/>
            <ac:picMk id="3" creationId="{AEBE7F80-B753-48B9-A641-9777456D0CDF}"/>
          </ac:picMkLst>
        </pc:picChg>
        <pc:picChg chg="del">
          <ac:chgData name="Sergey Parshin" userId="33371af5f60a0596" providerId="LiveId" clId="{35DFA75A-96B0-4D17-91BA-928D53D9C754}" dt="2019-10-05T01:00:59.012" v="357" actId="478"/>
          <ac:picMkLst>
            <pc:docMk/>
            <pc:sldMk cId="3138838758" sldId="333"/>
            <ac:picMk id="6" creationId="{C5538177-6F6B-462A-8E27-FCA07ED6B467}"/>
          </ac:picMkLst>
        </pc:picChg>
      </pc:sldChg>
      <pc:sldChg chg="addSp delSp modSp add">
        <pc:chgData name="Sergey Parshin" userId="33371af5f60a0596" providerId="LiveId" clId="{35DFA75A-96B0-4D17-91BA-928D53D9C754}" dt="2019-10-05T01:52:22.924" v="1859" actId="6549"/>
        <pc:sldMkLst>
          <pc:docMk/>
          <pc:sldMk cId="210367262" sldId="334"/>
        </pc:sldMkLst>
        <pc:spChg chg="mod">
          <ac:chgData name="Sergey Parshin" userId="33371af5f60a0596" providerId="LiveId" clId="{35DFA75A-96B0-4D17-91BA-928D53D9C754}" dt="2019-10-05T01:51:40.783" v="1752" actId="20577"/>
          <ac:spMkLst>
            <pc:docMk/>
            <pc:sldMk cId="210367262" sldId="334"/>
            <ac:spMk id="2" creationId="{444FC6A2-5A40-4204-A08E-B7176AFEB2AF}"/>
          </ac:spMkLst>
        </pc:spChg>
        <pc:spChg chg="mod">
          <ac:chgData name="Sergey Parshin" userId="33371af5f60a0596" providerId="LiveId" clId="{35DFA75A-96B0-4D17-91BA-928D53D9C754}" dt="2019-10-05T01:52:22.924" v="1859" actId="6549"/>
          <ac:spMkLst>
            <pc:docMk/>
            <pc:sldMk cId="210367262" sldId="334"/>
            <ac:spMk id="5" creationId="{93675976-9EE9-4A00-8999-27AD7E0D25FF}"/>
          </ac:spMkLst>
        </pc:spChg>
        <pc:picChg chg="add mod">
          <ac:chgData name="Sergey Parshin" userId="33371af5f60a0596" providerId="LiveId" clId="{35DFA75A-96B0-4D17-91BA-928D53D9C754}" dt="2019-10-05T01:03:06.543" v="464" actId="1076"/>
          <ac:picMkLst>
            <pc:docMk/>
            <pc:sldMk cId="210367262" sldId="334"/>
            <ac:picMk id="3" creationId="{DB4016EB-C54F-43B3-BA20-5A91C08A4773}"/>
          </ac:picMkLst>
        </pc:picChg>
        <pc:picChg chg="del">
          <ac:chgData name="Sergey Parshin" userId="33371af5f60a0596" providerId="LiveId" clId="{35DFA75A-96B0-4D17-91BA-928D53D9C754}" dt="2019-10-05T01:03:00.275" v="462" actId="478"/>
          <ac:picMkLst>
            <pc:docMk/>
            <pc:sldMk cId="210367262" sldId="334"/>
            <ac:picMk id="6" creationId="{C5538177-6F6B-462A-8E27-FCA07ED6B467}"/>
          </ac:picMkLst>
        </pc:picChg>
      </pc:sldChg>
      <pc:sldChg chg="addSp delSp modSp add modAnim">
        <pc:chgData name="Sergey Parshin" userId="33371af5f60a0596" providerId="LiveId" clId="{35DFA75A-96B0-4D17-91BA-928D53D9C754}" dt="2019-10-05T01:29:40.510" v="1223"/>
        <pc:sldMkLst>
          <pc:docMk/>
          <pc:sldMk cId="2214435887" sldId="335"/>
        </pc:sldMkLst>
        <pc:spChg chg="mod">
          <ac:chgData name="Sergey Parshin" userId="33371af5f60a0596" providerId="LiveId" clId="{35DFA75A-96B0-4D17-91BA-928D53D9C754}" dt="2019-10-05T01:24:29.697" v="1005" actId="20577"/>
          <ac:spMkLst>
            <pc:docMk/>
            <pc:sldMk cId="2214435887" sldId="335"/>
            <ac:spMk id="2" creationId="{444FC6A2-5A40-4204-A08E-B7176AFEB2AF}"/>
          </ac:spMkLst>
        </pc:spChg>
        <pc:spChg chg="del">
          <ac:chgData name="Sergey Parshin" userId="33371af5f60a0596" providerId="LiveId" clId="{35DFA75A-96B0-4D17-91BA-928D53D9C754}" dt="2019-10-05T01:05:50.961" v="668" actId="478"/>
          <ac:spMkLst>
            <pc:docMk/>
            <pc:sldMk cId="2214435887" sldId="335"/>
            <ac:spMk id="5" creationId="{93675976-9EE9-4A00-8999-27AD7E0D25FF}"/>
          </ac:spMkLst>
        </pc:spChg>
        <pc:spChg chg="add mod">
          <ac:chgData name="Sergey Parshin" userId="33371af5f60a0596" providerId="LiveId" clId="{35DFA75A-96B0-4D17-91BA-928D53D9C754}" dt="2019-10-05T01:26:34.676" v="1057" actId="113"/>
          <ac:spMkLst>
            <pc:docMk/>
            <pc:sldMk cId="2214435887" sldId="335"/>
            <ac:spMk id="6" creationId="{75B09DEA-F696-4BFB-939A-63DCDB5BEF28}"/>
          </ac:spMkLst>
        </pc:spChg>
        <pc:spChg chg="add mod">
          <ac:chgData name="Sergey Parshin" userId="33371af5f60a0596" providerId="LiveId" clId="{35DFA75A-96B0-4D17-91BA-928D53D9C754}" dt="2019-10-05T01:26:47.123" v="1068" actId="20577"/>
          <ac:spMkLst>
            <pc:docMk/>
            <pc:sldMk cId="2214435887" sldId="335"/>
            <ac:spMk id="19" creationId="{3BE5DA97-5DF1-4D7F-B840-BBAFF86BD199}"/>
          </ac:spMkLst>
        </pc:spChg>
        <pc:spChg chg="add mod">
          <ac:chgData name="Sergey Parshin" userId="33371af5f60a0596" providerId="LiveId" clId="{35DFA75A-96B0-4D17-91BA-928D53D9C754}" dt="2019-10-05T01:27:14.805" v="1082" actId="1076"/>
          <ac:spMkLst>
            <pc:docMk/>
            <pc:sldMk cId="2214435887" sldId="335"/>
            <ac:spMk id="20" creationId="{81A7AEA6-5C47-4D27-B92C-22C6D890F1C4}"/>
          </ac:spMkLst>
        </pc:spChg>
        <pc:spChg chg="add mod">
          <ac:chgData name="Sergey Parshin" userId="33371af5f60a0596" providerId="LiveId" clId="{35DFA75A-96B0-4D17-91BA-928D53D9C754}" dt="2019-10-05T01:29:06.885" v="1215" actId="207"/>
          <ac:spMkLst>
            <pc:docMk/>
            <pc:sldMk cId="2214435887" sldId="335"/>
            <ac:spMk id="32" creationId="{BAE2D824-7F42-476C-832D-14EDD0935677}"/>
          </ac:spMkLst>
        </pc:spChg>
        <pc:picChg chg="del">
          <ac:chgData name="Sergey Parshin" userId="33371af5f60a0596" providerId="LiveId" clId="{35DFA75A-96B0-4D17-91BA-928D53D9C754}" dt="2019-10-05T01:05:17.884" v="667" actId="478"/>
          <ac:picMkLst>
            <pc:docMk/>
            <pc:sldMk cId="2214435887" sldId="335"/>
            <ac:picMk id="3" creationId="{DB4016EB-C54F-43B3-BA20-5A91C08A4773}"/>
          </ac:picMkLst>
        </pc:picChg>
        <pc:picChg chg="add mod">
          <ac:chgData name="Sergey Parshin" userId="33371af5f60a0596" providerId="LiveId" clId="{35DFA75A-96B0-4D17-91BA-928D53D9C754}" dt="2019-10-05T01:05:56.719" v="670" actId="1076"/>
          <ac:picMkLst>
            <pc:docMk/>
            <pc:sldMk cId="2214435887" sldId="335"/>
            <ac:picMk id="4" creationId="{001F543D-0302-42EF-B4CF-E53147E15DCC}"/>
          </ac:picMkLst>
        </pc:picChg>
        <pc:picChg chg="add del">
          <ac:chgData name="Sergey Parshin" userId="33371af5f60a0596" providerId="LiveId" clId="{35DFA75A-96B0-4D17-91BA-928D53D9C754}" dt="2019-10-05T01:27:33.805" v="1090"/>
          <ac:picMkLst>
            <pc:docMk/>
            <pc:sldMk cId="2214435887" sldId="335"/>
            <ac:picMk id="25" creationId="{83834C3B-CA6F-4659-9374-C47B341DF9B9}"/>
          </ac:picMkLst>
        </pc:picChg>
        <pc:cxnChg chg="add mod">
          <ac:chgData name="Sergey Parshin" userId="33371af5f60a0596" providerId="LiveId" clId="{35DFA75A-96B0-4D17-91BA-928D53D9C754}" dt="2019-10-05T01:26:32.296" v="1056" actId="1582"/>
          <ac:cxnSpMkLst>
            <pc:docMk/>
            <pc:sldMk cId="2214435887" sldId="335"/>
            <ac:cxnSpMk id="8" creationId="{67949A5F-6B7D-4D8D-905D-66D5E5879104}"/>
          </ac:cxnSpMkLst>
        </pc:cxnChg>
        <pc:cxnChg chg="add mod">
          <ac:chgData name="Sergey Parshin" userId="33371af5f60a0596" providerId="LiveId" clId="{35DFA75A-96B0-4D17-91BA-928D53D9C754}" dt="2019-10-05T01:26:32.296" v="1056" actId="1582"/>
          <ac:cxnSpMkLst>
            <pc:docMk/>
            <pc:sldMk cId="2214435887" sldId="335"/>
            <ac:cxnSpMk id="10" creationId="{166D1D7E-9BFC-4610-A3E8-D308AF88CAE6}"/>
          </ac:cxnSpMkLst>
        </pc:cxnChg>
        <pc:cxnChg chg="add mod">
          <ac:chgData name="Sergey Parshin" userId="33371af5f60a0596" providerId="LiveId" clId="{35DFA75A-96B0-4D17-91BA-928D53D9C754}" dt="2019-10-05T01:26:32.296" v="1056" actId="1582"/>
          <ac:cxnSpMkLst>
            <pc:docMk/>
            <pc:sldMk cId="2214435887" sldId="335"/>
            <ac:cxnSpMk id="13" creationId="{2DEF0A31-A4E3-44B7-A87F-B73B994C43DC}"/>
          </ac:cxnSpMkLst>
        </pc:cxnChg>
        <pc:cxnChg chg="add mod">
          <ac:chgData name="Sergey Parshin" userId="33371af5f60a0596" providerId="LiveId" clId="{35DFA75A-96B0-4D17-91BA-928D53D9C754}" dt="2019-10-05T01:28:14.829" v="1098" actId="14100"/>
          <ac:cxnSpMkLst>
            <pc:docMk/>
            <pc:sldMk cId="2214435887" sldId="335"/>
            <ac:cxnSpMk id="16" creationId="{BEF55462-321B-4DA5-AF41-178B7C3FCD30}"/>
          </ac:cxnSpMkLst>
        </pc:cxnChg>
        <pc:cxnChg chg="add mod">
          <ac:chgData name="Sergey Parshin" userId="33371af5f60a0596" providerId="LiveId" clId="{35DFA75A-96B0-4D17-91BA-928D53D9C754}" dt="2019-10-05T01:27:23.036" v="1085" actId="14100"/>
          <ac:cxnSpMkLst>
            <pc:docMk/>
            <pc:sldMk cId="2214435887" sldId="335"/>
            <ac:cxnSpMk id="21" creationId="{2DE37550-2886-4CC9-870C-BD79FD0E26D5}"/>
          </ac:cxnSpMkLst>
        </pc:cxnChg>
        <pc:cxnChg chg="add mod">
          <ac:chgData name="Sergey Parshin" userId="33371af5f60a0596" providerId="LiveId" clId="{35DFA75A-96B0-4D17-91BA-928D53D9C754}" dt="2019-10-05T01:27:50.292" v="1095" actId="14100"/>
          <ac:cxnSpMkLst>
            <pc:docMk/>
            <pc:sldMk cId="2214435887" sldId="335"/>
            <ac:cxnSpMk id="23" creationId="{358C677E-C1DF-49BC-888C-60F0FCE9CC99}"/>
          </ac:cxnSpMkLst>
        </pc:cxnChg>
        <pc:cxnChg chg="add mod">
          <ac:chgData name="Sergey Parshin" userId="33371af5f60a0596" providerId="LiveId" clId="{35DFA75A-96B0-4D17-91BA-928D53D9C754}" dt="2019-10-05T01:27:58.428" v="1097" actId="14100"/>
          <ac:cxnSpMkLst>
            <pc:docMk/>
            <pc:sldMk cId="2214435887" sldId="335"/>
            <ac:cxnSpMk id="26" creationId="{67508A06-067A-4DF9-B5FE-5D05995180D2}"/>
          </ac:cxnSpMkLst>
        </pc:cxnChg>
      </pc:sldChg>
      <pc:sldChg chg="addSp delSp modSp add delAnim modAnim">
        <pc:chgData name="Sergey Parshin" userId="33371af5f60a0596" providerId="LiveId" clId="{35DFA75A-96B0-4D17-91BA-928D53D9C754}" dt="2019-10-05T01:32:08.368" v="1371"/>
        <pc:sldMkLst>
          <pc:docMk/>
          <pc:sldMk cId="3212231871" sldId="336"/>
        </pc:sldMkLst>
        <pc:spChg chg="mod">
          <ac:chgData name="Sergey Parshin" userId="33371af5f60a0596" providerId="LiveId" clId="{35DFA75A-96B0-4D17-91BA-928D53D9C754}" dt="2019-10-05T01:24:40.710" v="1022" actId="113"/>
          <ac:spMkLst>
            <pc:docMk/>
            <pc:sldMk cId="3212231871" sldId="336"/>
            <ac:spMk id="2" creationId="{444FC6A2-5A40-4204-A08E-B7176AFEB2AF}"/>
          </ac:spMkLst>
        </pc:spChg>
        <pc:spChg chg="add mod">
          <ac:chgData name="Sergey Parshin" userId="33371af5f60a0596" providerId="LiveId" clId="{35DFA75A-96B0-4D17-91BA-928D53D9C754}" dt="2019-10-05T01:30:24.168" v="1336" actId="1035"/>
          <ac:spMkLst>
            <pc:docMk/>
            <pc:sldMk cId="3212231871" sldId="336"/>
            <ac:spMk id="5" creationId="{8A26E06F-DF87-4F0F-B746-06B6E27E7685}"/>
          </ac:spMkLst>
        </pc:spChg>
        <pc:spChg chg="add mod">
          <ac:chgData name="Sergey Parshin" userId="33371af5f60a0596" providerId="LiveId" clId="{35DFA75A-96B0-4D17-91BA-928D53D9C754}" dt="2019-10-05T01:31:18.179" v="1358" actId="14100"/>
          <ac:spMkLst>
            <pc:docMk/>
            <pc:sldMk cId="3212231871" sldId="336"/>
            <ac:spMk id="11" creationId="{BC85B7DF-2B12-4EEF-8FC1-AEB0FE0F2750}"/>
          </ac:spMkLst>
        </pc:spChg>
        <pc:picChg chg="add mod">
          <ac:chgData name="Sergey Parshin" userId="33371af5f60a0596" providerId="LiveId" clId="{35DFA75A-96B0-4D17-91BA-928D53D9C754}" dt="2019-10-05T01:09:52.212" v="698" actId="1076"/>
          <ac:picMkLst>
            <pc:docMk/>
            <pc:sldMk cId="3212231871" sldId="336"/>
            <ac:picMk id="3" creationId="{49C2666F-2739-4D21-A021-9379AB852461}"/>
          </ac:picMkLst>
        </pc:picChg>
        <pc:picChg chg="del">
          <ac:chgData name="Sergey Parshin" userId="33371af5f60a0596" providerId="LiveId" clId="{35DFA75A-96B0-4D17-91BA-928D53D9C754}" dt="2019-10-05T01:07:21.127" v="696" actId="478"/>
          <ac:picMkLst>
            <pc:docMk/>
            <pc:sldMk cId="3212231871" sldId="336"/>
            <ac:picMk id="4" creationId="{001F543D-0302-42EF-B4CF-E53147E15DCC}"/>
          </ac:picMkLst>
        </pc:picChg>
        <pc:cxnChg chg="add mod">
          <ac:chgData name="Sergey Parshin" userId="33371af5f60a0596" providerId="LiveId" clId="{35DFA75A-96B0-4D17-91BA-928D53D9C754}" dt="2019-10-05T01:30:24.168" v="1336" actId="1035"/>
          <ac:cxnSpMkLst>
            <pc:docMk/>
            <pc:sldMk cId="3212231871" sldId="336"/>
            <ac:cxnSpMk id="6" creationId="{31D1E04D-33E7-4AB8-B486-DDDB393A4994}"/>
          </ac:cxnSpMkLst>
        </pc:cxnChg>
        <pc:cxnChg chg="add mod">
          <ac:chgData name="Sergey Parshin" userId="33371af5f60a0596" providerId="LiveId" clId="{35DFA75A-96B0-4D17-91BA-928D53D9C754}" dt="2019-10-05T01:30:33.131" v="1338" actId="14100"/>
          <ac:cxnSpMkLst>
            <pc:docMk/>
            <pc:sldMk cId="3212231871" sldId="336"/>
            <ac:cxnSpMk id="7" creationId="{413C860B-0328-4A5B-89C4-F6E17AA9A26E}"/>
          </ac:cxnSpMkLst>
        </pc:cxnChg>
        <pc:cxnChg chg="add del mod">
          <ac:chgData name="Sergey Parshin" userId="33371af5f60a0596" providerId="LiveId" clId="{35DFA75A-96B0-4D17-91BA-928D53D9C754}" dt="2019-10-05T01:30:28.245" v="1337" actId="478"/>
          <ac:cxnSpMkLst>
            <pc:docMk/>
            <pc:sldMk cId="3212231871" sldId="336"/>
            <ac:cxnSpMk id="8" creationId="{1E927260-3A4E-4E1C-BBB8-1D6311854EB5}"/>
          </ac:cxnSpMkLst>
        </pc:cxnChg>
        <pc:cxnChg chg="add mod">
          <ac:chgData name="Sergey Parshin" userId="33371af5f60a0596" providerId="LiveId" clId="{35DFA75A-96B0-4D17-91BA-928D53D9C754}" dt="2019-10-05T01:31:01.828" v="1341" actId="14100"/>
          <ac:cxnSpMkLst>
            <pc:docMk/>
            <pc:sldMk cId="3212231871" sldId="336"/>
            <ac:cxnSpMk id="10" creationId="{CAF818B0-5670-4BB7-8268-1A1DCA033DC4}"/>
          </ac:cxnSpMkLst>
        </pc:cxnChg>
        <pc:cxnChg chg="add mod">
          <ac:chgData name="Sergey Parshin" userId="33371af5f60a0596" providerId="LiveId" clId="{35DFA75A-96B0-4D17-91BA-928D53D9C754}" dt="2019-10-05T01:31:35.514" v="1363" actId="14100"/>
          <ac:cxnSpMkLst>
            <pc:docMk/>
            <pc:sldMk cId="3212231871" sldId="336"/>
            <ac:cxnSpMk id="13" creationId="{E667EA9D-6515-4FC8-801B-53296F185D4D}"/>
          </ac:cxnSpMkLst>
        </pc:cxnChg>
        <pc:cxnChg chg="add mod">
          <ac:chgData name="Sergey Parshin" userId="33371af5f60a0596" providerId="LiveId" clId="{35DFA75A-96B0-4D17-91BA-928D53D9C754}" dt="2019-10-05T01:31:44.627" v="1366" actId="14100"/>
          <ac:cxnSpMkLst>
            <pc:docMk/>
            <pc:sldMk cId="3212231871" sldId="336"/>
            <ac:cxnSpMk id="18" creationId="{C33A5171-CCEB-44A3-8A09-0CC032C2FBDD}"/>
          </ac:cxnSpMkLst>
        </pc:cxnChg>
        <pc:cxnChg chg="add mod">
          <ac:chgData name="Sergey Parshin" userId="33371af5f60a0596" providerId="LiveId" clId="{35DFA75A-96B0-4D17-91BA-928D53D9C754}" dt="2019-10-05T01:31:55.211" v="1370" actId="14100"/>
          <ac:cxnSpMkLst>
            <pc:docMk/>
            <pc:sldMk cId="3212231871" sldId="336"/>
            <ac:cxnSpMk id="20" creationId="{274BA3AE-E99A-46A8-9F60-AB12A46C2735}"/>
          </ac:cxnSpMkLst>
        </pc:cxnChg>
      </pc:sldChg>
      <pc:sldChg chg="addSp delSp modSp add">
        <pc:chgData name="Sergey Parshin" userId="33371af5f60a0596" providerId="LiveId" clId="{35DFA75A-96B0-4D17-91BA-928D53D9C754}" dt="2019-10-05T01:16:02.086" v="825" actId="20577"/>
        <pc:sldMkLst>
          <pc:docMk/>
          <pc:sldMk cId="582436183" sldId="337"/>
        </pc:sldMkLst>
        <pc:spChg chg="mod">
          <ac:chgData name="Sergey Parshin" userId="33371af5f60a0596" providerId="LiveId" clId="{35DFA75A-96B0-4D17-91BA-928D53D9C754}" dt="2019-10-05T01:16:02.086" v="825" actId="20577"/>
          <ac:spMkLst>
            <pc:docMk/>
            <pc:sldMk cId="582436183" sldId="337"/>
            <ac:spMk id="2" creationId="{444FC6A2-5A40-4204-A08E-B7176AFEB2AF}"/>
          </ac:spMkLst>
        </pc:spChg>
        <pc:picChg chg="del">
          <ac:chgData name="Sergey Parshin" userId="33371af5f60a0596" providerId="LiveId" clId="{35DFA75A-96B0-4D17-91BA-928D53D9C754}" dt="2019-10-05T01:10:00.797" v="700" actId="478"/>
          <ac:picMkLst>
            <pc:docMk/>
            <pc:sldMk cId="582436183" sldId="337"/>
            <ac:picMk id="3" creationId="{49C2666F-2739-4D21-A021-9379AB852461}"/>
          </ac:picMkLst>
        </pc:picChg>
        <pc:picChg chg="add mod">
          <ac:chgData name="Sergey Parshin" userId="33371af5f60a0596" providerId="LiveId" clId="{35DFA75A-96B0-4D17-91BA-928D53D9C754}" dt="2019-10-05T01:10:07.541" v="702" actId="1076"/>
          <ac:picMkLst>
            <pc:docMk/>
            <pc:sldMk cId="582436183" sldId="337"/>
            <ac:picMk id="4" creationId="{CA1FBD19-C083-4C17-BD6F-EA41AB1CA478}"/>
          </ac:picMkLst>
        </pc:picChg>
      </pc:sldChg>
      <pc:sldChg chg="addSp delSp modSp add">
        <pc:chgData name="Sergey Parshin" userId="33371af5f60a0596" providerId="LiveId" clId="{35DFA75A-96B0-4D17-91BA-928D53D9C754}" dt="2019-10-05T01:16:15.656" v="831" actId="6549"/>
        <pc:sldMkLst>
          <pc:docMk/>
          <pc:sldMk cId="3076355718" sldId="338"/>
        </pc:sldMkLst>
        <pc:spChg chg="mod">
          <ac:chgData name="Sergey Parshin" userId="33371af5f60a0596" providerId="LiveId" clId="{35DFA75A-96B0-4D17-91BA-928D53D9C754}" dt="2019-10-05T01:16:15.656" v="831" actId="6549"/>
          <ac:spMkLst>
            <pc:docMk/>
            <pc:sldMk cId="3076355718" sldId="338"/>
            <ac:spMk id="2" creationId="{444FC6A2-5A40-4204-A08E-B7176AFEB2AF}"/>
          </ac:spMkLst>
        </pc:spChg>
        <pc:picChg chg="add mod">
          <ac:chgData name="Sergey Parshin" userId="33371af5f60a0596" providerId="LiveId" clId="{35DFA75A-96B0-4D17-91BA-928D53D9C754}" dt="2019-10-05T01:11:26.396" v="706" actId="1076"/>
          <ac:picMkLst>
            <pc:docMk/>
            <pc:sldMk cId="3076355718" sldId="338"/>
            <ac:picMk id="3" creationId="{33ACF05F-9F4C-4828-994C-8A8C8BB42C0B}"/>
          </ac:picMkLst>
        </pc:picChg>
        <pc:picChg chg="del">
          <ac:chgData name="Sergey Parshin" userId="33371af5f60a0596" providerId="LiveId" clId="{35DFA75A-96B0-4D17-91BA-928D53D9C754}" dt="2019-10-05T01:11:14.603" v="704" actId="478"/>
          <ac:picMkLst>
            <pc:docMk/>
            <pc:sldMk cId="3076355718" sldId="338"/>
            <ac:picMk id="4" creationId="{CA1FBD19-C083-4C17-BD6F-EA41AB1CA478}"/>
          </ac:picMkLst>
        </pc:picChg>
      </pc:sldChg>
      <pc:sldChg chg="addSp delSp modSp add">
        <pc:chgData name="Sergey Parshin" userId="33371af5f60a0596" providerId="LiveId" clId="{35DFA75A-96B0-4D17-91BA-928D53D9C754}" dt="2019-10-05T01:19:38.422" v="833" actId="6549"/>
        <pc:sldMkLst>
          <pc:docMk/>
          <pc:sldMk cId="1301091423" sldId="339"/>
        </pc:sldMkLst>
        <pc:spChg chg="mod">
          <ac:chgData name="Sergey Parshin" userId="33371af5f60a0596" providerId="LiveId" clId="{35DFA75A-96B0-4D17-91BA-928D53D9C754}" dt="2019-10-05T01:19:38.422" v="833" actId="6549"/>
          <ac:spMkLst>
            <pc:docMk/>
            <pc:sldMk cId="1301091423" sldId="339"/>
            <ac:spMk id="2" creationId="{444FC6A2-5A40-4204-A08E-B7176AFEB2AF}"/>
          </ac:spMkLst>
        </pc:spChg>
        <pc:picChg chg="del">
          <ac:chgData name="Sergey Parshin" userId="33371af5f60a0596" providerId="LiveId" clId="{35DFA75A-96B0-4D17-91BA-928D53D9C754}" dt="2019-10-05T01:11:31.381" v="708" actId="478"/>
          <ac:picMkLst>
            <pc:docMk/>
            <pc:sldMk cId="1301091423" sldId="339"/>
            <ac:picMk id="3" creationId="{33ACF05F-9F4C-4828-994C-8A8C8BB42C0B}"/>
          </ac:picMkLst>
        </pc:picChg>
        <pc:picChg chg="add mod">
          <ac:chgData name="Sergey Parshin" userId="33371af5f60a0596" providerId="LiveId" clId="{35DFA75A-96B0-4D17-91BA-928D53D9C754}" dt="2019-10-05T01:12:18.851" v="710" actId="1076"/>
          <ac:picMkLst>
            <pc:docMk/>
            <pc:sldMk cId="1301091423" sldId="339"/>
            <ac:picMk id="4" creationId="{D91E2DFE-E1A4-49C4-8C38-96844A9296E9}"/>
          </ac:picMkLst>
        </pc:picChg>
      </pc:sldChg>
      <pc:sldChg chg="addSp delSp modSp add">
        <pc:chgData name="Sergey Parshin" userId="33371af5f60a0596" providerId="LiveId" clId="{35DFA75A-96B0-4D17-91BA-928D53D9C754}" dt="2019-10-05T01:22:32.823" v="937" actId="1076"/>
        <pc:sldMkLst>
          <pc:docMk/>
          <pc:sldMk cId="4192701620" sldId="340"/>
        </pc:sldMkLst>
        <pc:spChg chg="mod">
          <ac:chgData name="Sergey Parshin" userId="33371af5f60a0596" providerId="LiveId" clId="{35DFA75A-96B0-4D17-91BA-928D53D9C754}" dt="2019-10-05T01:19:54.800" v="848" actId="20577"/>
          <ac:spMkLst>
            <pc:docMk/>
            <pc:sldMk cId="4192701620" sldId="340"/>
            <ac:spMk id="2" creationId="{444FC6A2-5A40-4204-A08E-B7176AFEB2AF}"/>
          </ac:spMkLst>
        </pc:spChg>
        <pc:spChg chg="add mod">
          <ac:chgData name="Sergey Parshin" userId="33371af5f60a0596" providerId="LiveId" clId="{35DFA75A-96B0-4D17-91BA-928D53D9C754}" dt="2019-10-05T01:20:34.352" v="870" actId="1076"/>
          <ac:spMkLst>
            <pc:docMk/>
            <pc:sldMk cId="4192701620" sldId="340"/>
            <ac:spMk id="5" creationId="{E32D0904-BF6D-4255-AC17-06FE04A76285}"/>
          </ac:spMkLst>
        </pc:spChg>
        <pc:spChg chg="add mod">
          <ac:chgData name="Sergey Parshin" userId="33371af5f60a0596" providerId="LiveId" clId="{35DFA75A-96B0-4D17-91BA-928D53D9C754}" dt="2019-10-05T01:21:31.845" v="897" actId="20577"/>
          <ac:spMkLst>
            <pc:docMk/>
            <pc:sldMk cId="4192701620" sldId="340"/>
            <ac:spMk id="12" creationId="{39395538-F07E-4622-B5DC-E03BAE30056E}"/>
          </ac:spMkLst>
        </pc:spChg>
        <pc:spChg chg="add mod">
          <ac:chgData name="Sergey Parshin" userId="33371af5f60a0596" providerId="LiveId" clId="{35DFA75A-96B0-4D17-91BA-928D53D9C754}" dt="2019-10-05T01:22:14.983" v="918" actId="1076"/>
          <ac:spMkLst>
            <pc:docMk/>
            <pc:sldMk cId="4192701620" sldId="340"/>
            <ac:spMk id="18" creationId="{FD9E9AB3-9B71-405D-9948-FB7FA871BCB2}"/>
          </ac:spMkLst>
        </pc:spChg>
        <pc:spChg chg="add mod">
          <ac:chgData name="Sergey Parshin" userId="33371af5f60a0596" providerId="LiveId" clId="{35DFA75A-96B0-4D17-91BA-928D53D9C754}" dt="2019-10-05T01:22:32.823" v="937" actId="1076"/>
          <ac:spMkLst>
            <pc:docMk/>
            <pc:sldMk cId="4192701620" sldId="340"/>
            <ac:spMk id="19" creationId="{B3CFF511-4E4F-4D14-A0F2-39A0318DFB4F}"/>
          </ac:spMkLst>
        </pc:spChg>
        <pc:picChg chg="add mod">
          <ac:chgData name="Sergey Parshin" userId="33371af5f60a0596" providerId="LiveId" clId="{35DFA75A-96B0-4D17-91BA-928D53D9C754}" dt="2019-10-05T01:13:50.388" v="714" actId="1076"/>
          <ac:picMkLst>
            <pc:docMk/>
            <pc:sldMk cId="4192701620" sldId="340"/>
            <ac:picMk id="3" creationId="{9629B7CF-227B-4D96-8372-365AEDA4C01F}"/>
          </ac:picMkLst>
        </pc:picChg>
        <pc:picChg chg="del">
          <ac:chgData name="Sergey Parshin" userId="33371af5f60a0596" providerId="LiveId" clId="{35DFA75A-96B0-4D17-91BA-928D53D9C754}" dt="2019-10-05T01:13:42.436" v="712" actId="478"/>
          <ac:picMkLst>
            <pc:docMk/>
            <pc:sldMk cId="4192701620" sldId="340"/>
            <ac:picMk id="4" creationId="{D91E2DFE-E1A4-49C4-8C38-96844A9296E9}"/>
          </ac:picMkLst>
        </pc:picChg>
        <pc:cxnChg chg="add mod">
          <ac:chgData name="Sergey Parshin" userId="33371af5f60a0596" providerId="LiveId" clId="{35DFA75A-96B0-4D17-91BA-928D53D9C754}" dt="2019-10-05T01:21:04.057" v="876" actId="1582"/>
          <ac:cxnSpMkLst>
            <pc:docMk/>
            <pc:sldMk cId="4192701620" sldId="340"/>
            <ac:cxnSpMk id="7" creationId="{9EAD1622-FE71-4956-87DD-2C5FCE67CAD9}"/>
          </ac:cxnSpMkLst>
        </pc:cxnChg>
        <pc:cxnChg chg="add del mod">
          <ac:chgData name="Sergey Parshin" userId="33371af5f60a0596" providerId="LiveId" clId="{35DFA75A-96B0-4D17-91BA-928D53D9C754}" dt="2019-10-05T01:20:48.288" v="873" actId="11529"/>
          <ac:cxnSpMkLst>
            <pc:docMk/>
            <pc:sldMk cId="4192701620" sldId="340"/>
            <ac:cxnSpMk id="9" creationId="{97A1C78E-59BD-44A0-8143-9311503D0B92}"/>
          </ac:cxnSpMkLst>
        </pc:cxnChg>
        <pc:cxnChg chg="add mod">
          <ac:chgData name="Sergey Parshin" userId="33371af5f60a0596" providerId="LiveId" clId="{35DFA75A-96B0-4D17-91BA-928D53D9C754}" dt="2019-10-05T01:21:17.823" v="879" actId="1582"/>
          <ac:cxnSpMkLst>
            <pc:docMk/>
            <pc:sldMk cId="4192701620" sldId="340"/>
            <ac:cxnSpMk id="11" creationId="{9DA95C71-1F50-4F3B-83D7-37083A3F8EA1}"/>
          </ac:cxnSpMkLst>
        </pc:cxnChg>
        <pc:cxnChg chg="add mod">
          <ac:chgData name="Sergey Parshin" userId="33371af5f60a0596" providerId="LiveId" clId="{35DFA75A-96B0-4D17-91BA-928D53D9C754}" dt="2019-10-05T01:21:45.327" v="901" actId="14100"/>
          <ac:cxnSpMkLst>
            <pc:docMk/>
            <pc:sldMk cId="4192701620" sldId="340"/>
            <ac:cxnSpMk id="13" creationId="{089BB4A1-C942-46D1-994D-7652885899A9}"/>
          </ac:cxnSpMkLst>
        </pc:cxnChg>
        <pc:cxnChg chg="add mod">
          <ac:chgData name="Sergey Parshin" userId="33371af5f60a0596" providerId="LiveId" clId="{35DFA75A-96B0-4D17-91BA-928D53D9C754}" dt="2019-10-05T01:21:52.336" v="905" actId="14100"/>
          <ac:cxnSpMkLst>
            <pc:docMk/>
            <pc:sldMk cId="4192701620" sldId="340"/>
            <ac:cxnSpMk id="16" creationId="{6E23AB64-6D0F-4724-8BCF-5F13DB394759}"/>
          </ac:cxnSpMkLst>
        </pc:cxnChg>
      </pc:sldChg>
    </pc:docChg>
  </pc:docChgLst>
  <pc:docChgLst>
    <pc:chgData name="Sergey Parshin" userId="33371af5f60a0596" providerId="LiveId" clId="{CD4EFC38-E4C9-4F8B-9A88-2D53C40DDBF0}"/>
    <pc:docChg chg="undo custSel addSld delSld modSld">
      <pc:chgData name="Sergey Parshin" userId="33371af5f60a0596" providerId="LiveId" clId="{CD4EFC38-E4C9-4F8B-9A88-2D53C40DDBF0}" dt="2019-10-04T18:23:25.778" v="1580" actId="14100"/>
      <pc:docMkLst>
        <pc:docMk/>
      </pc:docMkLst>
      <pc:sldChg chg="modSp">
        <pc:chgData name="Sergey Parshin" userId="33371af5f60a0596" providerId="LiveId" clId="{CD4EFC38-E4C9-4F8B-9A88-2D53C40DDBF0}" dt="2019-10-03T22:26:36.882" v="665" actId="20577"/>
        <pc:sldMkLst>
          <pc:docMk/>
          <pc:sldMk cId="1397394201" sldId="311"/>
        </pc:sldMkLst>
        <pc:spChg chg="mod">
          <ac:chgData name="Sergey Parshin" userId="33371af5f60a0596" providerId="LiveId" clId="{CD4EFC38-E4C9-4F8B-9A88-2D53C40DDBF0}" dt="2019-10-03T22:26:36.882" v="665" actId="20577"/>
          <ac:spMkLst>
            <pc:docMk/>
            <pc:sldMk cId="1397394201" sldId="311"/>
            <ac:spMk id="3" creationId="{36FA157A-D60C-4AC6-9E30-F3EB5F40D6D3}"/>
          </ac:spMkLst>
        </pc:spChg>
      </pc:sldChg>
      <pc:sldChg chg="addSp delSp modSp">
        <pc:chgData name="Sergey Parshin" userId="33371af5f60a0596" providerId="LiveId" clId="{CD4EFC38-E4C9-4F8B-9A88-2D53C40DDBF0}" dt="2019-10-03T22:27:25.438" v="726" actId="14100"/>
        <pc:sldMkLst>
          <pc:docMk/>
          <pc:sldMk cId="602141131" sldId="312"/>
        </pc:sldMkLst>
        <pc:spChg chg="mod">
          <ac:chgData name="Sergey Parshin" userId="33371af5f60a0596" providerId="LiveId" clId="{CD4EFC38-E4C9-4F8B-9A88-2D53C40DDBF0}" dt="2019-10-03T22:27:10.568" v="722" actId="20577"/>
          <ac:spMkLst>
            <pc:docMk/>
            <pc:sldMk cId="602141131" sldId="312"/>
            <ac:spMk id="2" creationId="{3340CABF-5241-4665-950E-902AC1D2FAEE}"/>
          </ac:spMkLst>
        </pc:spChg>
        <pc:spChg chg="del mod">
          <ac:chgData name="Sergey Parshin" userId="33371af5f60a0596" providerId="LiveId" clId="{CD4EFC38-E4C9-4F8B-9A88-2D53C40DDBF0}" dt="2019-10-03T22:27:17.030" v="723" actId="478"/>
          <ac:spMkLst>
            <pc:docMk/>
            <pc:sldMk cId="602141131" sldId="312"/>
            <ac:spMk id="3" creationId="{36FA157A-D60C-4AC6-9E30-F3EB5F40D6D3}"/>
          </ac:spMkLst>
        </pc:spChg>
        <pc:spChg chg="add del mod">
          <ac:chgData name="Sergey Parshin" userId="33371af5f60a0596" providerId="LiveId" clId="{CD4EFC38-E4C9-4F8B-9A88-2D53C40DDBF0}" dt="2019-10-03T22:27:20.229" v="724" actId="478"/>
          <ac:spMkLst>
            <pc:docMk/>
            <pc:sldMk cId="602141131" sldId="312"/>
            <ac:spMk id="6" creationId="{5DF52401-3EAE-4A42-A146-98ABF13F739B}"/>
          </ac:spMkLst>
        </pc:spChg>
        <pc:picChg chg="mod">
          <ac:chgData name="Sergey Parshin" userId="33371af5f60a0596" providerId="LiveId" clId="{CD4EFC38-E4C9-4F8B-9A88-2D53C40DDBF0}" dt="2019-10-03T22:27:25.438" v="726" actId="14100"/>
          <ac:picMkLst>
            <pc:docMk/>
            <pc:sldMk cId="602141131" sldId="312"/>
            <ac:picMk id="5" creationId="{92331335-08D8-46CA-896D-D83EB4889401}"/>
          </ac:picMkLst>
        </pc:picChg>
      </pc:sldChg>
      <pc:sldChg chg="addSp delSp modSp">
        <pc:chgData name="Sergey Parshin" userId="33371af5f60a0596" providerId="LiveId" clId="{CD4EFC38-E4C9-4F8B-9A88-2D53C40DDBF0}" dt="2019-10-03T22:36:51.262" v="1171" actId="167"/>
        <pc:sldMkLst>
          <pc:docMk/>
          <pc:sldMk cId="4075998874" sldId="313"/>
        </pc:sldMkLst>
        <pc:spChg chg="mod">
          <ac:chgData name="Sergey Parshin" userId="33371af5f60a0596" providerId="LiveId" clId="{CD4EFC38-E4C9-4F8B-9A88-2D53C40DDBF0}" dt="2019-10-03T22:27:35.054" v="745" actId="20577"/>
          <ac:spMkLst>
            <pc:docMk/>
            <pc:sldMk cId="4075998874" sldId="313"/>
            <ac:spMk id="2" creationId="{3340CABF-5241-4665-950E-902AC1D2FAEE}"/>
          </ac:spMkLst>
        </pc:spChg>
        <pc:spChg chg="mod">
          <ac:chgData name="Sergey Parshin" userId="33371af5f60a0596" providerId="LiveId" clId="{CD4EFC38-E4C9-4F8B-9A88-2D53C40DDBF0}" dt="2019-10-03T22:36:28.644" v="1169" actId="27636"/>
          <ac:spMkLst>
            <pc:docMk/>
            <pc:sldMk cId="4075998874" sldId="313"/>
            <ac:spMk id="3" creationId="{36FA157A-D60C-4AC6-9E30-F3EB5F40D6D3}"/>
          </ac:spMkLst>
        </pc:spChg>
        <pc:spChg chg="add del mod">
          <ac:chgData name="Sergey Parshin" userId="33371af5f60a0596" providerId="LiveId" clId="{CD4EFC38-E4C9-4F8B-9A88-2D53C40DDBF0}" dt="2019-10-03T22:23:07.545" v="367" actId="478"/>
          <ac:spMkLst>
            <pc:docMk/>
            <pc:sldMk cId="4075998874" sldId="313"/>
            <ac:spMk id="4" creationId="{BC51F177-36DB-4509-9D21-9ADB67BC2573}"/>
          </ac:spMkLst>
        </pc:spChg>
        <pc:spChg chg="add mod">
          <ac:chgData name="Sergey Parshin" userId="33371af5f60a0596" providerId="LiveId" clId="{CD4EFC38-E4C9-4F8B-9A88-2D53C40DDBF0}" dt="2019-10-03T22:36:22.658" v="1167" actId="1076"/>
          <ac:spMkLst>
            <pc:docMk/>
            <pc:sldMk cId="4075998874" sldId="313"/>
            <ac:spMk id="6" creationId="{AC4F6529-251C-4262-901D-9FC7E0019B8A}"/>
          </ac:spMkLst>
        </pc:spChg>
        <pc:picChg chg="add mod ord">
          <ac:chgData name="Sergey Parshin" userId="33371af5f60a0596" providerId="LiveId" clId="{CD4EFC38-E4C9-4F8B-9A88-2D53C40DDBF0}" dt="2019-10-03T22:36:51.262" v="1171" actId="167"/>
          <ac:picMkLst>
            <pc:docMk/>
            <pc:sldMk cId="4075998874" sldId="313"/>
            <ac:picMk id="5" creationId="{7016AF2E-63E1-4BAE-9C31-30CBDAF7BC37}"/>
          </ac:picMkLst>
        </pc:picChg>
      </pc:sldChg>
      <pc:sldChg chg="addSp delSp modSp add">
        <pc:chgData name="Sergey Parshin" userId="33371af5f60a0596" providerId="LiveId" clId="{CD4EFC38-E4C9-4F8B-9A88-2D53C40DDBF0}" dt="2019-10-03T22:37:19.025" v="1184" actId="6549"/>
        <pc:sldMkLst>
          <pc:docMk/>
          <pc:sldMk cId="3376517106" sldId="314"/>
        </pc:sldMkLst>
        <pc:spChg chg="mod">
          <ac:chgData name="Sergey Parshin" userId="33371af5f60a0596" providerId="LiveId" clId="{CD4EFC38-E4C9-4F8B-9A88-2D53C40DDBF0}" dt="2019-10-03T22:32:19.862" v="1056" actId="20577"/>
          <ac:spMkLst>
            <pc:docMk/>
            <pc:sldMk cId="3376517106" sldId="314"/>
            <ac:spMk id="2" creationId="{3340CABF-5241-4665-950E-902AC1D2FAEE}"/>
          </ac:spMkLst>
        </pc:spChg>
        <pc:spChg chg="del">
          <ac:chgData name="Sergey Parshin" userId="33371af5f60a0596" providerId="LiveId" clId="{CD4EFC38-E4C9-4F8B-9A88-2D53C40DDBF0}" dt="2019-10-03T22:18:27.437" v="333" actId="478"/>
          <ac:spMkLst>
            <pc:docMk/>
            <pc:sldMk cId="3376517106" sldId="314"/>
            <ac:spMk id="3" creationId="{36FA157A-D60C-4AC6-9E30-F3EB5F40D6D3}"/>
          </ac:spMkLst>
        </pc:spChg>
        <pc:spChg chg="mod">
          <ac:chgData name="Sergey Parshin" userId="33371af5f60a0596" providerId="LiveId" clId="{CD4EFC38-E4C9-4F8B-9A88-2D53C40DDBF0}" dt="2019-10-03T22:37:19.025" v="1184" actId="6549"/>
          <ac:spMkLst>
            <pc:docMk/>
            <pc:sldMk cId="3376517106" sldId="314"/>
            <ac:spMk id="4" creationId="{BC51F177-36DB-4509-9D21-9ADB67BC2573}"/>
          </ac:spMkLst>
        </pc:spChg>
        <pc:spChg chg="add del mod">
          <ac:chgData name="Sergey Parshin" userId="33371af5f60a0596" providerId="LiveId" clId="{CD4EFC38-E4C9-4F8B-9A88-2D53C40DDBF0}" dt="2019-10-03T22:18:29.656" v="334" actId="478"/>
          <ac:spMkLst>
            <pc:docMk/>
            <pc:sldMk cId="3376517106" sldId="314"/>
            <ac:spMk id="6" creationId="{ACCA4981-C6A5-4202-B47C-8E4B9C4B45F7}"/>
          </ac:spMkLst>
        </pc:spChg>
        <pc:picChg chg="add del mod ord">
          <ac:chgData name="Sergey Parshin" userId="33371af5f60a0596" providerId="LiveId" clId="{CD4EFC38-E4C9-4F8B-9A88-2D53C40DDBF0}" dt="2019-10-03T22:32:23.022" v="1057" actId="478"/>
          <ac:picMkLst>
            <pc:docMk/>
            <pc:sldMk cId="3376517106" sldId="314"/>
            <ac:picMk id="7" creationId="{1675D2FA-770D-43A4-9EC7-C54235098BDF}"/>
          </ac:picMkLst>
        </pc:picChg>
        <pc:picChg chg="add mod ord">
          <ac:chgData name="Sergey Parshin" userId="33371af5f60a0596" providerId="LiveId" clId="{CD4EFC38-E4C9-4F8B-9A88-2D53C40DDBF0}" dt="2019-10-03T22:32:32.367" v="1094" actId="1038"/>
          <ac:picMkLst>
            <pc:docMk/>
            <pc:sldMk cId="3376517106" sldId="314"/>
            <ac:picMk id="8" creationId="{88757E61-16B7-4676-9C0E-CEEA22402B1B}"/>
          </ac:picMkLst>
        </pc:picChg>
      </pc:sldChg>
      <pc:sldChg chg="modSp add">
        <pc:chgData name="Sergey Parshin" userId="33371af5f60a0596" providerId="LiveId" clId="{CD4EFC38-E4C9-4F8B-9A88-2D53C40DDBF0}" dt="2019-10-03T22:34:53.619" v="1153" actId="1038"/>
        <pc:sldMkLst>
          <pc:docMk/>
          <pc:sldMk cId="4233348570" sldId="315"/>
        </pc:sldMkLst>
        <pc:picChg chg="mod">
          <ac:chgData name="Sergey Parshin" userId="33371af5f60a0596" providerId="LiveId" clId="{CD4EFC38-E4C9-4F8B-9A88-2D53C40DDBF0}" dt="2019-10-03T22:34:53.619" v="1153" actId="1038"/>
          <ac:picMkLst>
            <pc:docMk/>
            <pc:sldMk cId="4233348570" sldId="315"/>
            <ac:picMk id="7" creationId="{1675D2FA-770D-43A4-9EC7-C54235098BDF}"/>
          </ac:picMkLst>
        </pc:picChg>
      </pc:sldChg>
      <pc:sldChg chg="addSp delSp modSp add">
        <pc:chgData name="Sergey Parshin" userId="33371af5f60a0596" providerId="LiveId" clId="{CD4EFC38-E4C9-4F8B-9A88-2D53C40DDBF0}" dt="2019-10-03T22:34:30.947" v="1140" actId="1038"/>
        <pc:sldMkLst>
          <pc:docMk/>
          <pc:sldMk cId="1778258312" sldId="316"/>
        </pc:sldMkLst>
        <pc:spChg chg="mod">
          <ac:chgData name="Sergey Parshin" userId="33371af5f60a0596" providerId="LiveId" clId="{CD4EFC38-E4C9-4F8B-9A88-2D53C40DDBF0}" dt="2019-10-03T22:33:47.717" v="1096" actId="20577"/>
          <ac:spMkLst>
            <pc:docMk/>
            <pc:sldMk cId="1778258312" sldId="316"/>
            <ac:spMk id="2" creationId="{3340CABF-5241-4665-950E-902AC1D2FAEE}"/>
          </ac:spMkLst>
        </pc:spChg>
        <pc:picChg chg="add mod ord">
          <ac:chgData name="Sergey Parshin" userId="33371af5f60a0596" providerId="LiveId" clId="{CD4EFC38-E4C9-4F8B-9A88-2D53C40DDBF0}" dt="2019-10-03T22:34:30.947" v="1140" actId="1038"/>
          <ac:picMkLst>
            <pc:docMk/>
            <pc:sldMk cId="1778258312" sldId="316"/>
            <ac:picMk id="3" creationId="{293B1A1E-3D30-423C-8E70-3EA68DA5D868}"/>
          </ac:picMkLst>
        </pc:picChg>
        <pc:picChg chg="del">
          <ac:chgData name="Sergey Parshin" userId="33371af5f60a0596" providerId="LiveId" clId="{CD4EFC38-E4C9-4F8B-9A88-2D53C40DDBF0}" dt="2019-10-03T22:33:50.627" v="1097" actId="478"/>
          <ac:picMkLst>
            <pc:docMk/>
            <pc:sldMk cId="1778258312" sldId="316"/>
            <ac:picMk id="7" creationId="{1675D2FA-770D-43A4-9EC7-C54235098BDF}"/>
          </ac:picMkLst>
        </pc:picChg>
      </pc:sldChg>
      <pc:sldChg chg="addSp delSp modSp add">
        <pc:chgData name="Sergey Parshin" userId="33371af5f60a0596" providerId="LiveId" clId="{CD4EFC38-E4C9-4F8B-9A88-2D53C40DDBF0}" dt="2019-10-03T22:40:16.556" v="1227" actId="14100"/>
        <pc:sldMkLst>
          <pc:docMk/>
          <pc:sldMk cId="236119335" sldId="317"/>
        </pc:sldMkLst>
        <pc:spChg chg="mod">
          <ac:chgData name="Sergey Parshin" userId="33371af5f60a0596" providerId="LiveId" clId="{CD4EFC38-E4C9-4F8B-9A88-2D53C40DDBF0}" dt="2019-10-03T22:39:30.973" v="1218" actId="20577"/>
          <ac:spMkLst>
            <pc:docMk/>
            <pc:sldMk cId="236119335" sldId="317"/>
            <ac:spMk id="2" creationId="{0F5E4F47-9DA8-4CCF-805C-3F7A13EEE530}"/>
          </ac:spMkLst>
        </pc:spChg>
        <pc:spChg chg="del">
          <ac:chgData name="Sergey Parshin" userId="33371af5f60a0596" providerId="LiveId" clId="{CD4EFC38-E4C9-4F8B-9A88-2D53C40DDBF0}" dt="2019-10-03T22:39:08.602" v="1186" actId="478"/>
          <ac:spMkLst>
            <pc:docMk/>
            <pc:sldMk cId="236119335" sldId="317"/>
            <ac:spMk id="3" creationId="{B2D9E6DA-6F0A-43B7-9018-E5CF1213C38C}"/>
          </ac:spMkLst>
        </pc:spChg>
        <pc:spChg chg="add mod">
          <ac:chgData name="Sergey Parshin" userId="33371af5f60a0596" providerId="LiveId" clId="{CD4EFC38-E4C9-4F8B-9A88-2D53C40DDBF0}" dt="2019-10-03T22:39:47.197" v="1222" actId="1076"/>
          <ac:spMkLst>
            <pc:docMk/>
            <pc:sldMk cId="236119335" sldId="317"/>
            <ac:spMk id="5" creationId="{C4935C57-9BCF-4CDC-A3AA-07CC3FB0EABB}"/>
          </ac:spMkLst>
        </pc:spChg>
        <pc:spChg chg="add mod">
          <ac:chgData name="Sergey Parshin" userId="33371af5f60a0596" providerId="LiveId" clId="{CD4EFC38-E4C9-4F8B-9A88-2D53C40DDBF0}" dt="2019-10-03T22:40:16.556" v="1227" actId="14100"/>
          <ac:spMkLst>
            <pc:docMk/>
            <pc:sldMk cId="236119335" sldId="317"/>
            <ac:spMk id="6" creationId="{FE80234E-1EF0-4E41-9784-676EBD57FED6}"/>
          </ac:spMkLst>
        </pc:spChg>
        <pc:picChg chg="add mod">
          <ac:chgData name="Sergey Parshin" userId="33371af5f60a0596" providerId="LiveId" clId="{CD4EFC38-E4C9-4F8B-9A88-2D53C40DDBF0}" dt="2019-10-03T22:39:36.459" v="1219" actId="1076"/>
          <ac:picMkLst>
            <pc:docMk/>
            <pc:sldMk cId="236119335" sldId="317"/>
            <ac:picMk id="4" creationId="{1DEA422D-F1AD-4F8C-90E4-E9172F170641}"/>
          </ac:picMkLst>
        </pc:picChg>
      </pc:sldChg>
      <pc:sldChg chg="addSp delSp modSp add">
        <pc:chgData name="Sergey Parshin" userId="33371af5f60a0596" providerId="LiveId" clId="{CD4EFC38-E4C9-4F8B-9A88-2D53C40DDBF0}" dt="2019-10-03T23:01:10.611" v="1550" actId="404"/>
        <pc:sldMkLst>
          <pc:docMk/>
          <pc:sldMk cId="1326398291" sldId="318"/>
        </pc:sldMkLst>
        <pc:spChg chg="mod">
          <ac:chgData name="Sergey Parshin" userId="33371af5f60a0596" providerId="LiveId" clId="{CD4EFC38-E4C9-4F8B-9A88-2D53C40DDBF0}" dt="2019-10-03T23:01:10.611" v="1550" actId="404"/>
          <ac:spMkLst>
            <pc:docMk/>
            <pc:sldMk cId="1326398291" sldId="318"/>
            <ac:spMk id="2" creationId="{0F5E4F47-9DA8-4CCF-805C-3F7A13EEE530}"/>
          </ac:spMkLst>
        </pc:spChg>
        <pc:spChg chg="mod">
          <ac:chgData name="Sergey Parshin" userId="33371af5f60a0596" providerId="LiveId" clId="{CD4EFC38-E4C9-4F8B-9A88-2D53C40DDBF0}" dt="2019-10-03T23:00:57.337" v="1541" actId="20577"/>
          <ac:spMkLst>
            <pc:docMk/>
            <pc:sldMk cId="1326398291" sldId="318"/>
            <ac:spMk id="5" creationId="{C4935C57-9BCF-4CDC-A3AA-07CC3FB0EABB}"/>
          </ac:spMkLst>
        </pc:spChg>
        <pc:spChg chg="del">
          <ac:chgData name="Sergey Parshin" userId="33371af5f60a0596" providerId="LiveId" clId="{CD4EFC38-E4C9-4F8B-9A88-2D53C40DDBF0}" dt="2019-10-03T22:41:16.445" v="1271" actId="478"/>
          <ac:spMkLst>
            <pc:docMk/>
            <pc:sldMk cId="1326398291" sldId="318"/>
            <ac:spMk id="6" creationId="{FE80234E-1EF0-4E41-9784-676EBD57FED6}"/>
          </ac:spMkLst>
        </pc:spChg>
        <pc:picChg chg="add del">
          <ac:chgData name="Sergey Parshin" userId="33371af5f60a0596" providerId="LiveId" clId="{CD4EFC38-E4C9-4F8B-9A88-2D53C40DDBF0}" dt="2019-10-03T23:00:29.370" v="1536" actId="478"/>
          <ac:picMkLst>
            <pc:docMk/>
            <pc:sldMk cId="1326398291" sldId="318"/>
            <ac:picMk id="3" creationId="{78C76BB3-31C4-4AE2-8A88-8BC06F8E280D}"/>
          </ac:picMkLst>
        </pc:picChg>
        <pc:picChg chg="add del mod">
          <ac:chgData name="Sergey Parshin" userId="33371af5f60a0596" providerId="LiveId" clId="{CD4EFC38-E4C9-4F8B-9A88-2D53C40DDBF0}" dt="2019-10-03T22:42:22.250" v="1276" actId="478"/>
          <ac:picMkLst>
            <pc:docMk/>
            <pc:sldMk cId="1326398291" sldId="318"/>
            <ac:picMk id="4" creationId="{1DEA422D-F1AD-4F8C-90E4-E9172F170641}"/>
          </ac:picMkLst>
        </pc:picChg>
        <pc:picChg chg="add">
          <ac:chgData name="Sergey Parshin" userId="33371af5f60a0596" providerId="LiveId" clId="{CD4EFC38-E4C9-4F8B-9A88-2D53C40DDBF0}" dt="2019-10-03T23:00:29.839" v="1537"/>
          <ac:picMkLst>
            <pc:docMk/>
            <pc:sldMk cId="1326398291" sldId="318"/>
            <ac:picMk id="7" creationId="{0CFA27EC-7063-44C6-A71D-E7E9D38FADD1}"/>
          </ac:picMkLst>
        </pc:picChg>
      </pc:sldChg>
      <pc:sldChg chg="modSp add">
        <pc:chgData name="Sergey Parshin" userId="33371af5f60a0596" providerId="LiveId" clId="{CD4EFC38-E4C9-4F8B-9A88-2D53C40DDBF0}" dt="2019-10-04T18:23:25.778" v="1580" actId="14100"/>
        <pc:sldMkLst>
          <pc:docMk/>
          <pc:sldMk cId="102770265" sldId="319"/>
        </pc:sldMkLst>
        <pc:spChg chg="mod">
          <ac:chgData name="Sergey Parshin" userId="33371af5f60a0596" providerId="LiveId" clId="{CD4EFC38-E4C9-4F8B-9A88-2D53C40DDBF0}" dt="2019-10-03T22:54:41.818" v="1535" actId="20577"/>
          <ac:spMkLst>
            <pc:docMk/>
            <pc:sldMk cId="102770265" sldId="319"/>
            <ac:spMk id="2" creationId="{444FC6A2-5A40-4204-A08E-B7176AFEB2AF}"/>
          </ac:spMkLst>
        </pc:spChg>
        <pc:spChg chg="mod">
          <ac:chgData name="Sergey Parshin" userId="33371af5f60a0596" providerId="LiveId" clId="{CD4EFC38-E4C9-4F8B-9A88-2D53C40DDBF0}" dt="2019-10-04T18:23:25.778" v="1580" actId="14100"/>
          <ac:spMkLst>
            <pc:docMk/>
            <pc:sldMk cId="102770265" sldId="319"/>
            <ac:spMk id="5" creationId="{93675976-9EE9-4A00-8999-27AD7E0D25FF}"/>
          </ac:spMkLst>
        </pc:spChg>
      </pc:sldChg>
      <pc:sldChg chg="delSp modSp add del">
        <pc:chgData name="Sergey Parshin" userId="33371af5f60a0596" providerId="LiveId" clId="{CD4EFC38-E4C9-4F8B-9A88-2D53C40DDBF0}" dt="2019-10-03T22:53:18.087" v="1507" actId="47"/>
        <pc:sldMkLst>
          <pc:docMk/>
          <pc:sldMk cId="1211924983" sldId="319"/>
        </pc:sldMkLst>
        <pc:spChg chg="mod">
          <ac:chgData name="Sergey Parshin" userId="33371af5f60a0596" providerId="LiveId" clId="{CD4EFC38-E4C9-4F8B-9A88-2D53C40DDBF0}" dt="2019-10-03T22:45:04.316" v="1283" actId="14100"/>
          <ac:spMkLst>
            <pc:docMk/>
            <pc:sldMk cId="1211924983" sldId="319"/>
            <ac:spMk id="2" creationId="{3340CABF-5241-4665-950E-902AC1D2FAEE}"/>
          </ac:spMkLst>
        </pc:spChg>
        <pc:spChg chg="mod">
          <ac:chgData name="Sergey Parshin" userId="33371af5f60a0596" providerId="LiveId" clId="{CD4EFC38-E4C9-4F8B-9A88-2D53C40DDBF0}" dt="2019-10-03T22:51:31.706" v="1505" actId="20577"/>
          <ac:spMkLst>
            <pc:docMk/>
            <pc:sldMk cId="1211924983" sldId="319"/>
            <ac:spMk id="3" creationId="{36FA157A-D60C-4AC6-9E30-F3EB5F40D6D3}"/>
          </ac:spMkLst>
        </pc:spChg>
        <pc:picChg chg="del">
          <ac:chgData name="Sergey Parshin" userId="33371af5f60a0596" providerId="LiveId" clId="{CD4EFC38-E4C9-4F8B-9A88-2D53C40DDBF0}" dt="2019-10-03T22:48:56.268" v="1312" actId="478"/>
          <ac:picMkLst>
            <pc:docMk/>
            <pc:sldMk cId="1211924983" sldId="319"/>
            <ac:picMk id="5" creationId="{7016AF2E-63E1-4BAE-9C31-30CBDAF7BC37}"/>
          </ac:picMkLst>
        </pc:picChg>
      </pc:sldChg>
      <pc:sldChg chg="add del">
        <pc:chgData name="Sergey Parshin" userId="33371af5f60a0596" providerId="LiveId" clId="{CD4EFC38-E4C9-4F8B-9A88-2D53C40DDBF0}" dt="2019-10-03T22:53:22.291" v="1508" actId="47"/>
        <pc:sldMkLst>
          <pc:docMk/>
          <pc:sldMk cId="1654182544" sldId="32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7149-1860-4389-A164-36813AB5A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521B3-164A-4FDF-B416-C432B49C1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AD360-BEA6-4A3A-9113-5965F2DF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B706D-DAF6-487D-AA08-989971AF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9757-6228-4B75-8497-491AC0B7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59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1A3F-A492-42EA-88B4-D29E6709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6627F-C549-4D39-BE7C-08AC1B5AD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6F17-81CB-4425-A6C7-9F01BA24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5B68A-C9DB-4B94-9A07-FD03B0EB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00F3E-37E9-4753-92A4-F409B9B9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605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E2D7C-345A-4A49-A640-9FBF64FF7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7C50F-BA07-49F3-A555-E82F4ACF2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8E2B-6585-4A0D-AFE4-8B6DB40A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E8255-BB74-4E07-B783-D3A8E08A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D0420-544D-4B53-AB81-ACB81D8D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281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04B1-1BAE-4E20-AEA3-8C1BAC77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1221-1CD7-4DD5-9253-DAA31F75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4B76-E7A4-45CF-825F-D3555318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9E80-CA64-4FFC-BFEC-3D83D339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08F73-1239-416A-98A9-C4B3DEDB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574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6A91-38E0-48BD-9BDD-B17E4481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0068-CDEB-426C-9FCF-17F871C40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0A4D-4AE5-4540-BDF6-61D3F591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5831-C939-48DD-8A32-513EDA2F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D89C4-0A32-46A3-AE60-8301BED1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32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C5A2-A9CC-4D1A-A917-C5B877A6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95D5-4BA8-4316-AE0D-7E85FE04A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8C0AD-9A16-4EFC-92C1-3BDDE223B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53B90-4EFE-439A-82DB-F9736A85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CFF16-643E-4D10-BCB7-E3B34C6F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1EC63-6159-419E-AD4F-3C290A08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5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7484-EFDF-4775-8535-AAC7BE9C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BF3B6-780C-4F6D-AC5D-5D09CD16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F0F4D-2F23-4F5C-8B22-BE53F93DD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D1C2A-4A83-4B1D-BFF3-9D38257AA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B5D32-FB5D-4613-8FB1-3A75E2FF8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5E647-62F6-409A-A41A-D30F9898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ED2C1-A6BB-4F95-BAEB-590F385A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A96B5-8856-4BD7-9C6E-A3244BC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088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761F-6FFD-4867-97BC-5BF601B3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5D2D9-C35A-471E-A2B6-5FE646D2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65305-9D21-484F-8ED6-31F62A69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DE28-0AAE-4594-8D17-9E673D06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261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030D5-B047-4561-AD62-CF007ADA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F8E39-79A4-4C84-8F90-FDC19992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9DFB1-D31E-486A-ADBB-0A43DAD9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22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046B-E0EB-470C-8028-2A5C37A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D891-2399-4390-9B72-73FFC970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FE0B8-DBE6-482F-A4A9-37313929F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27E9C-6BA9-4C3F-8F5B-AC2A98FA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3FF6C-5B60-4690-AF5A-374778A7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C01B7-D4F9-46B4-9621-BF5CA001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089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4153-174D-4145-9241-04B0E517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B258B-17EE-4598-88A0-102E47EBF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148FF-5110-4696-94EC-B7D83D89D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8D295-A12E-4A3A-90AA-E1297451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206D1-772A-4FAE-B259-878CB59B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F3940-A011-4B31-963F-3DE7C7BC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540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BB179-4F4E-452C-B91C-8A668031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912-E90C-4DCD-9D32-67AFFC7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69DA-A7BC-42B8-A07E-F6567BF59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533CF-7D89-4A35-8613-EF861DFFB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8406-0F94-4ED6-BDAC-AC3522B2B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74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arck/vhdl_int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xilinx.com/support/documentation/data_sheets/ds890-ultrascale-overview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DD91-E257-46B8-9BC7-AA4E16269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Hardware design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3C028-B52A-491B-A0A2-694425357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as viewed by a software person</a:t>
            </a:r>
          </a:p>
          <a:p>
            <a:r>
              <a:rPr lang="en-IE" dirty="0"/>
              <a:t>(part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76E8A-07B1-41B1-91CE-03A9842F02FF}"/>
              </a:ext>
            </a:extLst>
          </p:cNvPr>
          <p:cNvSpPr txBox="1"/>
          <p:nvPr/>
        </p:nvSpPr>
        <p:spPr>
          <a:xfrm>
            <a:off x="1261503" y="6488668"/>
            <a:ext cx="995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This presentation (along with the sample code) lives on </a:t>
            </a:r>
            <a:r>
              <a:rPr lang="en-IE" dirty="0" err="1"/>
              <a:t>github</a:t>
            </a:r>
            <a:r>
              <a:rPr lang="en-IE" dirty="0"/>
              <a:t>: </a:t>
            </a:r>
            <a:r>
              <a:rPr lang="en-I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https://github.com/quarck/vhdl_intro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685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Arithmetic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31642"/>
              </p:ext>
            </p:extLst>
          </p:nvPr>
        </p:nvGraphicFramePr>
        <p:xfrm>
          <a:off x="1144103" y="1412393"/>
          <a:ext cx="880828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14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40414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Power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mod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0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22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Concatenation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63134"/>
              </p:ext>
            </p:extLst>
          </p:nvPr>
        </p:nvGraphicFramePr>
        <p:xfrm>
          <a:off x="1051339" y="1690688"/>
          <a:ext cx="880828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14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40414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61C788-002F-4C2D-AE4B-72E704FF8E31}"/>
              </a:ext>
            </a:extLst>
          </p:cNvPr>
          <p:cNvSpPr txBox="1"/>
          <p:nvPr/>
        </p:nvSpPr>
        <p:spPr>
          <a:xfrm>
            <a:off x="838200" y="3723861"/>
            <a:ext cx="103236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: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(7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 := </a:t>
            </a:r>
            <a:r>
              <a:rPr lang="en-IE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“00000000”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(8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&lt;= </a:t>
            </a:r>
            <a:r>
              <a:rPr lang="en-IE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‘0’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a;		</a:t>
            </a:r>
            <a:r>
              <a:rPr lang="en-IE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makes 8-bit signal into 9-bit</a:t>
            </a:r>
          </a:p>
          <a:p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8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design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>
            <a:normAutofit/>
          </a:bodyPr>
          <a:lstStyle/>
          <a:p>
            <a:r>
              <a:rPr lang="en-IE" sz="3600" dirty="0"/>
              <a:t>Entity</a:t>
            </a:r>
          </a:p>
          <a:p>
            <a:r>
              <a:rPr lang="en-IE" sz="3600" dirty="0"/>
              <a:t>Architecture </a:t>
            </a:r>
          </a:p>
          <a:p>
            <a:r>
              <a:rPr lang="en-IE" sz="3600" dirty="0"/>
              <a:t>Package </a:t>
            </a:r>
          </a:p>
          <a:p>
            <a:r>
              <a:rPr lang="en-IE" sz="3600" dirty="0"/>
              <a:t>Configuration (we would skip this one for now) </a:t>
            </a:r>
          </a:p>
          <a:p>
            <a:pPr marL="0" indent="0">
              <a:buNone/>
            </a:pPr>
            <a:endParaRPr lang="en-IE" sz="3600" dirty="0"/>
          </a:p>
          <a:p>
            <a:pPr marL="0" indent="0">
              <a:buNone/>
            </a:pPr>
            <a:endParaRPr lang="en-IE" sz="3600" dirty="0"/>
          </a:p>
        </p:txBody>
      </p:sp>
    </p:spTree>
    <p:extLst>
      <p:ext uri="{BB962C8B-B14F-4D97-AF65-F5344CB8AC3E}">
        <p14:creationId xmlns:p14="http://schemas.microsoft.com/office/powerpoint/2010/main" val="402503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entity,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&lt;id&gt;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[&lt;generic&gt;];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[&lt;ports&gt;];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[&lt;declarations&gt;];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&lt;sentences&gt;];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 [&lt;id&gt;];</a:t>
            </a:r>
          </a:p>
        </p:txBody>
      </p:sp>
    </p:spTree>
    <p:extLst>
      <p:ext uri="{BB962C8B-B14F-4D97-AF65-F5344CB8AC3E}">
        <p14:creationId xmlns:p14="http://schemas.microsoft.com/office/powerpoint/2010/main" val="234789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entity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MUX21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A 	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B 	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Ctrl 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Z 	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MUX21;</a:t>
            </a:r>
          </a:p>
        </p:txBody>
      </p:sp>
    </p:spTree>
    <p:extLst>
      <p:ext uri="{BB962C8B-B14F-4D97-AF65-F5344CB8AC3E}">
        <p14:creationId xmlns:p14="http://schemas.microsoft.com/office/powerpoint/2010/main" val="787977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entity, example with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8070"/>
            <a:ext cx="11102009" cy="4228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 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MUX21n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 n 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2);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 A 	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(n-1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  B 	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(n-1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  Ctrl 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bit;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  Z 	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(n-1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0));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MUX21;</a:t>
            </a:r>
          </a:p>
        </p:txBody>
      </p:sp>
    </p:spTree>
    <p:extLst>
      <p:ext uri="{BB962C8B-B14F-4D97-AF65-F5344CB8AC3E}">
        <p14:creationId xmlns:p14="http://schemas.microsoft.com/office/powerpoint/2010/main" val="250285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architecture,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102009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&lt;id&gt;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[&lt;declarations&gt;];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&lt;concurrent sentences&gt;;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 [&lt;id&gt;]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49053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15E3-A683-4884-A8DB-8127F0DB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architecture, code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DF83C-C133-4016-B840-BB51B93CC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53207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Behaviour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MUX21n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(A, B, Ctrl)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Ctrl = ‘0’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A;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B;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Behaviour;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371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8EA-64B8-488E-A93A-C34C29AB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package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F7BB-EC8C-4EA3-AB74-417663FE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4758980"/>
          </a:xfrm>
        </p:spPr>
        <p:txBody>
          <a:bodyPr>
            <a:normAutofit/>
          </a:bodyPr>
          <a:lstStyle/>
          <a:p>
            <a:r>
              <a:rPr lang="en-IE" dirty="0"/>
              <a:t>Declaration: 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&lt;identifier&gt;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[&lt;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declarations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&gt;];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] [&lt;identifier&gt;]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Body: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body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&lt;identifier&gt;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[&lt;Assignments and Detailed definitions&gt;];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body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[&lt;identifier&gt;]</a:t>
            </a:r>
          </a:p>
        </p:txBody>
      </p:sp>
    </p:spTree>
    <p:extLst>
      <p:ext uri="{BB962C8B-B14F-4D97-AF65-F5344CB8AC3E}">
        <p14:creationId xmlns:p14="http://schemas.microsoft.com/office/powerpoint/2010/main" val="365310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8EA-64B8-488E-A93A-C34C29AB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package usage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F7BB-EC8C-4EA3-AB74-417663FE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17983"/>
            <a:ext cx="10889974" cy="4758980"/>
          </a:xfrm>
        </p:spPr>
        <p:txBody>
          <a:bodyPr>
            <a:normAutofit/>
          </a:bodyPr>
          <a:lstStyle/>
          <a:p>
            <a:r>
              <a:rPr lang="en-IE" dirty="0"/>
              <a:t>Usage: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&lt;library&gt;.&lt;package name&gt;.[&lt;identifier&gt; |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Example standard packages:</a:t>
            </a:r>
          </a:p>
          <a:p>
            <a:pPr marL="457200" lvl="1" indent="0">
              <a:buNone/>
            </a:pPr>
            <a:r>
              <a:rPr lang="en-IE" dirty="0"/>
              <a:t>	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std_logic_1164</a:t>
            </a:r>
          </a:p>
          <a:p>
            <a:pPr marL="457200" lvl="1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std_logic_arith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IE" dirty="0"/>
          </a:p>
          <a:p>
            <a:r>
              <a:rPr lang="en-IE" dirty="0"/>
              <a:t>Used as follows: </a:t>
            </a:r>
          </a:p>
          <a:p>
            <a:pPr marL="457200" lvl="1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</a:p>
          <a:p>
            <a:pPr marL="457200" lvl="1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ieee.std_logic_1164.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ieee.std_logic_arith.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4329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889974" cy="4351338"/>
          </a:xfrm>
        </p:spPr>
        <p:txBody>
          <a:bodyPr/>
          <a:lstStyle/>
          <a:p>
            <a:r>
              <a:rPr lang="en-IE" dirty="0"/>
              <a:t>Strictly typed language</a:t>
            </a:r>
          </a:p>
          <a:p>
            <a:r>
              <a:rPr lang="en-IE" dirty="0"/>
              <a:t>Types of VHDL objects: </a:t>
            </a:r>
          </a:p>
          <a:p>
            <a:pPr lvl="1"/>
            <a:r>
              <a:rPr lang="en-IE" dirty="0"/>
              <a:t>constant </a:t>
            </a:r>
          </a:p>
          <a:p>
            <a:pPr lvl="1"/>
            <a:r>
              <a:rPr lang="en-IE" dirty="0"/>
              <a:t>variable</a:t>
            </a:r>
          </a:p>
          <a:p>
            <a:pPr lvl="1"/>
            <a:r>
              <a:rPr lang="en-IE" dirty="0"/>
              <a:t>signal </a:t>
            </a:r>
          </a:p>
          <a:p>
            <a:pPr lvl="1"/>
            <a:r>
              <a:rPr lang="en-IE" dirty="0"/>
              <a:t>file (we would ignore this one)</a:t>
            </a:r>
          </a:p>
          <a:p>
            <a:r>
              <a:rPr lang="en-IE" dirty="0"/>
              <a:t>Object definition: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&lt;Object type&gt; &lt;name&gt; : &lt;data type&gt; [:= Initial value];</a:t>
            </a:r>
          </a:p>
        </p:txBody>
      </p:sp>
    </p:spTree>
    <p:extLst>
      <p:ext uri="{BB962C8B-B14F-4D97-AF65-F5344CB8AC3E}">
        <p14:creationId xmlns:p14="http://schemas.microsoft.com/office/powerpoint/2010/main" val="272890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concurrent &amp; sequential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600" dirty="0"/>
              <a:t>Two types of code </a:t>
            </a:r>
            <a:r>
              <a:rPr lang="en-IE" sz="3600" dirty="0" err="1"/>
              <a:t>statemtns</a:t>
            </a:r>
            <a:r>
              <a:rPr lang="en-IE" sz="3600" dirty="0"/>
              <a:t>: </a:t>
            </a:r>
          </a:p>
          <a:p>
            <a:pPr lvl="1"/>
            <a:r>
              <a:rPr lang="en-IE" sz="3200" dirty="0"/>
              <a:t>Concurrent</a:t>
            </a:r>
          </a:p>
          <a:p>
            <a:pPr lvl="1"/>
            <a:r>
              <a:rPr lang="en-IE" sz="3200" dirty="0"/>
              <a:t>Sequential</a:t>
            </a:r>
          </a:p>
          <a:p>
            <a:r>
              <a:rPr lang="en-IE" sz="3600" dirty="0"/>
              <a:t>All the VHDL code is concurrent by default</a:t>
            </a:r>
          </a:p>
          <a:p>
            <a:r>
              <a:rPr lang="en-IE" sz="3600" dirty="0"/>
              <a:t>Unless it resides inside the “process” statement</a:t>
            </a:r>
            <a:r>
              <a:rPr lang="en-IE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(also applies to “procedure” and “function” declarations)</a:t>
            </a:r>
          </a:p>
          <a:p>
            <a:r>
              <a:rPr lang="en-IE" sz="3600" dirty="0"/>
              <a:t>Anything inside “process” statement is sequential </a:t>
            </a:r>
          </a:p>
        </p:txBody>
      </p:sp>
    </p:spTree>
    <p:extLst>
      <p:ext uri="{BB962C8B-B14F-4D97-AF65-F5344CB8AC3E}">
        <p14:creationId xmlns:p14="http://schemas.microsoft.com/office/powerpoint/2010/main" val="206278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concurrent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3600" dirty="0"/>
              <a:t>All the lines of code are </a:t>
            </a:r>
            <a:r>
              <a:rPr lang="en-IE" sz="3600" i="1" dirty="0"/>
              <a:t>“executed”</a:t>
            </a:r>
            <a:r>
              <a:rPr lang="en-IE" sz="3600" dirty="0"/>
              <a:t> simultaneously </a:t>
            </a:r>
          </a:p>
          <a:p>
            <a:r>
              <a:rPr lang="en-IE" sz="3600" dirty="0"/>
              <a:t>Example: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a :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‘1’;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‘0’;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-- code below swaps bit values between a and b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a &lt;= b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b &lt;= a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…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5887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>
            <a:normAutofit fontScale="92500"/>
          </a:bodyPr>
          <a:lstStyle/>
          <a:p>
            <a:r>
              <a:rPr lang="en-IE" sz="3600" dirty="0"/>
              <a:t>Code inside the “process” statement behaves as if it was just a regular software thread, </a:t>
            </a:r>
            <a:r>
              <a:rPr lang="en-IE" sz="3600" i="1" dirty="0"/>
              <a:t>“executing”</a:t>
            </a:r>
            <a:r>
              <a:rPr lang="en-IE" sz="3600" dirty="0"/>
              <a:t> line by line </a:t>
            </a:r>
          </a:p>
          <a:p>
            <a:r>
              <a:rPr lang="en-IE" sz="3600" dirty="0"/>
              <a:t>Each “process” is executing in parallel with other processes </a:t>
            </a:r>
          </a:p>
          <a:p>
            <a:r>
              <a:rPr lang="en-IE" sz="3600" dirty="0"/>
              <a:t>Synthesis tool would analyse the behaviour and produce the netlist that implements the required behaviour </a:t>
            </a:r>
          </a:p>
          <a:p>
            <a:r>
              <a:rPr lang="en-IE" sz="3600" dirty="0"/>
              <a:t>A lot of sequential code statements cannot be synthesised, but can be used in testbenches, for example: </a:t>
            </a:r>
          </a:p>
          <a:p>
            <a:pPr marL="457200" lvl="1" indent="0">
              <a:buNone/>
            </a:pPr>
            <a:endParaRPr lang="en-IE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 for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20ns; </a:t>
            </a:r>
          </a:p>
        </p:txBody>
      </p:sp>
    </p:spTree>
    <p:extLst>
      <p:ext uri="{BB962C8B-B14F-4D97-AF65-F5344CB8AC3E}">
        <p14:creationId xmlns:p14="http://schemas.microsoft.com/office/powerpoint/2010/main" val="651182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 (sequential statements):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>
            <a:normAutofit fontScale="92500" lnSpcReduction="20000"/>
          </a:bodyPr>
          <a:lstStyle/>
          <a:p>
            <a:r>
              <a:rPr lang="en-IE" sz="3600" dirty="0"/>
              <a:t>Syntax: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[label:]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[(&lt;sensitivity list&gt;)]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&lt;sequential sentences&gt;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[&lt;wait statements&gt;;]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E" sz="3600" dirty="0"/>
              <a:t> </a:t>
            </a:r>
          </a:p>
          <a:p>
            <a:pPr marL="0" indent="0">
              <a:buNone/>
            </a:pPr>
            <a:endParaRPr lang="en-IE" sz="3600" dirty="0"/>
          </a:p>
          <a:p>
            <a:pPr marL="0" indent="0">
              <a:buNone/>
            </a:pPr>
            <a:r>
              <a:rPr lang="en-IE" sz="3600" dirty="0"/>
              <a:t>Either sensitivity list or at least one wait statement must be present. </a:t>
            </a:r>
          </a:p>
        </p:txBody>
      </p:sp>
    </p:spTree>
    <p:extLst>
      <p:ext uri="{BB962C8B-B14F-4D97-AF65-F5344CB8AC3E}">
        <p14:creationId xmlns:p14="http://schemas.microsoft.com/office/powerpoint/2010/main" val="2387303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sensitivity 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3200" dirty="0"/>
              <a:t>Sequential statements inside “process” block are re-run each time any signal in the sensitivity list changes its value</a:t>
            </a:r>
          </a:p>
          <a:p>
            <a:r>
              <a:rPr lang="en-IE" sz="3200" dirty="0"/>
              <a:t>(Process statement is executed once unconditionally at “start”)</a:t>
            </a:r>
          </a:p>
          <a:p>
            <a:r>
              <a:rPr lang="en-IE" sz="3200" dirty="0"/>
              <a:t>Example: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x)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x;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022268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wait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sz="3200" dirty="0"/>
              <a:t>“Wait” statement suspends execution of the process until the wait condition is met</a:t>
            </a:r>
          </a:p>
          <a:p>
            <a:r>
              <a:rPr lang="en-IE" sz="3200" dirty="0"/>
              <a:t>Can have simply a list of signals, in such case it is an equivalent to a sensitivity list Example: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x;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wait 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785647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wait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3200" dirty="0"/>
              <a:t>Formal syntax: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[label:]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[on &lt;signal&gt; {, ...}]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boolean_expresion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time_expresion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&gt;];</a:t>
            </a:r>
            <a:endParaRPr lang="en-IE" sz="3200" dirty="0"/>
          </a:p>
          <a:p>
            <a:r>
              <a:rPr lang="en-IE" sz="3200" dirty="0"/>
              <a:t>Examples: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until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‘1’;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“terminates” the process</a:t>
            </a:r>
          </a:p>
        </p:txBody>
      </p:sp>
    </p:spTree>
    <p:extLst>
      <p:ext uri="{BB962C8B-B14F-4D97-AF65-F5344CB8AC3E}">
        <p14:creationId xmlns:p14="http://schemas.microsoft.com/office/powerpoint/2010/main" val="3115971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signals vs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/>
          </a:bodyPr>
          <a:lstStyle/>
          <a:p>
            <a:r>
              <a:rPr lang="en-IE" sz="3200" dirty="0"/>
              <a:t>Both “signals” and “variables” can be used inside the process statement</a:t>
            </a:r>
          </a:p>
          <a:p>
            <a:r>
              <a:rPr lang="en-IE" sz="3200" dirty="0"/>
              <a:t>Variable assignment has an immediate effect </a:t>
            </a:r>
          </a:p>
          <a:p>
            <a:r>
              <a:rPr lang="en-IE" sz="3200" dirty="0"/>
              <a:t>Signal assignment only “applies” when process is suspended</a:t>
            </a:r>
          </a:p>
        </p:txBody>
      </p:sp>
    </p:spTree>
    <p:extLst>
      <p:ext uri="{BB962C8B-B14F-4D97-AF65-F5344CB8AC3E}">
        <p14:creationId xmlns:p14="http://schemas.microsoft.com/office/powerpoint/2010/main" val="2235073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signals vs variables,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z)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variable a :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‘0’;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signal b :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‘1’;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a := y;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value of ‘a’ is changed immediately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b &lt;= y;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value of ‘b’ is ‘cached’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x = ‘1’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a := z;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value of ‘a’ is changed again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b &lt;= z;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‘b’ is still cached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z); 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here ‘b’ is finally applied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3726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signals vs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/>
          </a:bodyPr>
          <a:lstStyle/>
          <a:p>
            <a:r>
              <a:rPr lang="en-IE" sz="3200" dirty="0"/>
              <a:t>“signal” translates directly into a wire of flip-flop</a:t>
            </a:r>
          </a:p>
          <a:p>
            <a:r>
              <a:rPr lang="en-IE" sz="3200" dirty="0"/>
              <a:t>“variable” gives some flexibility for the tool to analyse the behaviour and produce netlist that implements it, might as well get translated into the wire of flip-</a:t>
            </a:r>
            <a:r>
              <a:rPr lang="en-IE" sz="3200" dirty="0" err="1"/>
              <a:t>flo</a:t>
            </a:r>
            <a:endParaRPr lang="en-IE" sz="3200" dirty="0"/>
          </a:p>
          <a:p>
            <a:r>
              <a:rPr lang="en-IE" sz="3200" dirty="0"/>
              <a:t>“signal” can be viewed in the simulation waveform, while “variable” is usually not</a:t>
            </a:r>
          </a:p>
        </p:txBody>
      </p:sp>
    </p:spTree>
    <p:extLst>
      <p:ext uri="{BB962C8B-B14F-4D97-AF65-F5344CB8AC3E}">
        <p14:creationId xmlns:p14="http://schemas.microsoft.com/office/powerpoint/2010/main" val="276328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example object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889974" cy="4826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MATH_PI : real := 3.1415927;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 integer :=0;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Q : bit := ‘0’;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Note: signal assignment is different between variables and signals (on purpose, we would cover it later): 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Q &lt;=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marL="0" indent="0">
              <a:buNone/>
            </a:pP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</p:txBody>
      </p:sp>
    </p:spTree>
    <p:extLst>
      <p:ext uri="{BB962C8B-B14F-4D97-AF65-F5344CB8AC3E}">
        <p14:creationId xmlns:p14="http://schemas.microsoft.com/office/powerpoint/2010/main" val="966485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Variable assignment (process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&lt;variable name&gt; := &lt;expression&gt;;</a:t>
            </a:r>
          </a:p>
        </p:txBody>
      </p:sp>
    </p:spTree>
    <p:extLst>
      <p:ext uri="{BB962C8B-B14F-4D97-AF65-F5344CB8AC3E}">
        <p14:creationId xmlns:p14="http://schemas.microsoft.com/office/powerpoint/2010/main" val="3992923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signal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signal_name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&lt;= [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&lt;expression&gt; {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&lt;delay&gt;};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Can take quite complicated form, but these can be only used in testbenches: </a:t>
            </a:r>
          </a:p>
          <a:p>
            <a:pPr marL="0" indent="0">
              <a:buNone/>
            </a:pPr>
            <a:endParaRPr lang="en-I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A &lt;= ‘0’, ‘1’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ns, ‘0’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15 ns, ‘1’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20 ns, ‘0’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30 ns, ‘1’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50 ns, ‘0’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70 ns;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B1 &lt;=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B2 &lt;=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B3 &lt;=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5 ns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0AA756B-BFC5-4403-94A2-C12967216510}"/>
              </a:ext>
            </a:extLst>
          </p:cNvPr>
          <p:cNvSpPr/>
          <p:nvPr/>
        </p:nvSpPr>
        <p:spPr>
          <a:xfrm>
            <a:off x="7222435" y="4545496"/>
            <a:ext cx="662803" cy="1192695"/>
          </a:xfrm>
          <a:custGeom>
            <a:avLst/>
            <a:gdLst>
              <a:gd name="connsiteX0" fmla="*/ 0 w 662803"/>
              <a:gd name="connsiteY0" fmla="*/ 0 h 1192695"/>
              <a:gd name="connsiteX1" fmla="*/ 344556 w 662803"/>
              <a:gd name="connsiteY1" fmla="*/ 132521 h 1192695"/>
              <a:gd name="connsiteX2" fmla="*/ 424069 w 662803"/>
              <a:gd name="connsiteY2" fmla="*/ 503582 h 1192695"/>
              <a:gd name="connsiteX3" fmla="*/ 662608 w 662803"/>
              <a:gd name="connsiteY3" fmla="*/ 622852 h 1192695"/>
              <a:gd name="connsiteX4" fmla="*/ 463826 w 662803"/>
              <a:gd name="connsiteY4" fmla="*/ 689113 h 1192695"/>
              <a:gd name="connsiteX5" fmla="*/ 410817 w 662803"/>
              <a:gd name="connsiteY5" fmla="*/ 1086678 h 1192695"/>
              <a:gd name="connsiteX6" fmla="*/ 198782 w 662803"/>
              <a:gd name="connsiteY6" fmla="*/ 1192695 h 119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803" h="1192695">
                <a:moveTo>
                  <a:pt x="0" y="0"/>
                </a:moveTo>
                <a:cubicBezTo>
                  <a:pt x="136939" y="24295"/>
                  <a:pt x="273878" y="48591"/>
                  <a:pt x="344556" y="132521"/>
                </a:cubicBezTo>
                <a:cubicBezTo>
                  <a:pt x="415234" y="216451"/>
                  <a:pt x="371060" y="421860"/>
                  <a:pt x="424069" y="503582"/>
                </a:cubicBezTo>
                <a:cubicBezTo>
                  <a:pt x="477078" y="585304"/>
                  <a:pt x="655982" y="591930"/>
                  <a:pt x="662608" y="622852"/>
                </a:cubicBezTo>
                <a:cubicBezTo>
                  <a:pt x="669234" y="653774"/>
                  <a:pt x="505791" y="611809"/>
                  <a:pt x="463826" y="689113"/>
                </a:cubicBezTo>
                <a:cubicBezTo>
                  <a:pt x="421861" y="766417"/>
                  <a:pt x="454991" y="1002748"/>
                  <a:pt x="410817" y="1086678"/>
                </a:cubicBezTo>
                <a:cubicBezTo>
                  <a:pt x="366643" y="1170608"/>
                  <a:pt x="282712" y="1181651"/>
                  <a:pt x="198782" y="1192695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BC994-A41C-4E2D-A8B0-ACB815D4A25B}"/>
              </a:ext>
            </a:extLst>
          </p:cNvPr>
          <p:cNvSpPr txBox="1"/>
          <p:nvPr/>
        </p:nvSpPr>
        <p:spPr>
          <a:xfrm>
            <a:off x="8004313" y="4911010"/>
            <a:ext cx="3508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We would skip these ones</a:t>
            </a:r>
          </a:p>
        </p:txBody>
      </p:sp>
    </p:spTree>
    <p:extLst>
      <p:ext uri="{BB962C8B-B14F-4D97-AF65-F5344CB8AC3E}">
        <p14:creationId xmlns:p14="http://schemas.microsoft.com/office/powerpoint/2010/main" val="280641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conditional signal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825625"/>
            <a:ext cx="1142337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[&lt;label&gt;:] &lt;signal&gt; &lt;= [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expression&gt;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expression&gt;];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endParaRPr lang="en-I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z &lt;=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s = “00”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s = “11”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unnafected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7020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selective signal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484243"/>
            <a:ext cx="11423374" cy="5008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[&lt;label&gt;:]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&lt;expression&gt;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&lt;signal&gt; &lt;= [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{&lt;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&lt;value&gt;,}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&lt;value&gt;;</a:t>
            </a: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opcode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res &lt;= A +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“00”,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   A -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“01”,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  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“10”,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  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“11”;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8679E-475B-479A-B6D1-2AE550A8A2A9}"/>
              </a:ext>
            </a:extLst>
          </p:cNvPr>
          <p:cNvSpPr txBox="1"/>
          <p:nvPr/>
        </p:nvSpPr>
        <p:spPr>
          <a:xfrm>
            <a:off x="8428385" y="5050591"/>
            <a:ext cx="3551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>
                <a:solidFill>
                  <a:srgbClr val="FF0000"/>
                </a:solidFill>
              </a:rPr>
              <a:t>WOW! We’ve just implemented a very basic ALU (</a:t>
            </a:r>
            <a:r>
              <a:rPr lang="en-IE" sz="2000" dirty="0">
                <a:solidFill>
                  <a:srgbClr val="FF0000"/>
                </a:solidFill>
              </a:rPr>
              <a:t>arithmetic logic unit</a:t>
            </a:r>
            <a:r>
              <a:rPr lang="en-IE" sz="2000" b="1" dirty="0">
                <a:solidFill>
                  <a:srgbClr val="FF0000"/>
                </a:solidFill>
              </a:rPr>
              <a:t>) by accident!</a:t>
            </a:r>
          </a:p>
        </p:txBody>
      </p:sp>
    </p:spTree>
    <p:extLst>
      <p:ext uri="{BB962C8B-B14F-4D97-AF65-F5344CB8AC3E}">
        <p14:creationId xmlns:p14="http://schemas.microsoft.com/office/powerpoint/2010/main" val="4001387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1FA5-BA62-4B59-8AAD-566EE34F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69148" cy="887895"/>
          </a:xfrm>
        </p:spPr>
        <p:txBody>
          <a:bodyPr>
            <a:normAutofit/>
          </a:bodyPr>
          <a:lstStyle/>
          <a:p>
            <a:r>
              <a:rPr lang="en-IE" sz="4000" dirty="0"/>
              <a:t>Side note: simple ALU, let’s see some code and netlists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777F6-8C68-42D6-85EE-26E28942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22" y="887895"/>
            <a:ext cx="9445073" cy="585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77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1FA5-BA62-4B59-8AAD-566EE34F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69148" cy="887895"/>
          </a:xfrm>
        </p:spPr>
        <p:txBody>
          <a:bodyPr>
            <a:normAutofit/>
          </a:bodyPr>
          <a:lstStyle/>
          <a:p>
            <a:r>
              <a:rPr lang="en-IE" sz="4000" dirty="0"/>
              <a:t>Side note: simple ALU, let’s see some code and netlists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AAF1AF-75E0-405C-9193-A2FE2860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74" y="887895"/>
            <a:ext cx="6559826" cy="598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17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1FA5-BA62-4B59-8AAD-566EE34F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69148" cy="887895"/>
          </a:xfrm>
        </p:spPr>
        <p:txBody>
          <a:bodyPr>
            <a:normAutofit/>
          </a:bodyPr>
          <a:lstStyle/>
          <a:p>
            <a:r>
              <a:rPr lang="en-IE" sz="4000" dirty="0"/>
              <a:t>32 bit? Behold!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714E0-B0EB-47E6-A91B-B9421D7A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" y="1881809"/>
            <a:ext cx="12188307" cy="32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33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2D8B-A282-4751-97D9-8BE09A9C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if-statements,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D975-D94C-457F-83A3-9546E02B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condicion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	&lt;sentencias secuenciales&gt;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condicion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	&lt;sentencias secuenciales}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[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	&lt;sentencias secuenciales&gt;]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28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F3B3-C1DF-4023-8485-4D3896F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case-statements,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B2A7-8A31-4AD1-91C9-FC6F20D4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&lt;value1&gt; =&gt;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	&lt;sequential sentences&gt;;}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&lt;value2&gt; =&gt;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	&lt;sequential sentences&gt;;}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	&lt;sequential sentences&gt;;]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[label];</a:t>
            </a:r>
          </a:p>
        </p:txBody>
      </p:sp>
    </p:spTree>
    <p:extLst>
      <p:ext uri="{BB962C8B-B14F-4D97-AF65-F5344CB8AC3E}">
        <p14:creationId xmlns:p14="http://schemas.microsoft.com/office/powerpoint/2010/main" val="3257280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F3B3-C1DF-4023-8485-4D3896F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B2A7-8A31-4AD1-91C9-FC6F20D4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boolean_condition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&lt;sequential sentences&gt;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[label];</a:t>
            </a:r>
          </a:p>
        </p:txBody>
      </p:sp>
    </p:spTree>
    <p:extLst>
      <p:ext uri="{BB962C8B-B14F-4D97-AF65-F5344CB8AC3E}">
        <p14:creationId xmlns:p14="http://schemas.microsoft.com/office/powerpoint/2010/main" val="131046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/>
          </a:bodyPr>
          <a:lstStyle/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(‘0’, ‘1’);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(false, true);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(NUL, SOH, … ‘ ’, ‘!’, … ‘A’, ‘B’, … ‘a’, ‘b’, …);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range -2.147.483.64</a:t>
            </a:r>
            <a:r>
              <a:rPr lang="en-I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to 2.147.483.647; </a:t>
            </a:r>
            <a:r>
              <a:rPr lang="en-IE" dirty="0">
                <a:solidFill>
                  <a:srgbClr val="00B050"/>
                </a:solidFill>
              </a:rPr>
              <a:t>-- particular implementations may extend this range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range -1.0e38 to 1.0e38;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>
                <a:solidFill>
                  <a:srgbClr val="00B050"/>
                </a:solidFill>
              </a:rPr>
              <a:t>-- particular implementations may extend this range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56160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F3B3-C1DF-4023-8485-4D3896F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B2A7-8A31-4AD1-91C9-FC6F20D4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repetition_control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&lt;sequential sentences&gt;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[label];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&lt;statements&gt;;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example;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E84DC-BDB2-4DDF-8DD9-B52702FF2A97}"/>
              </a:ext>
            </a:extLst>
          </p:cNvPr>
          <p:cNvSpPr txBox="1"/>
          <p:nvPr/>
        </p:nvSpPr>
        <p:spPr>
          <a:xfrm>
            <a:off x="7938052" y="3829878"/>
            <a:ext cx="4253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FF0000"/>
                </a:solidFill>
              </a:rPr>
              <a:t>Loop variable should not be declared in advance, its lifetime is limited to the loop body</a:t>
            </a:r>
          </a:p>
          <a:p>
            <a:endParaRPr lang="en-IE" sz="2000" dirty="0">
              <a:solidFill>
                <a:srgbClr val="FF0000"/>
              </a:solidFill>
            </a:endParaRPr>
          </a:p>
          <a:p>
            <a:r>
              <a:rPr lang="en-IE" sz="2000" dirty="0">
                <a:solidFill>
                  <a:srgbClr val="FF0000"/>
                </a:solidFill>
              </a:rPr>
              <a:t>‘to’ can be changed to ‘</a:t>
            </a:r>
            <a:r>
              <a:rPr lang="en-IE" sz="2000" dirty="0" err="1">
                <a:solidFill>
                  <a:srgbClr val="FF0000"/>
                </a:solidFill>
              </a:rPr>
              <a:t>downto</a:t>
            </a:r>
            <a:r>
              <a:rPr lang="en-IE" sz="2000" dirty="0">
                <a:solidFill>
                  <a:srgbClr val="FF0000"/>
                </a:solidFill>
              </a:rPr>
              <a:t>’ for going down instead of going up. 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15BA7A0-B2BC-46C2-B46B-616ED7425C70}"/>
              </a:ext>
            </a:extLst>
          </p:cNvPr>
          <p:cNvSpPr/>
          <p:nvPr/>
        </p:nvSpPr>
        <p:spPr>
          <a:xfrm>
            <a:off x="2782957" y="3877688"/>
            <a:ext cx="5234609" cy="508782"/>
          </a:xfrm>
          <a:custGeom>
            <a:avLst/>
            <a:gdLst>
              <a:gd name="connsiteX0" fmla="*/ 5234609 w 5234609"/>
              <a:gd name="connsiteY0" fmla="*/ 203982 h 508782"/>
              <a:gd name="connsiteX1" fmla="*/ 4028661 w 5234609"/>
              <a:gd name="connsiteY1" fmla="*/ 5199 h 508782"/>
              <a:gd name="connsiteX2" fmla="*/ 1033670 w 5234609"/>
              <a:gd name="connsiteY2" fmla="*/ 97964 h 508782"/>
              <a:gd name="connsiteX3" fmla="*/ 0 w 5234609"/>
              <a:gd name="connsiteY3" fmla="*/ 508782 h 50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4609" h="508782">
                <a:moveTo>
                  <a:pt x="5234609" y="203982"/>
                </a:moveTo>
                <a:cubicBezTo>
                  <a:pt x="4981713" y="113425"/>
                  <a:pt x="4728817" y="22869"/>
                  <a:pt x="4028661" y="5199"/>
                </a:cubicBezTo>
                <a:cubicBezTo>
                  <a:pt x="3328504" y="-12471"/>
                  <a:pt x="1705113" y="14033"/>
                  <a:pt x="1033670" y="97964"/>
                </a:cubicBezTo>
                <a:cubicBezTo>
                  <a:pt x="362226" y="181894"/>
                  <a:pt x="181113" y="345338"/>
                  <a:pt x="0" y="50878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0ABC33B-B35B-49C0-A152-23833C1E8ABD}"/>
              </a:ext>
            </a:extLst>
          </p:cNvPr>
          <p:cNvSpPr/>
          <p:nvPr/>
        </p:nvSpPr>
        <p:spPr>
          <a:xfrm>
            <a:off x="4530248" y="4744278"/>
            <a:ext cx="3368048" cy="494954"/>
          </a:xfrm>
          <a:custGeom>
            <a:avLst/>
            <a:gdLst>
              <a:gd name="connsiteX0" fmla="*/ 3368048 w 3368048"/>
              <a:gd name="connsiteY0" fmla="*/ 477079 h 494954"/>
              <a:gd name="connsiteX1" fmla="*/ 2533161 w 3368048"/>
              <a:gd name="connsiteY1" fmla="*/ 450574 h 494954"/>
              <a:gd name="connsiteX2" fmla="*/ 1433230 w 3368048"/>
              <a:gd name="connsiteY2" fmla="*/ 92765 h 494954"/>
              <a:gd name="connsiteX3" fmla="*/ 174274 w 3368048"/>
              <a:gd name="connsiteY3" fmla="*/ 119270 h 494954"/>
              <a:gd name="connsiteX4" fmla="*/ 41752 w 3368048"/>
              <a:gd name="connsiteY4" fmla="*/ 0 h 49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048" h="494954">
                <a:moveTo>
                  <a:pt x="3368048" y="477079"/>
                </a:moveTo>
                <a:cubicBezTo>
                  <a:pt x="3111839" y="495852"/>
                  <a:pt x="2855631" y="514626"/>
                  <a:pt x="2533161" y="450574"/>
                </a:cubicBezTo>
                <a:cubicBezTo>
                  <a:pt x="2210691" y="386522"/>
                  <a:pt x="1826378" y="147982"/>
                  <a:pt x="1433230" y="92765"/>
                </a:cubicBezTo>
                <a:cubicBezTo>
                  <a:pt x="1040082" y="37548"/>
                  <a:pt x="406187" y="134731"/>
                  <a:pt x="174274" y="119270"/>
                </a:cubicBezTo>
                <a:cubicBezTo>
                  <a:pt x="-57639" y="103809"/>
                  <a:pt x="-7944" y="51904"/>
                  <a:pt x="41752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3492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statements, ‘if’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Conditionally generate or skip a piece of definition, syntax: 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&lt;label&gt;: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&lt;condition&gt;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{&lt;concurrent sentences&gt;}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3257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statements, ‘if’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5181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if_32_bit: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= 32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a: ALU_32_bit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 map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(…);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if_lt32_bit: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&lt; 32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generate 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ALU_simple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 map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(…);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generate;</a:t>
            </a:r>
          </a:p>
          <a:p>
            <a:pPr marL="0" indent="0">
              <a:buNone/>
            </a:pPr>
            <a:r>
              <a:rPr lang="en-IE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to ensure we’ve covered all cases, let’s assert a bit: 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&lt;= 32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report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“Only 1-32 bits are supported”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severity failure;</a:t>
            </a:r>
          </a:p>
        </p:txBody>
      </p:sp>
    </p:spTree>
    <p:extLst>
      <p:ext uri="{BB962C8B-B14F-4D97-AF65-F5344CB8AC3E}">
        <p14:creationId xmlns:p14="http://schemas.microsoft.com/office/powerpoint/2010/main" val="1837415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statements, “for”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Generates repeating blocks. Syntax: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&lt;label&gt;: </a:t>
            </a: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&lt;range specification&gt;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generate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	{&lt;concurrent sentences&gt;}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generate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31829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statements, ‘for’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/>
              <a:t>Example: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gen_adder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31 </a:t>
            </a:r>
          </a:p>
          <a:p>
            <a:pPr marL="0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generate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adder: 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full_adder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 map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	a =&gt; a(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), b =&gt; b(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c_in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carry(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	S =&gt; res(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c_out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carry(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+ 1));</a:t>
            </a:r>
          </a:p>
          <a:p>
            <a:pPr marL="0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generate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57910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function, just 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/>
              <a:t>Declaration: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&lt;name&gt; [(&lt;parameters list&gt;)]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Definition: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&lt;name&gt; [(&lt;parameters list&gt;)]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{&lt;declarative part&gt;}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{&lt;sequential sentences&gt;}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[&lt;name&gt;];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30119-6CE2-4D17-B478-0D6615B2B1AD}"/>
              </a:ext>
            </a:extLst>
          </p:cNvPr>
          <p:cNvSpPr txBox="1"/>
          <p:nvPr/>
        </p:nvSpPr>
        <p:spPr>
          <a:xfrm>
            <a:off x="6771861" y="5546034"/>
            <a:ext cx="4729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/>
              <a:t>One or more “return [expression];” in here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A02EB7-9E89-4EA8-8ED7-F826616EC9F2}"/>
              </a:ext>
            </a:extLst>
          </p:cNvPr>
          <p:cNvCxnSpPr/>
          <p:nvPr/>
        </p:nvCxnSpPr>
        <p:spPr>
          <a:xfrm flipH="1">
            <a:off x="5751443" y="5738191"/>
            <a:ext cx="9806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813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procedure, just 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Declaration: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&lt;name&gt; [(&lt;parameters list&gt;)];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Definition: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&lt;name&gt; [(&lt;parameters list&gt;)]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{&lt;declarative part&gt;}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{&lt;sequential sentences&gt;}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[&lt;name&gt;];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17438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8000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9725425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6846"/>
            <a:ext cx="10515600" cy="1325563"/>
          </a:xfrm>
        </p:spPr>
        <p:txBody>
          <a:bodyPr/>
          <a:lstStyle/>
          <a:p>
            <a:r>
              <a:rPr lang="en-IE" dirty="0"/>
              <a:t>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FD-D55D-438C-9C55-E34BC125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3608"/>
            <a:ext cx="10515600" cy="4351338"/>
          </a:xfrm>
        </p:spPr>
        <p:txBody>
          <a:bodyPr/>
          <a:lstStyle/>
          <a:p>
            <a:r>
              <a:rPr lang="en-IE" dirty="0"/>
              <a:t>First, let’s recall our state machines that we did already in the part 1</a:t>
            </a:r>
          </a:p>
        </p:txBody>
      </p:sp>
    </p:spTree>
    <p:extLst>
      <p:ext uri="{BB962C8B-B14F-4D97-AF65-F5344CB8AC3E}">
        <p14:creationId xmlns:p14="http://schemas.microsoft.com/office/powerpoint/2010/main" val="4154992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FD-D55D-438C-9C55-E34BC125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/>
          <a:lstStyle/>
          <a:p>
            <a:r>
              <a:rPr lang="en-IE" dirty="0"/>
              <a:t>Sequence 111 detection: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77AC9-2929-4986-AA65-55BD5005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869" y="2066895"/>
            <a:ext cx="8871373" cy="44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6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/>
          </a:bodyPr>
          <a:lstStyle/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subtype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natural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integer'high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subtype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positive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integer'high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positive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&lt;&gt;)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character;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&lt;&gt;)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bit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94918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FD-D55D-438C-9C55-E34BC125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/>
          <a:lstStyle/>
          <a:p>
            <a:r>
              <a:rPr lang="en-IE" dirty="0"/>
              <a:t>Sync counter: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84DFC-1638-4330-A5AF-445625038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3" y="2649100"/>
            <a:ext cx="10670105" cy="357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3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1DC37D-0CC2-4D86-9E2A-7450F737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654" y="1716970"/>
            <a:ext cx="8396692" cy="5141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FD-D55D-438C-9C55-E34BC125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/>
          <a:lstStyle/>
          <a:p>
            <a:r>
              <a:rPr lang="en-IE" dirty="0"/>
              <a:t>Ethernet preamble detection</a:t>
            </a:r>
          </a:p>
        </p:txBody>
      </p:sp>
    </p:spTree>
    <p:extLst>
      <p:ext uri="{BB962C8B-B14F-4D97-AF65-F5344CB8AC3E}">
        <p14:creationId xmlns:p14="http://schemas.microsoft.com/office/powerpoint/2010/main" val="16889292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76BD-316E-4360-B6AB-29DE0C6F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C32A1-D1DA-4395-B8BE-AF22534F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Notice a pattern in all our state machines: </a:t>
            </a:r>
          </a:p>
          <a:p>
            <a:r>
              <a:rPr lang="en-IE" dirty="0"/>
              <a:t>In consists of flip-flops paired with some combinatory circuit that defines the next state of the flip flop</a:t>
            </a:r>
          </a:p>
          <a:p>
            <a:r>
              <a:rPr lang="en-IE" dirty="0"/>
              <a:t>Inputs into the combinatory circuit could be either current circuit’s input or the current value of the circuit flipflop(s) or both. </a:t>
            </a:r>
          </a:p>
          <a:p>
            <a:r>
              <a:rPr lang="en-IE" dirty="0"/>
              <a:t>If we denote our combinatory circuits as black boxes, we can draw these state machines as (next slides): </a:t>
            </a:r>
          </a:p>
        </p:txBody>
      </p:sp>
    </p:spTree>
    <p:extLst>
      <p:ext uri="{BB962C8B-B14F-4D97-AF65-F5344CB8AC3E}">
        <p14:creationId xmlns:p14="http://schemas.microsoft.com/office/powerpoint/2010/main" val="31698032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FD-D55D-438C-9C55-E34BC125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/>
          <a:lstStyle/>
          <a:p>
            <a:r>
              <a:rPr lang="en-IE" dirty="0"/>
              <a:t>Sequence 111 detection: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C0D16-F0AF-4DED-8515-1738273A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36" y="2012354"/>
            <a:ext cx="9238095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415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FD-D55D-438C-9C55-E34BC125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/>
          <a:lstStyle/>
          <a:p>
            <a:r>
              <a:rPr lang="en-IE" dirty="0"/>
              <a:t>Sync counter: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B5B83-06FE-46E4-AEFB-00719803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15" y="0"/>
            <a:ext cx="4538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46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83B37F-2BA6-4C99-804B-3D3D0259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2639"/>
            <a:ext cx="10376452" cy="5323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FD-D55D-438C-9C55-E34BC125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/>
          <a:lstStyle/>
          <a:p>
            <a:r>
              <a:rPr lang="en-IE" dirty="0"/>
              <a:t>Ethernet preamble detection</a:t>
            </a:r>
          </a:p>
        </p:txBody>
      </p:sp>
    </p:spTree>
    <p:extLst>
      <p:ext uri="{BB962C8B-B14F-4D97-AF65-F5344CB8AC3E}">
        <p14:creationId xmlns:p14="http://schemas.microsoft.com/office/powerpoint/2010/main" val="37104690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157A-D60C-4AC6-9E30-F3EB5F40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4745728"/>
          </a:xfrm>
        </p:spPr>
        <p:txBody>
          <a:bodyPr>
            <a:normAutofit lnSpcReduction="10000"/>
          </a:bodyPr>
          <a:lstStyle/>
          <a:p>
            <a:r>
              <a:rPr lang="en-IE" dirty="0"/>
              <a:t>The pair of configurable logical function coupled with the flip-flop is basically an elementary construction of any FPGA, called </a:t>
            </a:r>
            <a:r>
              <a:rPr lang="en-IE" b="1" dirty="0"/>
              <a:t>“System Logic Cell” </a:t>
            </a:r>
            <a:r>
              <a:rPr lang="en-IE" dirty="0"/>
              <a:t>or </a:t>
            </a:r>
            <a:r>
              <a:rPr lang="en-IE" b="1" dirty="0"/>
              <a:t>“Configurable Logic Block” – CLB</a:t>
            </a:r>
            <a:r>
              <a:rPr lang="en-IE" dirty="0"/>
              <a:t> for short.</a:t>
            </a:r>
          </a:p>
          <a:p>
            <a:r>
              <a:rPr lang="en-IE" dirty="0"/>
              <a:t>Configurable logical function is called LUT, implemented as a simple lookup table, can have between 3 and 6 inputs and 1 or several bits of output. </a:t>
            </a:r>
          </a:p>
          <a:p>
            <a:r>
              <a:rPr lang="en-IE" dirty="0"/>
              <a:t>FPGA cell can be configured to bypass either LUT or flip-flop, acting as just a LUT on its own or as a D flip-flop</a:t>
            </a:r>
          </a:p>
          <a:p>
            <a:r>
              <a:rPr lang="en-IE" dirty="0"/>
              <a:t>CLB might contain additional logic to accelerate addition operation, etc.</a:t>
            </a:r>
          </a:p>
          <a:p>
            <a:r>
              <a:rPr lang="en-IE" dirty="0"/>
              <a:t>These CLBs are arranged into a huge arrays with configurable interconnects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5166D-9DB6-499C-B663-917E6A7E518E}"/>
              </a:ext>
            </a:extLst>
          </p:cNvPr>
          <p:cNvSpPr txBox="1"/>
          <p:nvPr/>
        </p:nvSpPr>
        <p:spPr>
          <a:xfrm>
            <a:off x="940904" y="6308209"/>
            <a:ext cx="96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NOTE: FPGAs are not the only programmable logic devices that do exist, but the most capable ones </a:t>
            </a:r>
          </a:p>
        </p:txBody>
      </p:sp>
    </p:spTree>
    <p:extLst>
      <p:ext uri="{BB962C8B-B14F-4D97-AF65-F5344CB8AC3E}">
        <p14:creationId xmlns:p14="http://schemas.microsoft.com/office/powerpoint/2010/main" val="13973942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FPGA, simplified configurable logic block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31335-08D8-46CA-896D-D83EB4889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96" y="1594972"/>
            <a:ext cx="9881935" cy="44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411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16AF2E-63E1-4BAE-9C31-30CBDAF7B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20" y="2209800"/>
            <a:ext cx="4533900" cy="3448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E" dirty="0"/>
              <a:t>FPGA: CLBs in a real world, Spartan 6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157A-D60C-4AC6-9E30-F3EB5F40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7305339" cy="4745728"/>
          </a:xfrm>
        </p:spPr>
        <p:txBody>
          <a:bodyPr>
            <a:normAutofit lnSpcReduction="10000"/>
          </a:bodyPr>
          <a:lstStyle/>
          <a:p>
            <a:r>
              <a:rPr lang="en-IE" dirty="0"/>
              <a:t>Xilinx Spartan 6, each CLB contains two “slices”</a:t>
            </a:r>
          </a:p>
          <a:p>
            <a:r>
              <a:rPr lang="en-IE" dirty="0"/>
              <a:t>Each slice is approximately identical and includes actual programmable logic  </a:t>
            </a:r>
          </a:p>
          <a:p>
            <a:r>
              <a:rPr lang="en-IE" dirty="0"/>
              <a:t>There are three slice types on Spartan 6: SLICEM, SLICEL, SLICEX</a:t>
            </a:r>
          </a:p>
          <a:p>
            <a:r>
              <a:rPr lang="en-IE" dirty="0"/>
              <a:t>Each type of slice contains a set of 6-input LUTs and 8 Flip-Flops</a:t>
            </a:r>
          </a:p>
          <a:p>
            <a:r>
              <a:rPr lang="en-IE" dirty="0"/>
              <a:t>SLICEL and SLICEM also contain carry logic and wide multiplexers </a:t>
            </a:r>
          </a:p>
          <a:p>
            <a:r>
              <a:rPr lang="en-IE" dirty="0"/>
              <a:t>SLCIEM also has Distributed RAM and Shift Registers on board.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F6529-251C-4262-901D-9FC7E0019B8A}"/>
              </a:ext>
            </a:extLst>
          </p:cNvPr>
          <p:cNvSpPr txBox="1"/>
          <p:nvPr/>
        </p:nvSpPr>
        <p:spPr>
          <a:xfrm>
            <a:off x="247426" y="6492875"/>
            <a:ext cx="905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Image,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59988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757E61-16B7-4676-9C0E-CEEA22402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726" y="0"/>
            <a:ext cx="523906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8" y="0"/>
            <a:ext cx="4949414" cy="1097280"/>
          </a:xfrm>
        </p:spPr>
        <p:txBody>
          <a:bodyPr>
            <a:normAutofit fontScale="90000"/>
          </a:bodyPr>
          <a:lstStyle/>
          <a:p>
            <a:r>
              <a:rPr lang="en-IE" dirty="0"/>
              <a:t>FPGA: Xilinx Spartan 6, SLICEX: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1F177-36DB-4509-9D21-9ADB67BC2573}"/>
              </a:ext>
            </a:extLst>
          </p:cNvPr>
          <p:cNvSpPr txBox="1"/>
          <p:nvPr/>
        </p:nvSpPr>
        <p:spPr>
          <a:xfrm>
            <a:off x="0" y="5769685"/>
            <a:ext cx="4367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651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3800" b="1" dirty="0" err="1"/>
              <a:t>std_logic</a:t>
            </a:r>
            <a:r>
              <a:rPr lang="en-IE" sz="3800" dirty="0"/>
              <a:t> is a library defined type: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‘U’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Uninitialized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‘X’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Forcing unknown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‘0’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Forcing 0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‘1’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Forcing 1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‘Z’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High impedance 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‘W’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Weak unknown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‘L’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Weak 0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Weak 1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‘-’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Don’t care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196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D2FA-770D-43A4-9EC7-C54235098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322" y="0"/>
            <a:ext cx="62294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8" y="0"/>
            <a:ext cx="4949414" cy="1097280"/>
          </a:xfrm>
        </p:spPr>
        <p:txBody>
          <a:bodyPr>
            <a:normAutofit fontScale="90000"/>
          </a:bodyPr>
          <a:lstStyle/>
          <a:p>
            <a:r>
              <a:rPr lang="en-IE" dirty="0"/>
              <a:t>FPGA: Xilinx Spartan 6, SLICEL: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1F177-36DB-4509-9D21-9ADB67BC2573}"/>
              </a:ext>
            </a:extLst>
          </p:cNvPr>
          <p:cNvSpPr txBox="1"/>
          <p:nvPr/>
        </p:nvSpPr>
        <p:spPr>
          <a:xfrm>
            <a:off x="0" y="5769685"/>
            <a:ext cx="4367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33485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B1A1E-3D30-423C-8E70-3EA68DA5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98" y="0"/>
            <a:ext cx="660321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8" y="0"/>
            <a:ext cx="4949414" cy="1097280"/>
          </a:xfrm>
        </p:spPr>
        <p:txBody>
          <a:bodyPr>
            <a:normAutofit fontScale="90000"/>
          </a:bodyPr>
          <a:lstStyle/>
          <a:p>
            <a:r>
              <a:rPr lang="en-IE" dirty="0"/>
              <a:t>FPGA: Xilinx Spartan 6, SLICEM: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1F177-36DB-4509-9D21-9ADB67BC2573}"/>
              </a:ext>
            </a:extLst>
          </p:cNvPr>
          <p:cNvSpPr txBox="1"/>
          <p:nvPr/>
        </p:nvSpPr>
        <p:spPr>
          <a:xfrm>
            <a:off x="0" y="5769685"/>
            <a:ext cx="4367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782583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/>
          <a:lstStyle/>
          <a:p>
            <a:r>
              <a:rPr lang="en-IE" dirty="0"/>
              <a:t>Spartan 6, ¼ of SLICEX, configuration variants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2499"/>
            <a:ext cx="10041835" cy="4231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490002"/>
            <a:ext cx="10644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Two pre-programmable </a:t>
            </a:r>
            <a:r>
              <a:rPr lang="en-IE" sz="2400" dirty="0" err="1"/>
              <a:t>muxes</a:t>
            </a:r>
            <a:r>
              <a:rPr lang="en-IE" sz="2400" dirty="0"/>
              <a:t> (ignore the clock one), 6 combinations all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Let’s review these combinations </a:t>
            </a:r>
          </a:p>
        </p:txBody>
      </p:sp>
    </p:spTree>
    <p:extLst>
      <p:ext uri="{BB962C8B-B14F-4D97-AF65-F5344CB8AC3E}">
        <p14:creationId xmlns:p14="http://schemas.microsoft.com/office/powerpoint/2010/main" val="42084626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>
            <a:normAutofit/>
          </a:bodyPr>
          <a:lstStyle/>
          <a:p>
            <a:r>
              <a:rPr lang="en-IE" dirty="0"/>
              <a:t>Spartan 6, ¼ of SLICEX config., variant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861392"/>
            <a:ext cx="10984048" cy="4628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490002"/>
            <a:ext cx="7465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One isolated FF with CX as input and CQ as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O5 paired with FF into CMUX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connected directly to the slice output C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71BDCE3-1755-4507-B7BC-A25A4C5735FF}"/>
              </a:ext>
            </a:extLst>
          </p:cNvPr>
          <p:cNvCxnSpPr>
            <a:cxnSpLocks/>
          </p:cNvCxnSpPr>
          <p:nvPr/>
        </p:nvCxnSpPr>
        <p:spPr>
          <a:xfrm rot="10800000">
            <a:off x="6573078" y="1524002"/>
            <a:ext cx="1351722" cy="609598"/>
          </a:xfrm>
          <a:prstGeom prst="bentConnector3">
            <a:avLst>
              <a:gd name="adj1" fmla="val 1372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83675A-6060-4398-B0B2-19C4CA19BFF7}"/>
              </a:ext>
            </a:extLst>
          </p:cNvPr>
          <p:cNvCxnSpPr/>
          <p:nvPr/>
        </p:nvCxnSpPr>
        <p:spPr>
          <a:xfrm rot="10800000" flipV="1">
            <a:off x="1762539" y="3313043"/>
            <a:ext cx="7315200" cy="410818"/>
          </a:xfrm>
          <a:prstGeom prst="bentConnector3">
            <a:avLst>
              <a:gd name="adj1" fmla="val 6703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03BDAE-CD89-4934-8598-BC9583419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05948"/>
            <a:ext cx="6745357" cy="119268"/>
          </a:xfrm>
          <a:prstGeom prst="bentConnector3">
            <a:avLst>
              <a:gd name="adj1" fmla="val 9027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E9930A-0F7D-40A6-A6D7-6FF38CCE54C5}"/>
              </a:ext>
            </a:extLst>
          </p:cNvPr>
          <p:cNvCxnSpPr/>
          <p:nvPr/>
        </p:nvCxnSpPr>
        <p:spPr>
          <a:xfrm flipH="1">
            <a:off x="3816627" y="1524001"/>
            <a:ext cx="16432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51B96-4165-456A-8BD3-A6A892BE8C77}"/>
              </a:ext>
            </a:extLst>
          </p:cNvPr>
          <p:cNvCxnSpPr>
            <a:cxnSpLocks/>
          </p:cNvCxnSpPr>
          <p:nvPr/>
        </p:nvCxnSpPr>
        <p:spPr>
          <a:xfrm flipH="1">
            <a:off x="1364974" y="1325217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47D40-B9D8-4D48-840A-E918A3AF93F1}"/>
              </a:ext>
            </a:extLst>
          </p:cNvPr>
          <p:cNvCxnSpPr>
            <a:cxnSpLocks/>
          </p:cNvCxnSpPr>
          <p:nvPr/>
        </p:nvCxnSpPr>
        <p:spPr>
          <a:xfrm flipH="1">
            <a:off x="10293624" y="3339547"/>
            <a:ext cx="6659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40044F-89C0-4DBA-89E3-0DE101DD5D9D}"/>
              </a:ext>
            </a:extLst>
          </p:cNvPr>
          <p:cNvCxnSpPr>
            <a:cxnSpLocks/>
          </p:cNvCxnSpPr>
          <p:nvPr/>
        </p:nvCxnSpPr>
        <p:spPr>
          <a:xfrm flipH="1">
            <a:off x="8382002" y="2325758"/>
            <a:ext cx="21799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267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>
            <a:normAutofit/>
          </a:bodyPr>
          <a:lstStyle/>
          <a:p>
            <a:r>
              <a:rPr lang="en-IE" dirty="0"/>
              <a:t>Spartan 6, ¼ of SLICEX config., variant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861392"/>
            <a:ext cx="10984048" cy="4628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341277"/>
            <a:ext cx="67807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One isolated FF with CX as input and CQ as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connected directly to output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O5 connected directly to output CMUX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Another FF is unused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71BDCE3-1755-4507-B7BC-A25A4C5735FF}"/>
              </a:ext>
            </a:extLst>
          </p:cNvPr>
          <p:cNvCxnSpPr>
            <a:cxnSpLocks/>
          </p:cNvCxnSpPr>
          <p:nvPr/>
        </p:nvCxnSpPr>
        <p:spPr>
          <a:xfrm rot="10800000">
            <a:off x="3816629" y="1510751"/>
            <a:ext cx="2605728" cy="1497493"/>
          </a:xfrm>
          <a:prstGeom prst="bentConnector3">
            <a:avLst>
              <a:gd name="adj1" fmla="val 5915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83675A-6060-4398-B0B2-19C4CA19BFF7}"/>
              </a:ext>
            </a:extLst>
          </p:cNvPr>
          <p:cNvCxnSpPr/>
          <p:nvPr/>
        </p:nvCxnSpPr>
        <p:spPr>
          <a:xfrm rot="10800000" flipV="1">
            <a:off x="1762539" y="3313043"/>
            <a:ext cx="7315200" cy="410818"/>
          </a:xfrm>
          <a:prstGeom prst="bentConnector3">
            <a:avLst>
              <a:gd name="adj1" fmla="val 6703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03BDAE-CD89-4934-8598-BC9583419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05948"/>
            <a:ext cx="6745357" cy="119268"/>
          </a:xfrm>
          <a:prstGeom prst="bentConnector3">
            <a:avLst>
              <a:gd name="adj1" fmla="val 9027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E9930A-0F7D-40A6-A6D7-6FF38CCE54C5}"/>
              </a:ext>
            </a:extLst>
          </p:cNvPr>
          <p:cNvCxnSpPr>
            <a:cxnSpLocks/>
          </p:cNvCxnSpPr>
          <p:nvPr/>
        </p:nvCxnSpPr>
        <p:spPr>
          <a:xfrm flipH="1">
            <a:off x="8481391" y="2345636"/>
            <a:ext cx="22396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51B96-4165-456A-8BD3-A6A892BE8C77}"/>
              </a:ext>
            </a:extLst>
          </p:cNvPr>
          <p:cNvCxnSpPr>
            <a:cxnSpLocks/>
          </p:cNvCxnSpPr>
          <p:nvPr/>
        </p:nvCxnSpPr>
        <p:spPr>
          <a:xfrm flipH="1">
            <a:off x="1364974" y="1325217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47D40-B9D8-4D48-840A-E918A3AF93F1}"/>
              </a:ext>
            </a:extLst>
          </p:cNvPr>
          <p:cNvCxnSpPr>
            <a:cxnSpLocks/>
          </p:cNvCxnSpPr>
          <p:nvPr/>
        </p:nvCxnSpPr>
        <p:spPr>
          <a:xfrm flipH="1">
            <a:off x="10293624" y="3339547"/>
            <a:ext cx="6659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9DD4A5C-41DA-4523-A101-7AFBBAB6F0FE}"/>
              </a:ext>
            </a:extLst>
          </p:cNvPr>
          <p:cNvCxnSpPr>
            <a:cxnSpLocks/>
          </p:cNvCxnSpPr>
          <p:nvPr/>
        </p:nvCxnSpPr>
        <p:spPr>
          <a:xfrm flipV="1">
            <a:off x="6422357" y="2584175"/>
            <a:ext cx="1502443" cy="42407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500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>
            <a:normAutofit/>
          </a:bodyPr>
          <a:lstStyle/>
          <a:p>
            <a:r>
              <a:rPr lang="en-IE" dirty="0"/>
              <a:t>Spartan 6, ¼ of SLICEX config., variant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861392"/>
            <a:ext cx="10984048" cy="4628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341277"/>
            <a:ext cx="108461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One isolated FF with CX as input and CQ as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connected directly to both output C and CMUX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O5 is not used (perhaps this config. can help with routing in some cases)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Another FF is unused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83675A-6060-4398-B0B2-19C4CA19BFF7}"/>
              </a:ext>
            </a:extLst>
          </p:cNvPr>
          <p:cNvCxnSpPr/>
          <p:nvPr/>
        </p:nvCxnSpPr>
        <p:spPr>
          <a:xfrm rot="10800000" flipV="1">
            <a:off x="1762539" y="3313043"/>
            <a:ext cx="7315200" cy="410818"/>
          </a:xfrm>
          <a:prstGeom prst="bentConnector3">
            <a:avLst>
              <a:gd name="adj1" fmla="val 6703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03BDAE-CD89-4934-8598-BC9583419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05948"/>
            <a:ext cx="6745357" cy="119268"/>
          </a:xfrm>
          <a:prstGeom prst="bentConnector3">
            <a:avLst>
              <a:gd name="adj1" fmla="val 9027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E9930A-0F7D-40A6-A6D7-6FF38CCE54C5}"/>
              </a:ext>
            </a:extLst>
          </p:cNvPr>
          <p:cNvCxnSpPr>
            <a:cxnSpLocks/>
          </p:cNvCxnSpPr>
          <p:nvPr/>
        </p:nvCxnSpPr>
        <p:spPr>
          <a:xfrm flipH="1">
            <a:off x="8481391" y="2345636"/>
            <a:ext cx="22396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51B96-4165-456A-8BD3-A6A892BE8C77}"/>
              </a:ext>
            </a:extLst>
          </p:cNvPr>
          <p:cNvCxnSpPr>
            <a:cxnSpLocks/>
          </p:cNvCxnSpPr>
          <p:nvPr/>
        </p:nvCxnSpPr>
        <p:spPr>
          <a:xfrm flipH="1">
            <a:off x="1364974" y="1325217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47D40-B9D8-4D48-840A-E918A3AF93F1}"/>
              </a:ext>
            </a:extLst>
          </p:cNvPr>
          <p:cNvCxnSpPr>
            <a:cxnSpLocks/>
          </p:cNvCxnSpPr>
          <p:nvPr/>
        </p:nvCxnSpPr>
        <p:spPr>
          <a:xfrm flipH="1">
            <a:off x="10293624" y="3339547"/>
            <a:ext cx="6659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9DD4A5C-41DA-4523-A101-7AFBBAB6F0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16478" y="1808375"/>
            <a:ext cx="1590260" cy="385408"/>
          </a:xfrm>
          <a:prstGeom prst="bentConnector3">
            <a:avLst>
              <a:gd name="adj1" fmla="val 9916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984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>
            <a:normAutofit/>
          </a:bodyPr>
          <a:lstStyle/>
          <a:p>
            <a:r>
              <a:rPr lang="en-IE" dirty="0"/>
              <a:t>Spartan 6, ¼ of SLICEX config., variant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861392"/>
            <a:ext cx="10984048" cy="4628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333998"/>
            <a:ext cx="81939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Both LUT outputs are fed through FF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O5 paired with FF into CMUX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paired with FF into CQ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also connected directly into C (may be unused)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71BDCE3-1755-4507-B7BC-A25A4C5735FF}"/>
              </a:ext>
            </a:extLst>
          </p:cNvPr>
          <p:cNvCxnSpPr>
            <a:cxnSpLocks/>
          </p:cNvCxnSpPr>
          <p:nvPr/>
        </p:nvCxnSpPr>
        <p:spPr>
          <a:xfrm rot="10800000">
            <a:off x="6573079" y="1524002"/>
            <a:ext cx="1364975" cy="583094"/>
          </a:xfrm>
          <a:prstGeom prst="bentConnector3">
            <a:avLst>
              <a:gd name="adj1" fmla="val 1504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83675A-6060-4398-B0B2-19C4CA19BF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54887" y="3313042"/>
            <a:ext cx="622854" cy="344558"/>
          </a:xfrm>
          <a:prstGeom prst="bentConnector3">
            <a:avLst>
              <a:gd name="adj1" fmla="val 7765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03BDAE-CD89-4934-8598-BC9583419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05948"/>
            <a:ext cx="6745357" cy="119268"/>
          </a:xfrm>
          <a:prstGeom prst="bentConnector3">
            <a:avLst>
              <a:gd name="adj1" fmla="val 9027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E9930A-0F7D-40A6-A6D7-6FF38CCE54C5}"/>
              </a:ext>
            </a:extLst>
          </p:cNvPr>
          <p:cNvCxnSpPr/>
          <p:nvPr/>
        </p:nvCxnSpPr>
        <p:spPr>
          <a:xfrm flipH="1">
            <a:off x="3816627" y="1524001"/>
            <a:ext cx="16432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51B96-4165-456A-8BD3-A6A892BE8C77}"/>
              </a:ext>
            </a:extLst>
          </p:cNvPr>
          <p:cNvCxnSpPr>
            <a:cxnSpLocks/>
          </p:cNvCxnSpPr>
          <p:nvPr/>
        </p:nvCxnSpPr>
        <p:spPr>
          <a:xfrm flipH="1">
            <a:off x="1364974" y="1325217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47D40-B9D8-4D48-840A-E918A3AF93F1}"/>
              </a:ext>
            </a:extLst>
          </p:cNvPr>
          <p:cNvCxnSpPr>
            <a:cxnSpLocks/>
          </p:cNvCxnSpPr>
          <p:nvPr/>
        </p:nvCxnSpPr>
        <p:spPr>
          <a:xfrm flipH="1">
            <a:off x="10293624" y="3339547"/>
            <a:ext cx="6659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2DCD350-E20E-4175-9F53-B70F35B6AE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1288" y="2425149"/>
            <a:ext cx="2835965" cy="397564"/>
          </a:xfrm>
          <a:prstGeom prst="bentConnector3">
            <a:avLst>
              <a:gd name="adj1" fmla="val -46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593B4D-2C55-4BF4-AE84-7613745908E6}"/>
              </a:ext>
            </a:extLst>
          </p:cNvPr>
          <p:cNvCxnSpPr>
            <a:cxnSpLocks/>
          </p:cNvCxnSpPr>
          <p:nvPr/>
        </p:nvCxnSpPr>
        <p:spPr>
          <a:xfrm flipH="1">
            <a:off x="8454888" y="2339009"/>
            <a:ext cx="23323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0928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>
            <a:normAutofit/>
          </a:bodyPr>
          <a:lstStyle/>
          <a:p>
            <a:r>
              <a:rPr lang="en-IE" dirty="0"/>
              <a:t>Spartan 6, ¼ of SLICEX config., variant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861392"/>
            <a:ext cx="10984048" cy="4628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333998"/>
            <a:ext cx="81939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O5 is now goes directly into CMUX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paired with FF into CQ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also connected directly into C (may be unused)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One FF is unused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71BDCE3-1755-4507-B7BC-A25A4C5735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02017" y="2584173"/>
            <a:ext cx="1736038" cy="410817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83675A-6060-4398-B0B2-19C4CA19BF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54887" y="3313042"/>
            <a:ext cx="622854" cy="344558"/>
          </a:xfrm>
          <a:prstGeom prst="bentConnector3">
            <a:avLst>
              <a:gd name="adj1" fmla="val 7765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03BDAE-CD89-4934-8598-BC9583419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05948"/>
            <a:ext cx="6745357" cy="119268"/>
          </a:xfrm>
          <a:prstGeom prst="bentConnector3">
            <a:avLst>
              <a:gd name="adj1" fmla="val 9027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51B96-4165-456A-8BD3-A6A892BE8C77}"/>
              </a:ext>
            </a:extLst>
          </p:cNvPr>
          <p:cNvCxnSpPr>
            <a:cxnSpLocks/>
          </p:cNvCxnSpPr>
          <p:nvPr/>
        </p:nvCxnSpPr>
        <p:spPr>
          <a:xfrm flipH="1">
            <a:off x="1364974" y="1325217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47D40-B9D8-4D48-840A-E918A3AF93F1}"/>
              </a:ext>
            </a:extLst>
          </p:cNvPr>
          <p:cNvCxnSpPr>
            <a:cxnSpLocks/>
          </p:cNvCxnSpPr>
          <p:nvPr/>
        </p:nvCxnSpPr>
        <p:spPr>
          <a:xfrm flipH="1">
            <a:off x="10293624" y="3339547"/>
            <a:ext cx="6659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2DCD350-E20E-4175-9F53-B70F35B6AE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1288" y="2425149"/>
            <a:ext cx="2835965" cy="397564"/>
          </a:xfrm>
          <a:prstGeom prst="bentConnector3">
            <a:avLst>
              <a:gd name="adj1" fmla="val -46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593B4D-2C55-4BF4-AE84-7613745908E6}"/>
              </a:ext>
            </a:extLst>
          </p:cNvPr>
          <p:cNvCxnSpPr>
            <a:cxnSpLocks/>
          </p:cNvCxnSpPr>
          <p:nvPr/>
        </p:nvCxnSpPr>
        <p:spPr>
          <a:xfrm flipH="1">
            <a:off x="8454888" y="2339009"/>
            <a:ext cx="23323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CDAD5F-F917-4C63-A11C-D1D073E5CA28}"/>
              </a:ext>
            </a:extLst>
          </p:cNvPr>
          <p:cNvCxnSpPr>
            <a:cxnSpLocks/>
          </p:cNvCxnSpPr>
          <p:nvPr/>
        </p:nvCxnSpPr>
        <p:spPr>
          <a:xfrm rot="10800000">
            <a:off x="3816627" y="1497498"/>
            <a:ext cx="2385390" cy="1497492"/>
          </a:xfrm>
          <a:prstGeom prst="bentConnector3">
            <a:avLst>
              <a:gd name="adj1" fmla="val 5444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795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>
            <a:normAutofit/>
          </a:bodyPr>
          <a:lstStyle/>
          <a:p>
            <a:r>
              <a:rPr lang="en-IE" dirty="0"/>
              <a:t>Spartan 6, ¼ of SLICEX config., variant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861392"/>
            <a:ext cx="10984048" cy="4628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333998"/>
            <a:ext cx="80657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paired with FF into CQ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also connected directly into C, and into CMUX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One FF is unused, as well as LUT O5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Not sure if this combination is used and if so - how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71BDCE3-1755-4507-B7BC-A25A4C5735FF}"/>
              </a:ext>
            </a:extLst>
          </p:cNvPr>
          <p:cNvCxnSpPr>
            <a:cxnSpLocks/>
          </p:cNvCxnSpPr>
          <p:nvPr/>
        </p:nvCxnSpPr>
        <p:spPr>
          <a:xfrm rot="10800000">
            <a:off x="6202017" y="1285464"/>
            <a:ext cx="1736036" cy="1457737"/>
          </a:xfrm>
          <a:prstGeom prst="bentConnector3">
            <a:avLst>
              <a:gd name="adj1" fmla="val 1641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83675A-6060-4398-B0B2-19C4CA19BF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54887" y="3313042"/>
            <a:ext cx="622854" cy="344558"/>
          </a:xfrm>
          <a:prstGeom prst="bentConnector3">
            <a:avLst>
              <a:gd name="adj1" fmla="val 7765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03BDAE-CD89-4934-8598-BC9583419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05948"/>
            <a:ext cx="6745357" cy="119268"/>
          </a:xfrm>
          <a:prstGeom prst="bentConnector3">
            <a:avLst>
              <a:gd name="adj1" fmla="val 9027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51B96-4165-456A-8BD3-A6A892BE8C77}"/>
              </a:ext>
            </a:extLst>
          </p:cNvPr>
          <p:cNvCxnSpPr>
            <a:cxnSpLocks/>
          </p:cNvCxnSpPr>
          <p:nvPr/>
        </p:nvCxnSpPr>
        <p:spPr>
          <a:xfrm flipH="1">
            <a:off x="1364974" y="1325217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47D40-B9D8-4D48-840A-E918A3AF93F1}"/>
              </a:ext>
            </a:extLst>
          </p:cNvPr>
          <p:cNvCxnSpPr>
            <a:cxnSpLocks/>
          </p:cNvCxnSpPr>
          <p:nvPr/>
        </p:nvCxnSpPr>
        <p:spPr>
          <a:xfrm flipH="1">
            <a:off x="10293624" y="3339547"/>
            <a:ext cx="6659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2DCD350-E20E-4175-9F53-B70F35B6AE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1288" y="2425149"/>
            <a:ext cx="2835965" cy="397564"/>
          </a:xfrm>
          <a:prstGeom prst="bentConnector3">
            <a:avLst>
              <a:gd name="adj1" fmla="val -46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593B4D-2C55-4BF4-AE84-7613745908E6}"/>
              </a:ext>
            </a:extLst>
          </p:cNvPr>
          <p:cNvCxnSpPr>
            <a:cxnSpLocks/>
          </p:cNvCxnSpPr>
          <p:nvPr/>
        </p:nvCxnSpPr>
        <p:spPr>
          <a:xfrm flipH="1">
            <a:off x="8454888" y="2339009"/>
            <a:ext cx="23323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CDAD5F-F917-4C63-A11C-D1D073E5CA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85464"/>
            <a:ext cx="2385390" cy="82534"/>
          </a:xfrm>
          <a:prstGeom prst="bentConnector3">
            <a:avLst>
              <a:gd name="adj1" fmla="val 6888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582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55689E-A6DF-4A07-A0C5-0DBFABD8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84" y="-1"/>
            <a:ext cx="6968234" cy="688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3" y="139838"/>
            <a:ext cx="4635848" cy="1861240"/>
          </a:xfrm>
        </p:spPr>
        <p:txBody>
          <a:bodyPr>
            <a:normAutofit/>
          </a:bodyPr>
          <a:lstStyle/>
          <a:p>
            <a:r>
              <a:rPr lang="en-IE" dirty="0"/>
              <a:t>FPGA interconnects</a:t>
            </a:r>
            <a:br>
              <a:rPr lang="en-IE" dirty="0"/>
            </a:b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75976-9EE9-4A00-8999-27AD7E0D25FF}"/>
              </a:ext>
            </a:extLst>
          </p:cNvPr>
          <p:cNvSpPr txBox="1"/>
          <p:nvPr/>
        </p:nvSpPr>
        <p:spPr>
          <a:xfrm>
            <a:off x="121682" y="1202978"/>
            <a:ext cx="46358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/>
              <a:t>A very generic FPGA architecture: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/>
              <a:t>An </a:t>
            </a:r>
            <a:r>
              <a:rPr lang="en-IE" sz="3200"/>
              <a:t>ocean (</a:t>
            </a:r>
            <a:r>
              <a:rPr lang="en-IE" sz="2400"/>
              <a:t>sea</a:t>
            </a:r>
            <a:r>
              <a:rPr lang="en-IE" sz="3200"/>
              <a:t>, </a:t>
            </a:r>
            <a:r>
              <a:rPr lang="en-IE" sz="2000"/>
              <a:t>lake</a:t>
            </a:r>
            <a:r>
              <a:rPr lang="en-IE" sz="3200"/>
              <a:t>, </a:t>
            </a:r>
            <a:r>
              <a:rPr lang="en-IE"/>
              <a:t>puddle</a:t>
            </a:r>
            <a:r>
              <a:rPr lang="en-IE" sz="3200" dirty="0"/>
              <a:t>) of configurable logic blocks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/>
              <a:t>Connected by programmable interconnects</a:t>
            </a:r>
          </a:p>
        </p:txBody>
      </p:sp>
    </p:spTree>
    <p:extLst>
      <p:ext uri="{BB962C8B-B14F-4D97-AF65-F5344CB8AC3E}">
        <p14:creationId xmlns:p14="http://schemas.microsoft.com/office/powerpoint/2010/main" val="10277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physical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3800" dirty="0"/>
              <a:t>By example, system </a:t>
            </a:r>
            <a:r>
              <a:rPr lang="en-IE" sz="3800" b="1" dirty="0"/>
              <a:t>time</a:t>
            </a:r>
            <a:r>
              <a:rPr lang="en-IE" sz="3800" dirty="0"/>
              <a:t> type: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time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1e20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fs;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1000 fs;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ns = 1000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us = 1000 ns;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1000 us;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sec = 1000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min = 60 sec;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hr = 60 min;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units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time;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679877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3" y="139837"/>
            <a:ext cx="5086422" cy="2060024"/>
          </a:xfrm>
        </p:spPr>
        <p:txBody>
          <a:bodyPr>
            <a:normAutofit/>
          </a:bodyPr>
          <a:lstStyle/>
          <a:p>
            <a:r>
              <a:rPr lang="en-IE" dirty="0"/>
              <a:t>FPGA interconnects</a:t>
            </a:r>
            <a:br>
              <a:rPr lang="en-IE" dirty="0"/>
            </a:br>
            <a:r>
              <a:rPr lang="en-IE" dirty="0"/>
              <a:t>In the real world</a:t>
            </a:r>
            <a:br>
              <a:rPr lang="en-IE" dirty="0"/>
            </a:b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75976-9EE9-4A00-8999-27AD7E0D25FF}"/>
              </a:ext>
            </a:extLst>
          </p:cNvPr>
          <p:cNvSpPr txBox="1"/>
          <p:nvPr/>
        </p:nvSpPr>
        <p:spPr>
          <a:xfrm>
            <a:off x="293959" y="1506267"/>
            <a:ext cx="50864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400" b="1" dirty="0"/>
              <a:t>This </a:t>
            </a:r>
          </a:p>
          <a:p>
            <a:pPr algn="ctr"/>
            <a:r>
              <a:rPr lang="en-IE" sz="4400" b="1" dirty="0"/>
              <a:t>Is </a:t>
            </a:r>
            <a:br>
              <a:rPr lang="en-IE" sz="4400" b="1" dirty="0"/>
            </a:br>
            <a:r>
              <a:rPr lang="en-IE" sz="4400" b="1" dirty="0"/>
              <a:t>Spartan!</a:t>
            </a:r>
            <a:br>
              <a:rPr lang="en-IE" sz="3200" dirty="0"/>
            </a:br>
            <a:r>
              <a:rPr lang="en-IE" dirty="0"/>
              <a:t>(Spartan 6, </a:t>
            </a:r>
            <a:r>
              <a:rPr lang="fr-FR" dirty="0"/>
              <a:t>XC6SLX9, </a:t>
            </a:r>
          </a:p>
          <a:p>
            <a:pPr algn="ctr"/>
            <a:r>
              <a:rPr lang="fr-FR" dirty="0"/>
              <a:t>1430 slices, 5720 luts, 11440 </a:t>
            </a:r>
            <a:r>
              <a:rPr lang="en-IE" dirty="0"/>
              <a:t>FFs</a:t>
            </a:r>
            <a:r>
              <a:rPr lang="fr-FR" dirty="0"/>
              <a:t>)</a:t>
            </a:r>
          </a:p>
          <a:p>
            <a:r>
              <a:rPr lang="en-IE" sz="2400" dirty="0"/>
              <a:t>Displaying: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Long lines (magenta)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Pin lines (green)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Switch matrixes (‘big’ squares)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Slices (tiny dots)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b="1" dirty="0">
                <a:solidFill>
                  <a:srgbClr val="FF0000"/>
                </a:solidFill>
              </a:rPr>
              <a:t>Local slice-level lines are not displayed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38177-6F6B-462A-8E27-FCA07ED6B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969" y="0"/>
            <a:ext cx="6628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959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3" y="139837"/>
            <a:ext cx="5086422" cy="2060024"/>
          </a:xfrm>
        </p:spPr>
        <p:txBody>
          <a:bodyPr>
            <a:normAutofit/>
          </a:bodyPr>
          <a:lstStyle/>
          <a:p>
            <a:r>
              <a:rPr lang="en-IE" dirty="0"/>
              <a:t>FPGA interconnects</a:t>
            </a:r>
            <a:br>
              <a:rPr lang="en-IE" dirty="0"/>
            </a:br>
            <a:r>
              <a:rPr lang="en-IE" dirty="0"/>
              <a:t>In the real world</a:t>
            </a:r>
            <a:br>
              <a:rPr lang="en-IE" dirty="0"/>
            </a:b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75976-9EE9-4A00-8999-27AD7E0D25FF}"/>
              </a:ext>
            </a:extLst>
          </p:cNvPr>
          <p:cNvSpPr txBox="1"/>
          <p:nvPr/>
        </p:nvSpPr>
        <p:spPr>
          <a:xfrm>
            <a:off x="293959" y="1506267"/>
            <a:ext cx="50864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400" b="1" dirty="0"/>
              <a:t>This </a:t>
            </a:r>
            <a:br>
              <a:rPr lang="en-IE" sz="4400" b="1" dirty="0"/>
            </a:br>
            <a:r>
              <a:rPr lang="en-IE" sz="4400" b="1" dirty="0"/>
              <a:t>Is </a:t>
            </a:r>
            <a:br>
              <a:rPr lang="en-IE" sz="4400" b="1" dirty="0"/>
            </a:br>
            <a:r>
              <a:rPr lang="en-IE" sz="4400" b="1" dirty="0"/>
              <a:t>Spartan!</a:t>
            </a:r>
            <a:br>
              <a:rPr lang="en-IE" sz="3200" dirty="0"/>
            </a:br>
            <a:r>
              <a:rPr lang="en-IE" dirty="0"/>
              <a:t>(Spartan 6, </a:t>
            </a:r>
            <a:r>
              <a:rPr lang="fr-FR" dirty="0"/>
              <a:t>XC6SLX9, </a:t>
            </a:r>
          </a:p>
          <a:p>
            <a:pPr algn="ctr"/>
            <a:r>
              <a:rPr lang="fr-FR" dirty="0"/>
              <a:t>1430 slices, 5720 luts, 11440 </a:t>
            </a:r>
            <a:r>
              <a:rPr lang="en-IE" dirty="0"/>
              <a:t>FFs</a:t>
            </a:r>
            <a:r>
              <a:rPr lang="fr-FR" dirty="0"/>
              <a:t>)</a:t>
            </a:r>
          </a:p>
          <a:p>
            <a:r>
              <a:rPr lang="en-IE" sz="2400" dirty="0"/>
              <a:t>Displaying: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Long lines (magenta)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Pin lines (green)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Switch matrixes (‘big’ squares)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Slices (tiny dots)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Local slice-level lines (white mess)</a:t>
            </a:r>
            <a:endParaRPr lang="en-IE" sz="24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BE7F80-B753-48B9-A641-9777456D0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529" y="0"/>
            <a:ext cx="6269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387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3" y="139837"/>
            <a:ext cx="5086422" cy="1702215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 structure, only slices</a:t>
            </a:r>
            <a:br>
              <a:rPr lang="en-IE" dirty="0"/>
            </a:b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75976-9EE9-4A00-8999-27AD7E0D25FF}"/>
              </a:ext>
            </a:extLst>
          </p:cNvPr>
          <p:cNvSpPr txBox="1"/>
          <p:nvPr/>
        </p:nvSpPr>
        <p:spPr>
          <a:xfrm>
            <a:off x="293959" y="1506267"/>
            <a:ext cx="50864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/>
              <a:t>Only CLBS and the “eth preamble” bitstream routes are displayed</a:t>
            </a:r>
          </a:p>
          <a:p>
            <a:endParaRPr lang="en-IE" sz="3600" dirty="0"/>
          </a:p>
          <a:p>
            <a:r>
              <a:rPr lang="en-IE" sz="3600" dirty="0"/>
              <a:t>Key point: in the FPGA, most of the space is taken by the configurable routing / interconnects, and not by the logic cells</a:t>
            </a:r>
            <a:endParaRPr lang="en-IE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4016EB-C54F-43B3-BA20-5A91C08A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164" y="0"/>
            <a:ext cx="6258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72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3" y="179593"/>
            <a:ext cx="11049900" cy="1066111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XC6SLX9, </a:t>
            </a:r>
            <a:r>
              <a:rPr lang="en-IE" b="1" dirty="0"/>
              <a:t>zoom in, </a:t>
            </a:r>
            <a:r>
              <a:rPr lang="en-IE" dirty="0"/>
              <a:t>local lines not displayed</a:t>
            </a:r>
            <a:br>
              <a:rPr lang="en-IE" dirty="0"/>
            </a:b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F543D-0302-42EF-B4CF-E53147E15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380"/>
            <a:ext cx="12192000" cy="6042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09DEA-F696-4BFB-939A-63DCDB5BEF28}"/>
              </a:ext>
            </a:extLst>
          </p:cNvPr>
          <p:cNvSpPr txBox="1"/>
          <p:nvPr/>
        </p:nvSpPr>
        <p:spPr>
          <a:xfrm>
            <a:off x="426483" y="4823791"/>
            <a:ext cx="2540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>
                <a:solidFill>
                  <a:srgbClr val="FFFF00"/>
                </a:solidFill>
              </a:rPr>
              <a:t>Switch matrixes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949A5F-6B7D-4D8D-905D-66D5E5879104}"/>
              </a:ext>
            </a:extLst>
          </p:cNvPr>
          <p:cNvCxnSpPr>
            <a:cxnSpLocks/>
          </p:cNvCxnSpPr>
          <p:nvPr/>
        </p:nvCxnSpPr>
        <p:spPr>
          <a:xfrm flipH="1" flipV="1">
            <a:off x="874643" y="4651514"/>
            <a:ext cx="291548" cy="27829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6D1D7E-9BFC-4610-A3E8-D308AF88CAE6}"/>
              </a:ext>
            </a:extLst>
          </p:cNvPr>
          <p:cNvCxnSpPr>
            <a:cxnSpLocks/>
          </p:cNvCxnSpPr>
          <p:nvPr/>
        </p:nvCxnSpPr>
        <p:spPr>
          <a:xfrm flipH="1" flipV="1">
            <a:off x="914401" y="4227443"/>
            <a:ext cx="251790" cy="70236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EF0A31-A4E3-44B7-A87F-B73B994C43DC}"/>
              </a:ext>
            </a:extLst>
          </p:cNvPr>
          <p:cNvCxnSpPr>
            <a:cxnSpLocks/>
          </p:cNvCxnSpPr>
          <p:nvPr/>
        </p:nvCxnSpPr>
        <p:spPr>
          <a:xfrm flipH="1" flipV="1">
            <a:off x="914401" y="3836691"/>
            <a:ext cx="357808" cy="10931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F55462-321B-4DA5-AF41-178B7C3FCD30}"/>
              </a:ext>
            </a:extLst>
          </p:cNvPr>
          <p:cNvCxnSpPr>
            <a:cxnSpLocks/>
          </p:cNvCxnSpPr>
          <p:nvPr/>
        </p:nvCxnSpPr>
        <p:spPr>
          <a:xfrm flipH="1" flipV="1">
            <a:off x="3523387" y="4227444"/>
            <a:ext cx="357808" cy="190831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E5DA97-5DF1-4D7F-B840-BBAFF86BD199}"/>
              </a:ext>
            </a:extLst>
          </p:cNvPr>
          <p:cNvSpPr txBox="1"/>
          <p:nvPr/>
        </p:nvSpPr>
        <p:spPr>
          <a:xfrm>
            <a:off x="3411122" y="604262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>
                <a:solidFill>
                  <a:srgbClr val="FFFF00"/>
                </a:solidFill>
              </a:rPr>
              <a:t>Pin lines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A7AEA6-5C47-4D27-B92C-22C6D890F1C4}"/>
              </a:ext>
            </a:extLst>
          </p:cNvPr>
          <p:cNvSpPr txBox="1"/>
          <p:nvPr/>
        </p:nvSpPr>
        <p:spPr>
          <a:xfrm>
            <a:off x="7168113" y="6304230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>
                <a:solidFill>
                  <a:srgbClr val="FFFF00"/>
                </a:solidFill>
              </a:rPr>
              <a:t>Long lines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E37550-2886-4CC9-870C-BD79FD0E26D5}"/>
              </a:ext>
            </a:extLst>
          </p:cNvPr>
          <p:cNvCxnSpPr>
            <a:cxnSpLocks/>
          </p:cNvCxnSpPr>
          <p:nvPr/>
        </p:nvCxnSpPr>
        <p:spPr>
          <a:xfrm flipV="1">
            <a:off x="8426689" y="4227443"/>
            <a:ext cx="2506354" cy="21267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8C677E-C1DF-49BC-888C-60F0FCE9CC99}"/>
              </a:ext>
            </a:extLst>
          </p:cNvPr>
          <p:cNvCxnSpPr>
            <a:cxnSpLocks/>
          </p:cNvCxnSpPr>
          <p:nvPr/>
        </p:nvCxnSpPr>
        <p:spPr>
          <a:xfrm flipH="1" flipV="1">
            <a:off x="5293585" y="4196893"/>
            <a:ext cx="2218703" cy="21572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508A06-067A-4DF9-B5FE-5D05995180D2}"/>
              </a:ext>
            </a:extLst>
          </p:cNvPr>
          <p:cNvCxnSpPr>
            <a:cxnSpLocks/>
          </p:cNvCxnSpPr>
          <p:nvPr/>
        </p:nvCxnSpPr>
        <p:spPr>
          <a:xfrm flipV="1">
            <a:off x="8014558" y="3538330"/>
            <a:ext cx="690438" cy="28498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AE2D824-7F42-476C-832D-14EDD0935677}"/>
              </a:ext>
            </a:extLst>
          </p:cNvPr>
          <p:cNvSpPr txBox="1"/>
          <p:nvPr/>
        </p:nvSpPr>
        <p:spPr>
          <a:xfrm>
            <a:off x="5120651" y="1473806"/>
            <a:ext cx="4665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>
                <a:solidFill>
                  <a:srgbClr val="FFFF00"/>
                </a:solidFill>
              </a:rPr>
              <a:t>CLBs are too small to see here</a:t>
            </a:r>
          </a:p>
        </p:txBody>
      </p:sp>
    </p:spTree>
    <p:extLst>
      <p:ext uri="{BB962C8B-B14F-4D97-AF65-F5344CB8AC3E}">
        <p14:creationId xmlns:p14="http://schemas.microsoft.com/office/powerpoint/2010/main" val="221443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3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3" y="179593"/>
            <a:ext cx="11049900" cy="1066111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XC6SLX9, further </a:t>
            </a:r>
            <a:r>
              <a:rPr lang="en-IE" b="1" dirty="0"/>
              <a:t>zoom in</a:t>
            </a:r>
            <a:r>
              <a:rPr lang="en-IE" dirty="0"/>
              <a:t>, no local lines</a:t>
            </a:r>
            <a:br>
              <a:rPr lang="en-IE" dirty="0"/>
            </a:b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2666F-2739-4D21-A021-9379AB852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223"/>
            <a:ext cx="12192000" cy="6029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26E06F-DF87-4F0F-B746-06B6E27E7685}"/>
              </a:ext>
            </a:extLst>
          </p:cNvPr>
          <p:cNvSpPr txBox="1"/>
          <p:nvPr/>
        </p:nvSpPr>
        <p:spPr>
          <a:xfrm>
            <a:off x="6641763" y="6122504"/>
            <a:ext cx="2540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>
                <a:solidFill>
                  <a:srgbClr val="FFFF00"/>
                </a:solidFill>
              </a:rPr>
              <a:t>Switch matrixes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D1E04D-33E7-4AB8-B486-DDDB393A4994}"/>
              </a:ext>
            </a:extLst>
          </p:cNvPr>
          <p:cNvCxnSpPr>
            <a:cxnSpLocks/>
          </p:cNvCxnSpPr>
          <p:nvPr/>
        </p:nvCxnSpPr>
        <p:spPr>
          <a:xfrm flipH="1" flipV="1">
            <a:off x="7089923" y="5950227"/>
            <a:ext cx="291548" cy="27829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3C860B-0328-4A5B-89C4-F6E17AA9A26E}"/>
              </a:ext>
            </a:extLst>
          </p:cNvPr>
          <p:cNvCxnSpPr>
            <a:cxnSpLocks/>
          </p:cNvCxnSpPr>
          <p:nvPr/>
        </p:nvCxnSpPr>
        <p:spPr>
          <a:xfrm flipH="1" flipV="1">
            <a:off x="6983896" y="4731026"/>
            <a:ext cx="397575" cy="14974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F818B0-5670-4BB7-8268-1A1DCA033DC4}"/>
              </a:ext>
            </a:extLst>
          </p:cNvPr>
          <p:cNvCxnSpPr>
            <a:cxnSpLocks/>
          </p:cNvCxnSpPr>
          <p:nvPr/>
        </p:nvCxnSpPr>
        <p:spPr>
          <a:xfrm flipH="1" flipV="1">
            <a:off x="4094922" y="5658678"/>
            <a:ext cx="495189" cy="6629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85B7DF-2B12-4EEF-8FC1-AEB0FE0F2750}"/>
              </a:ext>
            </a:extLst>
          </p:cNvPr>
          <p:cNvSpPr txBox="1"/>
          <p:nvPr/>
        </p:nvSpPr>
        <p:spPr>
          <a:xfrm>
            <a:off x="4120038" y="6228522"/>
            <a:ext cx="2413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FFFF00"/>
                </a:solidFill>
              </a:rPr>
              <a:t>Slices (of CLB)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67EA9D-6515-4FC8-801B-53296F185D4D}"/>
              </a:ext>
            </a:extLst>
          </p:cNvPr>
          <p:cNvCxnSpPr>
            <a:cxnSpLocks/>
          </p:cNvCxnSpPr>
          <p:nvPr/>
        </p:nvCxnSpPr>
        <p:spPr>
          <a:xfrm flipH="1" flipV="1">
            <a:off x="4011598" y="5830958"/>
            <a:ext cx="578513" cy="49070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3A5171-CCEB-44A3-8A09-0CC032C2FBDD}"/>
              </a:ext>
            </a:extLst>
          </p:cNvPr>
          <p:cNvCxnSpPr>
            <a:cxnSpLocks/>
          </p:cNvCxnSpPr>
          <p:nvPr/>
        </p:nvCxnSpPr>
        <p:spPr>
          <a:xfrm flipH="1" flipV="1">
            <a:off x="4094922" y="4916557"/>
            <a:ext cx="809562" cy="140510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4BA3AE-E99A-46A8-9F60-AB12A46C2735}"/>
              </a:ext>
            </a:extLst>
          </p:cNvPr>
          <p:cNvCxnSpPr>
            <a:cxnSpLocks/>
          </p:cNvCxnSpPr>
          <p:nvPr/>
        </p:nvCxnSpPr>
        <p:spPr>
          <a:xfrm flipH="1" flipV="1">
            <a:off x="4120038" y="4731026"/>
            <a:ext cx="784446" cy="159063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23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2" y="179593"/>
            <a:ext cx="11765517" cy="1066111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XC6SLX9, </a:t>
            </a:r>
            <a:r>
              <a:rPr lang="en-IE" b="1" dirty="0"/>
              <a:t>local lines displayed</a:t>
            </a:r>
            <a:br>
              <a:rPr lang="en-IE" dirty="0"/>
            </a:b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FBD19-C083-4C17-BD6F-EA41AB1C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184"/>
            <a:ext cx="12192000" cy="60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361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3" y="179593"/>
            <a:ext cx="11049900" cy="1066111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XC6SLX9, further </a:t>
            </a:r>
            <a:r>
              <a:rPr lang="en-IE" b="1" dirty="0"/>
              <a:t>zoom in</a:t>
            </a:r>
            <a:br>
              <a:rPr lang="en-IE" dirty="0"/>
            </a:b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CF05F-9F4C-4828-994C-8A8C8BB4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340"/>
            <a:ext cx="12192000" cy="605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557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3" y="179593"/>
            <a:ext cx="11049900" cy="1066111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XC6SLX9, further </a:t>
            </a:r>
            <a:r>
              <a:rPr lang="en-IE" b="1" dirty="0"/>
              <a:t>zoom in</a:t>
            </a:r>
            <a:br>
              <a:rPr lang="en-IE" dirty="0"/>
            </a:b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E2DFE-E1A4-49C4-8C38-96844A929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7150"/>
            <a:ext cx="12192000" cy="59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914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3" y="179593"/>
            <a:ext cx="11049900" cy="1066111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XC6SLX9, at a max </a:t>
            </a:r>
            <a:r>
              <a:rPr lang="en-IE" b="1" dirty="0"/>
              <a:t>zoom</a:t>
            </a:r>
            <a:br>
              <a:rPr lang="en-IE" dirty="0"/>
            </a:b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9B7CF-227B-4D96-8372-365AEDA4C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678"/>
            <a:ext cx="12192000" cy="6002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2D0904-BF6D-4255-AC17-06FE04A76285}"/>
              </a:ext>
            </a:extLst>
          </p:cNvPr>
          <p:cNvSpPr txBox="1"/>
          <p:nvPr/>
        </p:nvSpPr>
        <p:spPr>
          <a:xfrm>
            <a:off x="6347791" y="6002322"/>
            <a:ext cx="2201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Switch matrixes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AD1622-FE71-4956-87DD-2C5FCE67CAD9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4399722" y="5632174"/>
            <a:ext cx="1948069" cy="6009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A95C71-1F50-4F3B-83D7-37083A3F8EA1}"/>
              </a:ext>
            </a:extLst>
          </p:cNvPr>
          <p:cNvCxnSpPr/>
          <p:nvPr/>
        </p:nvCxnSpPr>
        <p:spPr>
          <a:xfrm flipV="1">
            <a:off x="8189843" y="5608309"/>
            <a:ext cx="781879" cy="624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395538-F07E-4622-B5DC-E03BAE30056E}"/>
              </a:ext>
            </a:extLst>
          </p:cNvPr>
          <p:cNvSpPr txBox="1"/>
          <p:nvPr/>
        </p:nvSpPr>
        <p:spPr>
          <a:xfrm>
            <a:off x="8766313" y="1014871"/>
            <a:ext cx="1469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Two slices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9BB4A1-C942-46D1-994D-7652885899A9}"/>
              </a:ext>
            </a:extLst>
          </p:cNvPr>
          <p:cNvCxnSpPr>
            <a:cxnSpLocks/>
          </p:cNvCxnSpPr>
          <p:nvPr/>
        </p:nvCxnSpPr>
        <p:spPr>
          <a:xfrm>
            <a:off x="10137913" y="1404897"/>
            <a:ext cx="636104" cy="1431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23AB64-6D0F-4724-8BCF-5F13DB394759}"/>
              </a:ext>
            </a:extLst>
          </p:cNvPr>
          <p:cNvCxnSpPr>
            <a:cxnSpLocks/>
          </p:cNvCxnSpPr>
          <p:nvPr/>
        </p:nvCxnSpPr>
        <p:spPr>
          <a:xfrm>
            <a:off x="9550954" y="1395820"/>
            <a:ext cx="480942" cy="33352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9E9AB3-9B71-405D-9948-FB7FA871BCB2}"/>
              </a:ext>
            </a:extLst>
          </p:cNvPr>
          <p:cNvSpPr txBox="1"/>
          <p:nvPr/>
        </p:nvSpPr>
        <p:spPr>
          <a:xfrm>
            <a:off x="10683254" y="6141861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Long Lines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FF511-4E4F-4D14-A0F2-39A0318DFB4F}"/>
              </a:ext>
            </a:extLst>
          </p:cNvPr>
          <p:cNvSpPr txBox="1"/>
          <p:nvPr/>
        </p:nvSpPr>
        <p:spPr>
          <a:xfrm>
            <a:off x="-77100" y="2822713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Short Lines</a:t>
            </a:r>
          </a:p>
        </p:txBody>
      </p:sp>
    </p:spTree>
    <p:extLst>
      <p:ext uri="{BB962C8B-B14F-4D97-AF65-F5344CB8AC3E}">
        <p14:creationId xmlns:p14="http://schemas.microsoft.com/office/powerpoint/2010/main" val="41927016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4980F4-CC28-4A32-9B82-AECE2B093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" y="200369"/>
            <a:ext cx="3704049" cy="6266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97458F-5BDA-42E6-AC6E-890254A73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552" y="200369"/>
            <a:ext cx="3871350" cy="6457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B851C2-8FEE-4BD7-8F2D-787C4FB91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374" y="200369"/>
            <a:ext cx="4011750" cy="3300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424962-E153-4AA8-8FC2-FDE78C94C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378" y="3521617"/>
            <a:ext cx="3225741" cy="31360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14B4622-1AD6-4980-BAE2-D0CA48057E84}"/>
              </a:ext>
            </a:extLst>
          </p:cNvPr>
          <p:cNvSpPr/>
          <p:nvPr/>
        </p:nvSpPr>
        <p:spPr>
          <a:xfrm>
            <a:off x="1790700" y="2781300"/>
            <a:ext cx="609600" cy="1181100"/>
          </a:xfrm>
          <a:prstGeom prst="rect">
            <a:avLst/>
          </a:prstGeom>
          <a:noFill/>
          <a:ln w="571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68487F-224A-4EDF-80BE-229CED59CC7B}"/>
              </a:ext>
            </a:extLst>
          </p:cNvPr>
          <p:cNvCxnSpPr>
            <a:cxnSpLocks/>
          </p:cNvCxnSpPr>
          <p:nvPr/>
        </p:nvCxnSpPr>
        <p:spPr>
          <a:xfrm flipV="1">
            <a:off x="1790700" y="200370"/>
            <a:ext cx="2223852" cy="258093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BF5576-6D92-4EA5-B1F0-5AF6C715BE87}"/>
              </a:ext>
            </a:extLst>
          </p:cNvPr>
          <p:cNvCxnSpPr>
            <a:cxnSpLocks/>
          </p:cNvCxnSpPr>
          <p:nvPr/>
        </p:nvCxnSpPr>
        <p:spPr>
          <a:xfrm>
            <a:off x="1790700" y="3962400"/>
            <a:ext cx="2223852" cy="265706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BBAD0C-8F41-4EA3-8593-3A694E51461E}"/>
              </a:ext>
            </a:extLst>
          </p:cNvPr>
          <p:cNvSpPr/>
          <p:nvPr/>
        </p:nvSpPr>
        <p:spPr>
          <a:xfrm>
            <a:off x="5998014" y="2085560"/>
            <a:ext cx="609600" cy="631134"/>
          </a:xfrm>
          <a:prstGeom prst="rect">
            <a:avLst/>
          </a:prstGeom>
          <a:noFill/>
          <a:ln w="571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1005CF-F0BE-4751-812C-F409C48C88DA}"/>
              </a:ext>
            </a:extLst>
          </p:cNvPr>
          <p:cNvCxnSpPr>
            <a:cxnSpLocks/>
          </p:cNvCxnSpPr>
          <p:nvPr/>
        </p:nvCxnSpPr>
        <p:spPr>
          <a:xfrm flipV="1">
            <a:off x="5998014" y="200368"/>
            <a:ext cx="2035514" cy="1881018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B61DF2-4C2B-45F8-991A-A315FABF1121}"/>
              </a:ext>
            </a:extLst>
          </p:cNvPr>
          <p:cNvCxnSpPr>
            <a:cxnSpLocks/>
          </p:cNvCxnSpPr>
          <p:nvPr/>
        </p:nvCxnSpPr>
        <p:spPr>
          <a:xfrm>
            <a:off x="6090778" y="2716694"/>
            <a:ext cx="2086672" cy="80492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34702-EE0F-44BE-B3B2-BEAC1D12E2B6}"/>
              </a:ext>
            </a:extLst>
          </p:cNvPr>
          <p:cNvSpPr/>
          <p:nvPr/>
        </p:nvSpPr>
        <p:spPr>
          <a:xfrm>
            <a:off x="10016990" y="1492491"/>
            <a:ext cx="810036" cy="853143"/>
          </a:xfrm>
          <a:prstGeom prst="rect">
            <a:avLst/>
          </a:prstGeom>
          <a:noFill/>
          <a:ln w="571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F62B7E-E471-4EEB-A797-06B67B512D70}"/>
              </a:ext>
            </a:extLst>
          </p:cNvPr>
          <p:cNvCxnSpPr>
            <a:cxnSpLocks/>
          </p:cNvCxnSpPr>
          <p:nvPr/>
        </p:nvCxnSpPr>
        <p:spPr>
          <a:xfrm flipV="1">
            <a:off x="8591076" y="1590261"/>
            <a:ext cx="1425914" cy="195229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420D1B-8EF7-4024-8C3A-CBA5ED2356E9}"/>
              </a:ext>
            </a:extLst>
          </p:cNvPr>
          <p:cNvCxnSpPr>
            <a:cxnSpLocks/>
          </p:cNvCxnSpPr>
          <p:nvPr/>
        </p:nvCxnSpPr>
        <p:spPr>
          <a:xfrm flipH="1" flipV="1">
            <a:off x="10826083" y="1492491"/>
            <a:ext cx="810037" cy="207100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6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relational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51472"/>
              </p:ext>
            </p:extLst>
          </p:nvPr>
        </p:nvGraphicFramePr>
        <p:xfrm>
          <a:off x="1077843" y="1690688"/>
          <a:ext cx="81280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&lt;=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0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5636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B110-BE21-4354-A06F-4FE635EE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914A-350F-40F1-A1EC-CD906C864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484448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A37E-007C-49A6-905B-3E39F783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1704-FD00-48D1-8C94-76123614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490817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4F47-9DA8-4CCF-805C-3F7A13EE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70" y="1"/>
            <a:ext cx="10515600" cy="548640"/>
          </a:xfrm>
        </p:spPr>
        <p:txBody>
          <a:bodyPr>
            <a:normAutofit fontScale="90000"/>
          </a:bodyPr>
          <a:lstStyle/>
          <a:p>
            <a:r>
              <a:rPr lang="en-IE" dirty="0"/>
              <a:t>Appendix A. Xilinx Spartan 6 family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A422D-F1AD-4F8C-90E4-E9172F170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8641"/>
            <a:ext cx="10054470" cy="5990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935C57-9BCF-4CDC-A3AA-07CC3FB0EABB}"/>
              </a:ext>
            </a:extLst>
          </p:cNvPr>
          <p:cNvSpPr txBox="1"/>
          <p:nvPr/>
        </p:nvSpPr>
        <p:spPr>
          <a:xfrm>
            <a:off x="188535" y="6441705"/>
            <a:ext cx="1135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80234E-1EF0-4E41-9784-676EBD57FED6}"/>
              </a:ext>
            </a:extLst>
          </p:cNvPr>
          <p:cNvSpPr/>
          <p:nvPr/>
        </p:nvSpPr>
        <p:spPr>
          <a:xfrm>
            <a:off x="3625327" y="839096"/>
            <a:ext cx="2721685" cy="8193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61193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4F47-9DA8-4CCF-805C-3F7A13EE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70" y="1"/>
            <a:ext cx="10515600" cy="369212"/>
          </a:xfrm>
        </p:spPr>
        <p:txBody>
          <a:bodyPr>
            <a:noAutofit/>
          </a:bodyPr>
          <a:lstStyle/>
          <a:p>
            <a:r>
              <a:rPr lang="en-IE" sz="3200" dirty="0"/>
              <a:t>Appendix B. Xilinx </a:t>
            </a:r>
            <a:r>
              <a:rPr lang="en-IE" sz="3200" dirty="0" err="1"/>
              <a:t>Virtex</a:t>
            </a:r>
            <a:r>
              <a:rPr lang="en-IE" sz="3200" dirty="0"/>
              <a:t> </a:t>
            </a:r>
            <a:r>
              <a:rPr lang="en-IE" sz="3200" dirty="0" err="1"/>
              <a:t>Ultrascale</a:t>
            </a:r>
            <a:r>
              <a:rPr lang="en-IE" sz="3200" dirty="0"/>
              <a:t> family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35C57-9BCF-4CDC-A3AA-07CC3FB0EABB}"/>
              </a:ext>
            </a:extLst>
          </p:cNvPr>
          <p:cNvSpPr txBox="1"/>
          <p:nvPr/>
        </p:nvSpPr>
        <p:spPr>
          <a:xfrm>
            <a:off x="188535" y="6441705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2"/>
              </a:rPr>
              <a:t>https://www.xilinx.com/support/documentation/data_sheets/ds890-ultrascale-overview.pdf</a:t>
            </a:r>
            <a:r>
              <a:rPr lang="en-IE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A27EC-7063-44C6-A71D-E7E9D38F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213"/>
            <a:ext cx="12192000" cy="61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9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logic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18485"/>
              </p:ext>
            </p:extLst>
          </p:nvPr>
        </p:nvGraphicFramePr>
        <p:xfrm>
          <a:off x="1077842" y="1690688"/>
          <a:ext cx="880828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14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40414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err="1"/>
                        <a:t>nand</a:t>
                      </a:r>
                      <a:r>
                        <a:rPr lang="en-IE" sz="3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a </a:t>
                      </a:r>
                      <a:r>
                        <a:rPr lang="en-IE" sz="3200" dirty="0" err="1"/>
                        <a:t>nand</a:t>
                      </a:r>
                      <a:r>
                        <a:rPr lang="en-IE" sz="3200" dirty="0"/>
                        <a:t> b =  not (a and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a nor b = not (a or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exclusive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not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0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74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2461</Words>
  <Application>Microsoft Office PowerPoint</Application>
  <PresentationFormat>Widescreen</PresentationFormat>
  <Paragraphs>511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8" baseType="lpstr">
      <vt:lpstr>Arial</vt:lpstr>
      <vt:lpstr>Calibri</vt:lpstr>
      <vt:lpstr>Calibri Light</vt:lpstr>
      <vt:lpstr>Courier New</vt:lpstr>
      <vt:lpstr>Office Theme</vt:lpstr>
      <vt:lpstr>Hardware design basics</vt:lpstr>
      <vt:lpstr>VHDL – a bit more formal introduction</vt:lpstr>
      <vt:lpstr>VHDL: example object definitions</vt:lpstr>
      <vt:lpstr>VHDL – a bit more formal: basic types</vt:lpstr>
      <vt:lpstr>VHDL – a bit more formal: basic types</vt:lpstr>
      <vt:lpstr>VHDL – a bit more formal: types</vt:lpstr>
      <vt:lpstr>VHDL – a bit more formal: physical types</vt:lpstr>
      <vt:lpstr>VHDL: operations: relational</vt:lpstr>
      <vt:lpstr>VHDL: operations: logic</vt:lpstr>
      <vt:lpstr>VHDL: operations: Arithmetic</vt:lpstr>
      <vt:lpstr>VHDL: operations: Concatenation</vt:lpstr>
      <vt:lpstr>VHDL: design units</vt:lpstr>
      <vt:lpstr>VHDL: entity, formal syntax</vt:lpstr>
      <vt:lpstr>VHDL: entity - example</vt:lpstr>
      <vt:lpstr>VHDL: entity, example with generics</vt:lpstr>
      <vt:lpstr>VHDL: architecture, formal syntax</vt:lpstr>
      <vt:lpstr>VHDL: architecture, code example:</vt:lpstr>
      <vt:lpstr>VHDL: package </vt:lpstr>
      <vt:lpstr>VHDL: package usage  </vt:lpstr>
      <vt:lpstr>VHDL: concurrent &amp; sequential statements </vt:lpstr>
      <vt:lpstr>VHDL: concurrent statements </vt:lpstr>
      <vt:lpstr>VHDL: sequential statements </vt:lpstr>
      <vt:lpstr>VHDL: process (sequential statements):</vt:lpstr>
      <vt:lpstr>VHDL: process, sensitivity list:</vt:lpstr>
      <vt:lpstr>VHDL: process, wait statement:</vt:lpstr>
      <vt:lpstr>VHDL: process, wait statement:</vt:lpstr>
      <vt:lpstr>VHDL: process, signals vs variables</vt:lpstr>
      <vt:lpstr>VHDL: process, signals vs variables, example:</vt:lpstr>
      <vt:lpstr>VHDL: process, signals vs variables</vt:lpstr>
      <vt:lpstr>VHDL: Variable assignment (process only)</vt:lpstr>
      <vt:lpstr>VHDL: signal assignment</vt:lpstr>
      <vt:lpstr>VHDL: conditional signal assignment</vt:lpstr>
      <vt:lpstr>VHDL: selective signal assignment</vt:lpstr>
      <vt:lpstr>Side note: simple ALU, let’s see some code and netlists </vt:lpstr>
      <vt:lpstr>Side note: simple ALU, let’s see some code and netlists </vt:lpstr>
      <vt:lpstr>32 bit? Behold!</vt:lpstr>
      <vt:lpstr>VHDL: sequential stm, if-statements, formal syntax</vt:lpstr>
      <vt:lpstr>VHDL: sequential stm, case-statements, formal syntax</vt:lpstr>
      <vt:lpstr>VHDL: sequential stm, while loops</vt:lpstr>
      <vt:lpstr>VHDL: sequential stm, for loops</vt:lpstr>
      <vt:lpstr>VHDL: generate statements, ‘if’</vt:lpstr>
      <vt:lpstr>VHDL: generate statements, ‘if’</vt:lpstr>
      <vt:lpstr>VHDL: generate statements, “for”</vt:lpstr>
      <vt:lpstr>VHDL: generate statements, ‘for’</vt:lpstr>
      <vt:lpstr>VHDL: function, just a syntax</vt:lpstr>
      <vt:lpstr>VHDL: procedure, just a syntax</vt:lpstr>
      <vt:lpstr>VHDL: arrays</vt:lpstr>
      <vt:lpstr>FPGAs</vt:lpstr>
      <vt:lpstr>FPGAs</vt:lpstr>
      <vt:lpstr>FPGAs</vt:lpstr>
      <vt:lpstr>FPGAs</vt:lpstr>
      <vt:lpstr>FPGA</vt:lpstr>
      <vt:lpstr>FPGAs</vt:lpstr>
      <vt:lpstr>FPGAs</vt:lpstr>
      <vt:lpstr>FPGAs</vt:lpstr>
      <vt:lpstr>FPGA</vt:lpstr>
      <vt:lpstr>FPGA, simplified configurable logic block</vt:lpstr>
      <vt:lpstr>FPGA: CLBs in a real world, Spartan 6 example</vt:lpstr>
      <vt:lpstr>FPGA: Xilinx Spartan 6, SLICEX: </vt:lpstr>
      <vt:lpstr>FPGA: Xilinx Spartan 6, SLICEL: </vt:lpstr>
      <vt:lpstr>FPGA: Xilinx Spartan 6, SLICEM: </vt:lpstr>
      <vt:lpstr>Spartan 6, ¼ of SLICEX, configuration variants</vt:lpstr>
      <vt:lpstr>Spartan 6, ¼ of SLICEX config., variant 1</vt:lpstr>
      <vt:lpstr>Spartan 6, ¼ of SLICEX config., variant 2</vt:lpstr>
      <vt:lpstr>Spartan 6, ¼ of SLICEX config., variant 3</vt:lpstr>
      <vt:lpstr>Spartan 6, ¼ of SLICEX config., variant 4</vt:lpstr>
      <vt:lpstr>Spartan 6, ¼ of SLICEX config., variant 5</vt:lpstr>
      <vt:lpstr>Spartan 6, ¼ of SLICEX config., variant 6</vt:lpstr>
      <vt:lpstr>FPGA interconnects </vt:lpstr>
      <vt:lpstr>FPGA interconnects In the real world </vt:lpstr>
      <vt:lpstr>FPGA interconnects In the real world </vt:lpstr>
      <vt:lpstr>Spartan 6 XC6SLX9 structure, only slices </vt:lpstr>
      <vt:lpstr>Spartan 6 XC6SLX9, zoom in, local lines not displayed </vt:lpstr>
      <vt:lpstr>Spartan 6 XC6SLX9, further zoom in, no local lines </vt:lpstr>
      <vt:lpstr>Spartan 6 XC6SLX9, local lines displayed </vt:lpstr>
      <vt:lpstr>Spartan 6 XC6SLX9, further zoom in </vt:lpstr>
      <vt:lpstr>Spartan 6 XC6SLX9, further zoom in </vt:lpstr>
      <vt:lpstr>Spartan 6 XC6SLX9, at a max zoom </vt:lpstr>
      <vt:lpstr>PowerPoint Presentation</vt:lpstr>
      <vt:lpstr>PowerPoint Presentation</vt:lpstr>
      <vt:lpstr>PowerPoint Presentation</vt:lpstr>
      <vt:lpstr>Appendix A. Xilinx Spartan 6 family summary</vt:lpstr>
      <vt:lpstr>Appendix B. Xilinx Virtex Ultrascale family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Parshin</dc:creator>
  <cp:lastModifiedBy>Sergey Parshin</cp:lastModifiedBy>
  <cp:revision>122</cp:revision>
  <dcterms:created xsi:type="dcterms:W3CDTF">2019-09-30T15:43:21Z</dcterms:created>
  <dcterms:modified xsi:type="dcterms:W3CDTF">2019-10-05T01:55:51Z</dcterms:modified>
</cp:coreProperties>
</file>