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328" r:id="rId9"/>
    <p:sldId id="342" r:id="rId10"/>
    <p:sldId id="34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2" r:id="rId31"/>
    <p:sldId id="283" r:id="rId32"/>
    <p:sldId id="285" r:id="rId33"/>
    <p:sldId id="284" r:id="rId34"/>
    <p:sldId id="286" r:id="rId35"/>
    <p:sldId id="292" r:id="rId36"/>
    <p:sldId id="293" r:id="rId37"/>
    <p:sldId id="295" r:id="rId38"/>
    <p:sldId id="296" r:id="rId39"/>
    <p:sldId id="297" r:id="rId40"/>
    <p:sldId id="288" r:id="rId41"/>
    <p:sldId id="289" r:id="rId42"/>
    <p:sldId id="290" r:id="rId43"/>
    <p:sldId id="291" r:id="rId44"/>
    <p:sldId id="294" r:id="rId45"/>
    <p:sldId id="299" r:id="rId46"/>
    <p:sldId id="298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41" r:id="rId61"/>
    <p:sldId id="313" r:id="rId62"/>
    <p:sldId id="314" r:id="rId63"/>
    <p:sldId id="315" r:id="rId64"/>
    <p:sldId id="316" r:id="rId65"/>
    <p:sldId id="320" r:id="rId66"/>
    <p:sldId id="321" r:id="rId67"/>
    <p:sldId id="322" r:id="rId68"/>
    <p:sldId id="323" r:id="rId69"/>
    <p:sldId id="325" r:id="rId70"/>
    <p:sldId id="326" r:id="rId71"/>
    <p:sldId id="327" r:id="rId72"/>
    <p:sldId id="319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29" r:id="rId83"/>
    <p:sldId id="330" r:id="rId84"/>
    <p:sldId id="331" r:id="rId85"/>
    <p:sldId id="317" r:id="rId86"/>
    <p:sldId id="318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Parshin" userId="33371af5f60a0596" providerId="LiveId" clId="{CD4EFC38-E4C9-4F8B-9A88-2D53C40DDBF0}"/>
    <pc:docChg chg="undo custSel addSld delSld modSld">
      <pc:chgData name="Sergey Parshin" userId="33371af5f60a0596" providerId="LiveId" clId="{CD4EFC38-E4C9-4F8B-9A88-2D53C40DDBF0}" dt="2019-10-05T06:20:33.843" v="1581"/>
      <pc:docMkLst>
        <pc:docMk/>
      </pc:docMkLst>
      <pc:sldChg chg="modAnim">
        <pc:chgData name="Sergey Parshin" userId="33371af5f60a0596" providerId="LiveId" clId="{CD4EFC38-E4C9-4F8B-9A88-2D53C40DDBF0}" dt="2019-10-05T06:20:33.843" v="1581"/>
        <pc:sldMkLst>
          <pc:docMk/>
          <pc:sldMk cId="2819733360" sldId="305"/>
        </pc:sldMkLst>
      </pc:sldChg>
      <pc:sldChg chg="modSp">
        <pc:chgData name="Sergey Parshin" userId="33371af5f60a0596" providerId="LiveId" clId="{CD4EFC38-E4C9-4F8B-9A88-2D53C40DDBF0}" dt="2019-10-03T22:26:36.882" v="665" actId="20577"/>
        <pc:sldMkLst>
          <pc:docMk/>
          <pc:sldMk cId="1397394201" sldId="311"/>
        </pc:sldMkLst>
        <pc:spChg chg="mod">
          <ac:chgData name="Sergey Parshin" userId="33371af5f60a0596" providerId="LiveId" clId="{CD4EFC38-E4C9-4F8B-9A88-2D53C40DDBF0}" dt="2019-10-03T22:26:36.882" v="665" actId="20577"/>
          <ac:spMkLst>
            <pc:docMk/>
            <pc:sldMk cId="1397394201" sldId="311"/>
            <ac:spMk id="3" creationId="{36FA157A-D60C-4AC6-9E30-F3EB5F40D6D3}"/>
          </ac:spMkLst>
        </pc:spChg>
      </pc:sldChg>
      <pc:sldChg chg="addSp delSp modSp">
        <pc:chgData name="Sergey Parshin" userId="33371af5f60a0596" providerId="LiveId" clId="{CD4EFC38-E4C9-4F8B-9A88-2D53C40DDBF0}" dt="2019-10-03T22:27:25.438" v="726" actId="14100"/>
        <pc:sldMkLst>
          <pc:docMk/>
          <pc:sldMk cId="602141131" sldId="312"/>
        </pc:sldMkLst>
        <pc:spChg chg="mod">
          <ac:chgData name="Sergey Parshin" userId="33371af5f60a0596" providerId="LiveId" clId="{CD4EFC38-E4C9-4F8B-9A88-2D53C40DDBF0}" dt="2019-10-03T22:27:10.568" v="722" actId="20577"/>
          <ac:spMkLst>
            <pc:docMk/>
            <pc:sldMk cId="602141131" sldId="312"/>
            <ac:spMk id="2" creationId="{3340CABF-5241-4665-950E-902AC1D2FAEE}"/>
          </ac:spMkLst>
        </pc:spChg>
        <pc:spChg chg="del mod">
          <ac:chgData name="Sergey Parshin" userId="33371af5f60a0596" providerId="LiveId" clId="{CD4EFC38-E4C9-4F8B-9A88-2D53C40DDBF0}" dt="2019-10-03T22:27:17.030" v="723" actId="478"/>
          <ac:spMkLst>
            <pc:docMk/>
            <pc:sldMk cId="602141131" sldId="312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7:20.229" v="724" actId="478"/>
          <ac:spMkLst>
            <pc:docMk/>
            <pc:sldMk cId="602141131" sldId="312"/>
            <ac:spMk id="6" creationId="{5DF52401-3EAE-4A42-A146-98ABF13F739B}"/>
          </ac:spMkLst>
        </pc:spChg>
        <pc:picChg chg="mod">
          <ac:chgData name="Sergey Parshin" userId="33371af5f60a0596" providerId="LiveId" clId="{CD4EFC38-E4C9-4F8B-9A88-2D53C40DDBF0}" dt="2019-10-03T22:27:25.438" v="726" actId="14100"/>
          <ac:picMkLst>
            <pc:docMk/>
            <pc:sldMk cId="602141131" sldId="312"/>
            <ac:picMk id="5" creationId="{92331335-08D8-46CA-896D-D83EB4889401}"/>
          </ac:picMkLst>
        </pc:picChg>
      </pc:sldChg>
      <pc:sldChg chg="addSp delSp modSp">
        <pc:chgData name="Sergey Parshin" userId="33371af5f60a0596" providerId="LiveId" clId="{CD4EFC38-E4C9-4F8B-9A88-2D53C40DDBF0}" dt="2019-10-03T22:36:51.262" v="1171" actId="167"/>
        <pc:sldMkLst>
          <pc:docMk/>
          <pc:sldMk cId="4075998874" sldId="313"/>
        </pc:sldMkLst>
        <pc:spChg chg="mod">
          <ac:chgData name="Sergey Parshin" userId="33371af5f60a0596" providerId="LiveId" clId="{CD4EFC38-E4C9-4F8B-9A88-2D53C40DDBF0}" dt="2019-10-03T22:27:35.054" v="745" actId="20577"/>
          <ac:spMkLst>
            <pc:docMk/>
            <pc:sldMk cId="4075998874" sldId="313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36:28.644" v="1169" actId="27636"/>
          <ac:spMkLst>
            <pc:docMk/>
            <pc:sldMk cId="4075998874" sldId="313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3:07.545" v="367" actId="478"/>
          <ac:spMkLst>
            <pc:docMk/>
            <pc:sldMk cId="4075998874" sldId="313"/>
            <ac:spMk id="4" creationId="{BC51F177-36DB-4509-9D21-9ADB67BC2573}"/>
          </ac:spMkLst>
        </pc:spChg>
        <pc:spChg chg="add mod">
          <ac:chgData name="Sergey Parshin" userId="33371af5f60a0596" providerId="LiveId" clId="{CD4EFC38-E4C9-4F8B-9A88-2D53C40DDBF0}" dt="2019-10-03T22:36:22.658" v="1167" actId="1076"/>
          <ac:spMkLst>
            <pc:docMk/>
            <pc:sldMk cId="4075998874" sldId="313"/>
            <ac:spMk id="6" creationId="{AC4F6529-251C-4262-901D-9FC7E0019B8A}"/>
          </ac:spMkLst>
        </pc:spChg>
        <pc:picChg chg="add mod ord">
          <ac:chgData name="Sergey Parshin" userId="33371af5f60a0596" providerId="LiveId" clId="{CD4EFC38-E4C9-4F8B-9A88-2D53C40DDBF0}" dt="2019-10-03T22:36:51.262" v="1171" actId="167"/>
          <ac:picMkLst>
            <pc:docMk/>
            <pc:sldMk cId="4075998874" sldId="313"/>
            <ac:picMk id="5" creationId="{7016AF2E-63E1-4BAE-9C31-30CBDAF7BC37}"/>
          </ac:picMkLst>
        </pc:picChg>
      </pc:sldChg>
      <pc:sldChg chg="addSp delSp modSp add">
        <pc:chgData name="Sergey Parshin" userId="33371af5f60a0596" providerId="LiveId" clId="{CD4EFC38-E4C9-4F8B-9A88-2D53C40DDBF0}" dt="2019-10-03T22:37:19.025" v="1184" actId="6549"/>
        <pc:sldMkLst>
          <pc:docMk/>
          <pc:sldMk cId="3376517106" sldId="314"/>
        </pc:sldMkLst>
        <pc:spChg chg="mod">
          <ac:chgData name="Sergey Parshin" userId="33371af5f60a0596" providerId="LiveId" clId="{CD4EFC38-E4C9-4F8B-9A88-2D53C40DDBF0}" dt="2019-10-03T22:32:19.862" v="1056" actId="20577"/>
          <ac:spMkLst>
            <pc:docMk/>
            <pc:sldMk cId="3376517106" sldId="314"/>
            <ac:spMk id="2" creationId="{3340CABF-5241-4665-950E-902AC1D2FAEE}"/>
          </ac:spMkLst>
        </pc:spChg>
        <pc:spChg chg="del">
          <ac:chgData name="Sergey Parshin" userId="33371af5f60a0596" providerId="LiveId" clId="{CD4EFC38-E4C9-4F8B-9A88-2D53C40DDBF0}" dt="2019-10-03T22:18:27.437" v="333" actId="478"/>
          <ac:spMkLst>
            <pc:docMk/>
            <pc:sldMk cId="3376517106" sldId="314"/>
            <ac:spMk id="3" creationId="{36FA157A-D60C-4AC6-9E30-F3EB5F40D6D3}"/>
          </ac:spMkLst>
        </pc:spChg>
        <pc:spChg chg="mod">
          <ac:chgData name="Sergey Parshin" userId="33371af5f60a0596" providerId="LiveId" clId="{CD4EFC38-E4C9-4F8B-9A88-2D53C40DDBF0}" dt="2019-10-03T22:37:19.025" v="1184" actId="6549"/>
          <ac:spMkLst>
            <pc:docMk/>
            <pc:sldMk cId="3376517106" sldId="314"/>
            <ac:spMk id="4" creationId="{BC51F177-36DB-4509-9D21-9ADB67BC2573}"/>
          </ac:spMkLst>
        </pc:spChg>
        <pc:spChg chg="add del mod">
          <ac:chgData name="Sergey Parshin" userId="33371af5f60a0596" providerId="LiveId" clId="{CD4EFC38-E4C9-4F8B-9A88-2D53C40DDBF0}" dt="2019-10-03T22:18:29.656" v="334" actId="478"/>
          <ac:spMkLst>
            <pc:docMk/>
            <pc:sldMk cId="3376517106" sldId="314"/>
            <ac:spMk id="6" creationId="{ACCA4981-C6A5-4202-B47C-8E4B9C4B45F7}"/>
          </ac:spMkLst>
        </pc:spChg>
        <pc:picChg chg="add del mod ord">
          <ac:chgData name="Sergey Parshin" userId="33371af5f60a0596" providerId="LiveId" clId="{CD4EFC38-E4C9-4F8B-9A88-2D53C40DDBF0}" dt="2019-10-03T22:32:23.022" v="1057" actId="478"/>
          <ac:picMkLst>
            <pc:docMk/>
            <pc:sldMk cId="3376517106" sldId="314"/>
            <ac:picMk id="7" creationId="{1675D2FA-770D-43A4-9EC7-C54235098BDF}"/>
          </ac:picMkLst>
        </pc:picChg>
        <pc:picChg chg="add mod ord">
          <ac:chgData name="Sergey Parshin" userId="33371af5f60a0596" providerId="LiveId" clId="{CD4EFC38-E4C9-4F8B-9A88-2D53C40DDBF0}" dt="2019-10-03T22:32:32.367" v="1094" actId="1038"/>
          <ac:picMkLst>
            <pc:docMk/>
            <pc:sldMk cId="3376517106" sldId="314"/>
            <ac:picMk id="8" creationId="{88757E61-16B7-4676-9C0E-CEEA22402B1B}"/>
          </ac:picMkLst>
        </pc:picChg>
      </pc:sldChg>
      <pc:sldChg chg="modSp add">
        <pc:chgData name="Sergey Parshin" userId="33371af5f60a0596" providerId="LiveId" clId="{CD4EFC38-E4C9-4F8B-9A88-2D53C40DDBF0}" dt="2019-10-03T22:34:53.619" v="1153" actId="1038"/>
        <pc:sldMkLst>
          <pc:docMk/>
          <pc:sldMk cId="4233348570" sldId="315"/>
        </pc:sldMkLst>
        <pc:picChg chg="mod">
          <ac:chgData name="Sergey Parshin" userId="33371af5f60a0596" providerId="LiveId" clId="{CD4EFC38-E4C9-4F8B-9A88-2D53C40DDBF0}" dt="2019-10-03T22:34:53.619" v="1153" actId="1038"/>
          <ac:picMkLst>
            <pc:docMk/>
            <pc:sldMk cId="4233348570" sldId="315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34:30.947" v="1140" actId="1038"/>
        <pc:sldMkLst>
          <pc:docMk/>
          <pc:sldMk cId="1778258312" sldId="316"/>
        </pc:sldMkLst>
        <pc:spChg chg="mod">
          <ac:chgData name="Sergey Parshin" userId="33371af5f60a0596" providerId="LiveId" clId="{CD4EFC38-E4C9-4F8B-9A88-2D53C40DDBF0}" dt="2019-10-03T22:33:47.717" v="1096" actId="20577"/>
          <ac:spMkLst>
            <pc:docMk/>
            <pc:sldMk cId="1778258312" sldId="316"/>
            <ac:spMk id="2" creationId="{3340CABF-5241-4665-950E-902AC1D2FAEE}"/>
          </ac:spMkLst>
        </pc:spChg>
        <pc:picChg chg="add mod ord">
          <ac:chgData name="Sergey Parshin" userId="33371af5f60a0596" providerId="LiveId" clId="{CD4EFC38-E4C9-4F8B-9A88-2D53C40DDBF0}" dt="2019-10-03T22:34:30.947" v="1140" actId="1038"/>
          <ac:picMkLst>
            <pc:docMk/>
            <pc:sldMk cId="1778258312" sldId="316"/>
            <ac:picMk id="3" creationId="{293B1A1E-3D30-423C-8E70-3EA68DA5D868}"/>
          </ac:picMkLst>
        </pc:picChg>
        <pc:picChg chg="del">
          <ac:chgData name="Sergey Parshin" userId="33371af5f60a0596" providerId="LiveId" clId="{CD4EFC38-E4C9-4F8B-9A88-2D53C40DDBF0}" dt="2019-10-03T22:33:50.627" v="1097" actId="478"/>
          <ac:picMkLst>
            <pc:docMk/>
            <pc:sldMk cId="1778258312" sldId="316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40:16.556" v="1227" actId="14100"/>
        <pc:sldMkLst>
          <pc:docMk/>
          <pc:sldMk cId="236119335" sldId="317"/>
        </pc:sldMkLst>
        <pc:spChg chg="mod">
          <ac:chgData name="Sergey Parshin" userId="33371af5f60a0596" providerId="LiveId" clId="{CD4EFC38-E4C9-4F8B-9A88-2D53C40DDBF0}" dt="2019-10-03T22:39:30.973" v="1218" actId="20577"/>
          <ac:spMkLst>
            <pc:docMk/>
            <pc:sldMk cId="236119335" sldId="317"/>
            <ac:spMk id="2" creationId="{0F5E4F47-9DA8-4CCF-805C-3F7A13EEE530}"/>
          </ac:spMkLst>
        </pc:spChg>
        <pc:spChg chg="del">
          <ac:chgData name="Sergey Parshin" userId="33371af5f60a0596" providerId="LiveId" clId="{CD4EFC38-E4C9-4F8B-9A88-2D53C40DDBF0}" dt="2019-10-03T22:39:08.602" v="1186" actId="478"/>
          <ac:spMkLst>
            <pc:docMk/>
            <pc:sldMk cId="236119335" sldId="317"/>
            <ac:spMk id="3" creationId="{B2D9E6DA-6F0A-43B7-9018-E5CF1213C38C}"/>
          </ac:spMkLst>
        </pc:spChg>
        <pc:spChg chg="add mod">
          <ac:chgData name="Sergey Parshin" userId="33371af5f60a0596" providerId="LiveId" clId="{CD4EFC38-E4C9-4F8B-9A88-2D53C40DDBF0}" dt="2019-10-03T22:39:47.197" v="1222" actId="1076"/>
          <ac:spMkLst>
            <pc:docMk/>
            <pc:sldMk cId="236119335" sldId="317"/>
            <ac:spMk id="5" creationId="{C4935C57-9BCF-4CDC-A3AA-07CC3FB0EABB}"/>
          </ac:spMkLst>
        </pc:spChg>
        <pc:spChg chg="add mod">
          <ac:chgData name="Sergey Parshin" userId="33371af5f60a0596" providerId="LiveId" clId="{CD4EFC38-E4C9-4F8B-9A88-2D53C40DDBF0}" dt="2019-10-03T22:40:16.556" v="1227" actId="14100"/>
          <ac:spMkLst>
            <pc:docMk/>
            <pc:sldMk cId="236119335" sldId="317"/>
            <ac:spMk id="6" creationId="{FE80234E-1EF0-4E41-9784-676EBD57FED6}"/>
          </ac:spMkLst>
        </pc:spChg>
        <pc:picChg chg="add mod">
          <ac:chgData name="Sergey Parshin" userId="33371af5f60a0596" providerId="LiveId" clId="{CD4EFC38-E4C9-4F8B-9A88-2D53C40DDBF0}" dt="2019-10-03T22:39:36.459" v="1219" actId="1076"/>
          <ac:picMkLst>
            <pc:docMk/>
            <pc:sldMk cId="236119335" sldId="317"/>
            <ac:picMk id="4" creationId="{1DEA422D-F1AD-4F8C-90E4-E9172F170641}"/>
          </ac:picMkLst>
        </pc:picChg>
      </pc:sldChg>
      <pc:sldChg chg="addSp delSp modSp add">
        <pc:chgData name="Sergey Parshin" userId="33371af5f60a0596" providerId="LiveId" clId="{CD4EFC38-E4C9-4F8B-9A88-2D53C40DDBF0}" dt="2019-10-03T23:01:10.611" v="1550" actId="404"/>
        <pc:sldMkLst>
          <pc:docMk/>
          <pc:sldMk cId="1326398291" sldId="318"/>
        </pc:sldMkLst>
        <pc:spChg chg="mod">
          <ac:chgData name="Sergey Parshin" userId="33371af5f60a0596" providerId="LiveId" clId="{CD4EFC38-E4C9-4F8B-9A88-2D53C40DDBF0}" dt="2019-10-03T23:01:10.611" v="1550" actId="404"/>
          <ac:spMkLst>
            <pc:docMk/>
            <pc:sldMk cId="1326398291" sldId="318"/>
            <ac:spMk id="2" creationId="{0F5E4F47-9DA8-4CCF-805C-3F7A13EEE530}"/>
          </ac:spMkLst>
        </pc:spChg>
        <pc:spChg chg="mod">
          <ac:chgData name="Sergey Parshin" userId="33371af5f60a0596" providerId="LiveId" clId="{CD4EFC38-E4C9-4F8B-9A88-2D53C40DDBF0}" dt="2019-10-03T23:00:57.337" v="1541" actId="20577"/>
          <ac:spMkLst>
            <pc:docMk/>
            <pc:sldMk cId="1326398291" sldId="318"/>
            <ac:spMk id="5" creationId="{C4935C57-9BCF-4CDC-A3AA-07CC3FB0EABB}"/>
          </ac:spMkLst>
        </pc:spChg>
        <pc:spChg chg="del">
          <ac:chgData name="Sergey Parshin" userId="33371af5f60a0596" providerId="LiveId" clId="{CD4EFC38-E4C9-4F8B-9A88-2D53C40DDBF0}" dt="2019-10-03T22:41:16.445" v="1271" actId="478"/>
          <ac:spMkLst>
            <pc:docMk/>
            <pc:sldMk cId="1326398291" sldId="318"/>
            <ac:spMk id="6" creationId="{FE80234E-1EF0-4E41-9784-676EBD57FED6}"/>
          </ac:spMkLst>
        </pc:spChg>
        <pc:picChg chg="add del">
          <ac:chgData name="Sergey Parshin" userId="33371af5f60a0596" providerId="LiveId" clId="{CD4EFC38-E4C9-4F8B-9A88-2D53C40DDBF0}" dt="2019-10-03T23:00:29.370" v="1536" actId="478"/>
          <ac:picMkLst>
            <pc:docMk/>
            <pc:sldMk cId="1326398291" sldId="318"/>
            <ac:picMk id="3" creationId="{78C76BB3-31C4-4AE2-8A88-8BC06F8E280D}"/>
          </ac:picMkLst>
        </pc:picChg>
        <pc:picChg chg="add del mod">
          <ac:chgData name="Sergey Parshin" userId="33371af5f60a0596" providerId="LiveId" clId="{CD4EFC38-E4C9-4F8B-9A88-2D53C40DDBF0}" dt="2019-10-03T22:42:22.250" v="1276" actId="478"/>
          <ac:picMkLst>
            <pc:docMk/>
            <pc:sldMk cId="1326398291" sldId="318"/>
            <ac:picMk id="4" creationId="{1DEA422D-F1AD-4F8C-90E4-E9172F170641}"/>
          </ac:picMkLst>
        </pc:picChg>
        <pc:picChg chg="add">
          <ac:chgData name="Sergey Parshin" userId="33371af5f60a0596" providerId="LiveId" clId="{CD4EFC38-E4C9-4F8B-9A88-2D53C40DDBF0}" dt="2019-10-03T23:00:29.839" v="1537"/>
          <ac:picMkLst>
            <pc:docMk/>
            <pc:sldMk cId="1326398291" sldId="318"/>
            <ac:picMk id="7" creationId="{0CFA27EC-7063-44C6-A71D-E7E9D38FADD1}"/>
          </ac:picMkLst>
        </pc:picChg>
      </pc:sldChg>
      <pc:sldChg chg="modSp add">
        <pc:chgData name="Sergey Parshin" userId="33371af5f60a0596" providerId="LiveId" clId="{CD4EFC38-E4C9-4F8B-9A88-2D53C40DDBF0}" dt="2019-10-04T18:23:25.778" v="1580" actId="14100"/>
        <pc:sldMkLst>
          <pc:docMk/>
          <pc:sldMk cId="102770265" sldId="319"/>
        </pc:sldMkLst>
        <pc:spChg chg="mod">
          <ac:chgData name="Sergey Parshin" userId="33371af5f60a0596" providerId="LiveId" clId="{CD4EFC38-E4C9-4F8B-9A88-2D53C40DDBF0}" dt="2019-10-03T22:54:41.818" v="1535" actId="20577"/>
          <ac:spMkLst>
            <pc:docMk/>
            <pc:sldMk cId="102770265" sldId="319"/>
            <ac:spMk id="2" creationId="{444FC6A2-5A40-4204-A08E-B7176AFEB2AF}"/>
          </ac:spMkLst>
        </pc:spChg>
        <pc:spChg chg="mod">
          <ac:chgData name="Sergey Parshin" userId="33371af5f60a0596" providerId="LiveId" clId="{CD4EFC38-E4C9-4F8B-9A88-2D53C40DDBF0}" dt="2019-10-04T18:23:25.778" v="1580" actId="14100"/>
          <ac:spMkLst>
            <pc:docMk/>
            <pc:sldMk cId="102770265" sldId="319"/>
            <ac:spMk id="5" creationId="{93675976-9EE9-4A00-8999-27AD7E0D25FF}"/>
          </ac:spMkLst>
        </pc:spChg>
      </pc:sldChg>
      <pc:sldChg chg="delSp modSp add del">
        <pc:chgData name="Sergey Parshin" userId="33371af5f60a0596" providerId="LiveId" clId="{CD4EFC38-E4C9-4F8B-9A88-2D53C40DDBF0}" dt="2019-10-03T22:53:18.087" v="1507" actId="47"/>
        <pc:sldMkLst>
          <pc:docMk/>
          <pc:sldMk cId="1211924983" sldId="319"/>
        </pc:sldMkLst>
        <pc:spChg chg="mod">
          <ac:chgData name="Sergey Parshin" userId="33371af5f60a0596" providerId="LiveId" clId="{CD4EFC38-E4C9-4F8B-9A88-2D53C40DDBF0}" dt="2019-10-03T22:45:04.316" v="1283" actId="14100"/>
          <ac:spMkLst>
            <pc:docMk/>
            <pc:sldMk cId="1211924983" sldId="319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51:31.706" v="1505" actId="20577"/>
          <ac:spMkLst>
            <pc:docMk/>
            <pc:sldMk cId="1211924983" sldId="319"/>
            <ac:spMk id="3" creationId="{36FA157A-D60C-4AC6-9E30-F3EB5F40D6D3}"/>
          </ac:spMkLst>
        </pc:spChg>
        <pc:picChg chg="del">
          <ac:chgData name="Sergey Parshin" userId="33371af5f60a0596" providerId="LiveId" clId="{CD4EFC38-E4C9-4F8B-9A88-2D53C40DDBF0}" dt="2019-10-03T22:48:56.268" v="1312" actId="478"/>
          <ac:picMkLst>
            <pc:docMk/>
            <pc:sldMk cId="1211924983" sldId="319"/>
            <ac:picMk id="5" creationId="{7016AF2E-63E1-4BAE-9C31-30CBDAF7BC37}"/>
          </ac:picMkLst>
        </pc:picChg>
      </pc:sldChg>
      <pc:sldChg chg="add del">
        <pc:chgData name="Sergey Parshin" userId="33371af5f60a0596" providerId="LiveId" clId="{CD4EFC38-E4C9-4F8B-9A88-2D53C40DDBF0}" dt="2019-10-03T22:53:22.291" v="1508" actId="47"/>
        <pc:sldMkLst>
          <pc:docMk/>
          <pc:sldMk cId="1654182544" sldId="320"/>
        </pc:sldMkLst>
      </pc:sldChg>
    </pc:docChg>
  </pc:docChgLst>
  <pc:docChgLst>
    <pc:chgData name="Sergey Parshin" userId="33371af5f60a0596" providerId="LiveId" clId="{35DFA75A-96B0-4D17-91BA-928D53D9C754}"/>
    <pc:docChg chg="undo custSel addSld modSld sldOrd">
      <pc:chgData name="Sergey Parshin" userId="33371af5f60a0596" providerId="LiveId" clId="{35DFA75A-96B0-4D17-91BA-928D53D9C754}" dt="2019-10-06T01:22:03.909" v="2180" actId="207"/>
      <pc:docMkLst>
        <pc:docMk/>
      </pc:docMkLst>
      <pc:sldChg chg="modSp">
        <pc:chgData name="Sergey Parshin" userId="33371af5f60a0596" providerId="LiveId" clId="{35DFA75A-96B0-4D17-91BA-928D53D9C754}" dt="2019-10-05T01:57:57.840" v="1890" actId="403"/>
        <pc:sldMkLst>
          <pc:docMk/>
          <pc:sldMk cId="4154992821" sldId="303"/>
        </pc:sldMkLst>
        <pc:spChg chg="mod">
          <ac:chgData name="Sergey Parshin" userId="33371af5f60a0596" providerId="LiveId" clId="{35DFA75A-96B0-4D17-91BA-928D53D9C754}" dt="2019-10-05T01:57:57.840" v="1890" actId="403"/>
          <ac:spMkLst>
            <pc:docMk/>
            <pc:sldMk cId="4154992821" sldId="303"/>
            <ac:spMk id="2" creationId="{1F5C86A5-5ABD-46C4-A17C-0BAF134B1699}"/>
          </ac:spMkLst>
        </pc:spChg>
      </pc:sldChg>
      <pc:sldChg chg="addSp delSp modSp">
        <pc:chgData name="Sergey Parshin" userId="33371af5f60a0596" providerId="LiveId" clId="{35DFA75A-96B0-4D17-91BA-928D53D9C754}" dt="2019-10-05T01:58:20.524" v="1898" actId="478"/>
        <pc:sldMkLst>
          <pc:docMk/>
          <pc:sldMk cId="1842760542" sldId="304"/>
        </pc:sldMkLst>
        <pc:spChg chg="mod">
          <ac:chgData name="Sergey Parshin" userId="33371af5f60a0596" providerId="LiveId" clId="{35DFA75A-96B0-4D17-91BA-928D53D9C754}" dt="2019-10-05T01:58:13.655" v="1896" actId="20577"/>
          <ac:spMkLst>
            <pc:docMk/>
            <pc:sldMk cId="1842760542" sldId="304"/>
            <ac:spMk id="2" creationId="{1F5C86A5-5ABD-46C4-A17C-0BAF134B1699}"/>
          </ac:spMkLst>
        </pc:spChg>
        <pc:spChg chg="del">
          <ac:chgData name="Sergey Parshin" userId="33371af5f60a0596" providerId="LiveId" clId="{35DFA75A-96B0-4D17-91BA-928D53D9C754}" dt="2019-10-05T01:58:17.685" v="1897" actId="478"/>
          <ac:spMkLst>
            <pc:docMk/>
            <pc:sldMk cId="1842760542" sldId="304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8:20.524" v="1898" actId="478"/>
          <ac:spMkLst>
            <pc:docMk/>
            <pc:sldMk cId="1842760542" sldId="304"/>
            <ac:spMk id="6" creationId="{C2927478-DD69-4775-B1AB-8AD3B9E65EF3}"/>
          </ac:spMkLst>
        </pc:spChg>
      </pc:sldChg>
      <pc:sldChg chg="addSp delSp modSp">
        <pc:chgData name="Sergey Parshin" userId="33371af5f60a0596" providerId="LiveId" clId="{35DFA75A-96B0-4D17-91BA-928D53D9C754}" dt="2019-10-05T01:58:35.733" v="1922" actId="478"/>
        <pc:sldMkLst>
          <pc:docMk/>
          <pc:sldMk cId="2819733360" sldId="305"/>
        </pc:sldMkLst>
        <pc:spChg chg="mod">
          <ac:chgData name="Sergey Parshin" userId="33371af5f60a0596" providerId="LiveId" clId="{35DFA75A-96B0-4D17-91BA-928D53D9C754}" dt="2019-10-05T01:58:29.693" v="1920" actId="20577"/>
          <ac:spMkLst>
            <pc:docMk/>
            <pc:sldMk cId="2819733360" sldId="305"/>
            <ac:spMk id="2" creationId="{1F5C86A5-5ABD-46C4-A17C-0BAF134B1699}"/>
          </ac:spMkLst>
        </pc:spChg>
        <pc:spChg chg="del">
          <ac:chgData name="Sergey Parshin" userId="33371af5f60a0596" providerId="LiveId" clId="{35DFA75A-96B0-4D17-91BA-928D53D9C754}" dt="2019-10-05T01:58:33.055" v="1921" actId="478"/>
          <ac:spMkLst>
            <pc:docMk/>
            <pc:sldMk cId="2819733360" sldId="305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8:35.733" v="1922" actId="478"/>
          <ac:spMkLst>
            <pc:docMk/>
            <pc:sldMk cId="2819733360" sldId="305"/>
            <ac:spMk id="6" creationId="{44BEBBE3-DB3A-4024-B870-5FE612978D03}"/>
          </ac:spMkLst>
        </pc:spChg>
      </pc:sldChg>
      <pc:sldChg chg="delSp modSp">
        <pc:chgData name="Sergey Parshin" userId="33371af5f60a0596" providerId="LiveId" clId="{35DFA75A-96B0-4D17-91BA-928D53D9C754}" dt="2019-10-05T01:58:46.914" v="1930" actId="478"/>
        <pc:sldMkLst>
          <pc:docMk/>
          <pc:sldMk cId="1688929206" sldId="306"/>
        </pc:sldMkLst>
        <pc:spChg chg="mod">
          <ac:chgData name="Sergey Parshin" userId="33371af5f60a0596" providerId="LiveId" clId="{35DFA75A-96B0-4D17-91BA-928D53D9C754}" dt="2019-10-05T01:58:44.136" v="1929" actId="20577"/>
          <ac:spMkLst>
            <pc:docMk/>
            <pc:sldMk cId="1688929206" sldId="306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8:46.914" v="1930" actId="478"/>
          <ac:spMkLst>
            <pc:docMk/>
            <pc:sldMk cId="1688929206" sldId="306"/>
            <ac:spMk id="3" creationId="{C87347FD-D55D-438C-9C55-E34BC125B8F2}"/>
          </ac:spMkLst>
        </pc:spChg>
      </pc:sldChg>
      <pc:sldChg chg="modSp">
        <pc:chgData name="Sergey Parshin" userId="33371af5f60a0596" providerId="LiveId" clId="{35DFA75A-96B0-4D17-91BA-928D53D9C754}" dt="2019-10-05T01:58:56.848" v="1933" actId="20577"/>
        <pc:sldMkLst>
          <pc:docMk/>
          <pc:sldMk cId="3169803207" sldId="307"/>
        </pc:sldMkLst>
        <pc:spChg chg="mod">
          <ac:chgData name="Sergey Parshin" userId="33371af5f60a0596" providerId="LiveId" clId="{35DFA75A-96B0-4D17-91BA-928D53D9C754}" dt="2019-10-05T01:58:56.848" v="1933" actId="20577"/>
          <ac:spMkLst>
            <pc:docMk/>
            <pc:sldMk cId="3169803207" sldId="307"/>
            <ac:spMk id="2" creationId="{AC8776BD-316E-4360-B6AB-29DE0C6FDBCA}"/>
          </ac:spMkLst>
        </pc:spChg>
      </pc:sldChg>
      <pc:sldChg chg="addSp delSp modSp">
        <pc:chgData name="Sergey Parshin" userId="33371af5f60a0596" providerId="LiveId" clId="{35DFA75A-96B0-4D17-91BA-928D53D9C754}" dt="2019-10-05T01:59:22.806" v="1955" actId="478"/>
        <pc:sldMkLst>
          <pc:docMk/>
          <pc:sldMk cId="1684441545" sldId="308"/>
        </pc:sldMkLst>
        <pc:spChg chg="mod">
          <ac:chgData name="Sergey Parshin" userId="33371af5f60a0596" providerId="LiveId" clId="{35DFA75A-96B0-4D17-91BA-928D53D9C754}" dt="2019-10-05T01:59:16.225" v="1953" actId="20577"/>
          <ac:spMkLst>
            <pc:docMk/>
            <pc:sldMk cId="1684441545" sldId="308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20.372" v="1954" actId="478"/>
          <ac:spMkLst>
            <pc:docMk/>
            <pc:sldMk cId="1684441545" sldId="308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9:22.806" v="1955" actId="478"/>
          <ac:spMkLst>
            <pc:docMk/>
            <pc:sldMk cId="1684441545" sldId="308"/>
            <ac:spMk id="5" creationId="{8245967B-9126-44FE-BD54-3A6DAD9C7207}"/>
          </ac:spMkLst>
        </pc:spChg>
      </pc:sldChg>
      <pc:sldChg chg="delSp modSp">
        <pc:chgData name="Sergey Parshin" userId="33371af5f60a0596" providerId="LiveId" clId="{35DFA75A-96B0-4D17-91BA-928D53D9C754}" dt="2019-10-05T01:59:37.174" v="1965" actId="1076"/>
        <pc:sldMkLst>
          <pc:docMk/>
          <pc:sldMk cId="2400846880" sldId="309"/>
        </pc:sldMkLst>
        <pc:spChg chg="mod">
          <ac:chgData name="Sergey Parshin" userId="33371af5f60a0596" providerId="LiveId" clId="{35DFA75A-96B0-4D17-91BA-928D53D9C754}" dt="2019-10-05T01:59:37.174" v="1965" actId="1076"/>
          <ac:spMkLst>
            <pc:docMk/>
            <pc:sldMk cId="2400846880" sldId="309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33.848" v="1964" actId="478"/>
          <ac:spMkLst>
            <pc:docMk/>
            <pc:sldMk cId="2400846880" sldId="309"/>
            <ac:spMk id="3" creationId="{C87347FD-D55D-438C-9C55-E34BC125B8F2}"/>
          </ac:spMkLst>
        </pc:spChg>
      </pc:sldChg>
      <pc:sldChg chg="delSp modSp">
        <pc:chgData name="Sergey Parshin" userId="33371af5f60a0596" providerId="LiveId" clId="{35DFA75A-96B0-4D17-91BA-928D53D9C754}" dt="2019-10-05T01:59:50.160" v="1969" actId="478"/>
        <pc:sldMkLst>
          <pc:docMk/>
          <pc:sldMk cId="3710469057" sldId="310"/>
        </pc:sldMkLst>
        <pc:spChg chg="mod">
          <ac:chgData name="Sergey Parshin" userId="33371af5f60a0596" providerId="LiveId" clId="{35DFA75A-96B0-4D17-91BA-928D53D9C754}" dt="2019-10-05T01:59:41.488" v="1968"/>
          <ac:spMkLst>
            <pc:docMk/>
            <pc:sldMk cId="3710469057" sldId="310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50.160" v="1969" actId="478"/>
          <ac:spMkLst>
            <pc:docMk/>
            <pc:sldMk cId="3710469057" sldId="310"/>
            <ac:spMk id="3" creationId="{C87347FD-D55D-438C-9C55-E34BC125B8F2}"/>
          </ac:spMkLst>
        </pc:spChg>
      </pc:sldChg>
      <pc:sldChg chg="modSp">
        <pc:chgData name="Sergey Parshin" userId="33371af5f60a0596" providerId="LiveId" clId="{35DFA75A-96B0-4D17-91BA-928D53D9C754}" dt="2019-10-04T22:27:20.912" v="20" actId="20577"/>
        <pc:sldMkLst>
          <pc:docMk/>
          <pc:sldMk cId="236119335" sldId="317"/>
        </pc:sldMkLst>
        <pc:spChg chg="mod">
          <ac:chgData name="Sergey Parshin" userId="33371af5f60a0596" providerId="LiveId" clId="{35DFA75A-96B0-4D17-91BA-928D53D9C754}" dt="2019-10-04T22:27:20.912" v="20" actId="20577"/>
          <ac:spMkLst>
            <pc:docMk/>
            <pc:sldMk cId="236119335" sldId="317"/>
            <ac:spMk id="2" creationId="{0F5E4F47-9DA8-4CCF-805C-3F7A13EEE530}"/>
          </ac:spMkLst>
        </pc:spChg>
      </pc:sldChg>
      <pc:sldChg chg="modSp">
        <pc:chgData name="Sergey Parshin" userId="33371af5f60a0596" providerId="LiveId" clId="{35DFA75A-96B0-4D17-91BA-928D53D9C754}" dt="2019-10-04T22:27:46.683" v="45" actId="20577"/>
        <pc:sldMkLst>
          <pc:docMk/>
          <pc:sldMk cId="1326398291" sldId="318"/>
        </pc:sldMkLst>
        <pc:spChg chg="mod">
          <ac:chgData name="Sergey Parshin" userId="33371af5f60a0596" providerId="LiveId" clId="{35DFA75A-96B0-4D17-91BA-928D53D9C754}" dt="2019-10-04T22:27:46.683" v="45" actId="20577"/>
          <ac:spMkLst>
            <pc:docMk/>
            <pc:sldMk cId="1326398291" sldId="318"/>
            <ac:spMk id="2" creationId="{0F5E4F47-9DA8-4CCF-805C-3F7A13EEE530}"/>
          </ac:spMkLst>
        </pc:spChg>
      </pc:sldChg>
      <pc:sldChg chg="modSp ord">
        <pc:chgData name="Sergey Parshin" userId="33371af5f60a0596" providerId="LiveId" clId="{35DFA75A-96B0-4D17-91BA-928D53D9C754}" dt="2019-10-05T01:55:49.686" v="1887" actId="20577"/>
        <pc:sldMkLst>
          <pc:docMk/>
          <pc:sldMk cId="102770265" sldId="319"/>
        </pc:sldMkLst>
        <pc:spChg chg="mod">
          <ac:chgData name="Sergey Parshin" userId="33371af5f60a0596" providerId="LiveId" clId="{35DFA75A-96B0-4D17-91BA-928D53D9C754}" dt="2019-10-05T01:55:49.686" v="1887" actId="20577"/>
          <ac:spMkLst>
            <pc:docMk/>
            <pc:sldMk cId="102770265" sldId="319"/>
            <ac:spMk id="5" creationId="{93675976-9EE9-4A00-8999-27AD7E0D25FF}"/>
          </ac:spMkLst>
        </pc:spChg>
      </pc:sldChg>
      <pc:sldChg chg="modSp">
        <pc:chgData name="Sergey Parshin" userId="33371af5f60a0596" providerId="LiveId" clId="{35DFA75A-96B0-4D17-91BA-928D53D9C754}" dt="2019-10-06T01:21:29.180" v="2165" actId="20577"/>
        <pc:sldMkLst>
          <pc:docMk/>
          <pc:sldMk cId="3972542501" sldId="328"/>
        </pc:sldMkLst>
        <pc:spChg chg="mod">
          <ac:chgData name="Sergey Parshin" userId="33371af5f60a0596" providerId="LiveId" clId="{35DFA75A-96B0-4D17-91BA-928D53D9C754}" dt="2019-10-06T01:18:48.469" v="2038" actId="20577"/>
          <ac:spMkLst>
            <pc:docMk/>
            <pc:sldMk cId="3972542501" sldId="328"/>
            <ac:spMk id="2" creationId="{F8B321D7-C404-4856-9E66-6CB7B12D6E75}"/>
          </ac:spMkLst>
        </pc:spChg>
        <pc:spChg chg="mod">
          <ac:chgData name="Sergey Parshin" userId="33371af5f60a0596" providerId="LiveId" clId="{35DFA75A-96B0-4D17-91BA-928D53D9C754}" dt="2019-10-06T01:21:29.180" v="2165" actId="20577"/>
          <ac:spMkLst>
            <pc:docMk/>
            <pc:sldMk cId="3972542501" sldId="328"/>
            <ac:spMk id="3" creationId="{544723AD-F869-4BAE-A672-2A9BC1C48CDD}"/>
          </ac:spMkLst>
        </pc:spChg>
      </pc:sldChg>
      <pc:sldChg chg="addSp delSp modSp add">
        <pc:chgData name="Sergey Parshin" userId="33371af5f60a0596" providerId="LiveId" clId="{35DFA75A-96B0-4D17-91BA-928D53D9C754}" dt="2019-10-05T01:46:38.075" v="1488" actId="14100"/>
        <pc:sldMkLst>
          <pc:docMk/>
          <pc:sldMk cId="1064069654" sldId="329"/>
        </pc:sldMkLst>
        <pc:spChg chg="del">
          <ac:chgData name="Sergey Parshin" userId="33371af5f60a0596" providerId="LiveId" clId="{35DFA75A-96B0-4D17-91BA-928D53D9C754}" dt="2019-10-05T01:36:41.858" v="1374" actId="478"/>
          <ac:spMkLst>
            <pc:docMk/>
            <pc:sldMk cId="1064069654" sldId="329"/>
            <ac:spMk id="2" creationId="{809B14D6-4676-4B7A-9189-77EAFBEA3C13}"/>
          </ac:spMkLst>
        </pc:spChg>
        <pc:spChg chg="del">
          <ac:chgData name="Sergey Parshin" userId="33371af5f60a0596" providerId="LiveId" clId="{35DFA75A-96B0-4D17-91BA-928D53D9C754}" dt="2019-10-05T01:36:44.054" v="1375" actId="478"/>
          <ac:spMkLst>
            <pc:docMk/>
            <pc:sldMk cId="1064069654" sldId="329"/>
            <ac:spMk id="3" creationId="{77C4D3FB-42DB-4225-8B0D-7A70DBF49182}"/>
          </ac:spMkLst>
        </pc:spChg>
        <pc:spChg chg="add del mod">
          <ac:chgData name="Sergey Parshin" userId="33371af5f60a0596" providerId="LiveId" clId="{35DFA75A-96B0-4D17-91BA-928D53D9C754}" dt="2019-10-05T01:42:48.530" v="1438" actId="478"/>
          <ac:spMkLst>
            <pc:docMk/>
            <pc:sldMk cId="1064069654" sldId="329"/>
            <ac:spMk id="14" creationId="{B5FCFA05-106B-4203-BE21-864A8CA56978}"/>
          </ac:spMkLst>
        </pc:spChg>
        <pc:spChg chg="add mod">
          <ac:chgData name="Sergey Parshin" userId="33371af5f60a0596" providerId="LiveId" clId="{35DFA75A-96B0-4D17-91BA-928D53D9C754}" dt="2019-10-05T01:43:52.801" v="1444" actId="693"/>
          <ac:spMkLst>
            <pc:docMk/>
            <pc:sldMk cId="1064069654" sldId="329"/>
            <ac:spMk id="15" creationId="{814B4622-1AD6-4980-BAE2-D0CA48057E84}"/>
          </ac:spMkLst>
        </pc:spChg>
        <pc:spChg chg="add mod">
          <ac:chgData name="Sergey Parshin" userId="33371af5f60a0596" providerId="LiveId" clId="{35DFA75A-96B0-4D17-91BA-928D53D9C754}" dt="2019-10-05T01:45:27.605" v="1471" actId="1036"/>
          <ac:spMkLst>
            <pc:docMk/>
            <pc:sldMk cId="1064069654" sldId="329"/>
            <ac:spMk id="22" creationId="{DABBAD0C-8F41-4EA3-8593-3A694E51461E}"/>
          </ac:spMkLst>
        </pc:spChg>
        <pc:spChg chg="add mod">
          <ac:chgData name="Sergey Parshin" userId="33371af5f60a0596" providerId="LiveId" clId="{35DFA75A-96B0-4D17-91BA-928D53D9C754}" dt="2019-10-05T01:46:14.708" v="1481" actId="14100"/>
          <ac:spMkLst>
            <pc:docMk/>
            <pc:sldMk cId="1064069654" sldId="329"/>
            <ac:spMk id="30" creationId="{91E34702-EE0F-44BE-B3B2-BEAC1D12E2B6}"/>
          </ac:spMkLst>
        </pc:spChg>
        <pc:picChg chg="add del">
          <ac:chgData name="Sergey Parshin" userId="33371af5f60a0596" providerId="LiveId" clId="{35DFA75A-96B0-4D17-91BA-928D53D9C754}" dt="2019-10-05T01:32:58.403" v="1373"/>
          <ac:picMkLst>
            <pc:docMk/>
            <pc:sldMk cId="1064069654" sldId="329"/>
            <ac:picMk id="4" creationId="{31EEDA9B-700B-4069-B668-73A22B59DB40}"/>
          </ac:picMkLst>
        </pc:picChg>
        <pc:picChg chg="add mod">
          <ac:chgData name="Sergey Parshin" userId="33371af5f60a0596" providerId="LiveId" clId="{35DFA75A-96B0-4D17-91BA-928D53D9C754}" dt="2019-10-05T01:40:24.526" v="1409" actId="14100"/>
          <ac:picMkLst>
            <pc:docMk/>
            <pc:sldMk cId="1064069654" sldId="329"/>
            <ac:picMk id="5" creationId="{934980F4-CC28-4A32-9B82-AECE2B093EE0}"/>
          </ac:picMkLst>
        </pc:picChg>
        <pc:picChg chg="add del mod">
          <ac:chgData name="Sergey Parshin" userId="33371af5f60a0596" providerId="LiveId" clId="{35DFA75A-96B0-4D17-91BA-928D53D9C754}" dt="2019-10-05T01:37:19.374" v="1381"/>
          <ac:picMkLst>
            <pc:docMk/>
            <pc:sldMk cId="1064069654" sldId="329"/>
            <ac:picMk id="6" creationId="{404BF452-6A3B-45F7-B27E-D6F9AAF0FED4}"/>
          </ac:picMkLst>
        </pc:picChg>
        <pc:picChg chg="add mod">
          <ac:chgData name="Sergey Parshin" userId="33371af5f60a0596" providerId="LiveId" clId="{35DFA75A-96B0-4D17-91BA-928D53D9C754}" dt="2019-10-05T01:45:18.136" v="1457" actId="1076"/>
          <ac:picMkLst>
            <pc:docMk/>
            <pc:sldMk cId="1064069654" sldId="329"/>
            <ac:picMk id="7" creationId="{B797458F-5BDA-42E6-AC6E-890254A739A3}"/>
          </ac:picMkLst>
        </pc:picChg>
        <pc:picChg chg="add del mod">
          <ac:chgData name="Sergey Parshin" userId="33371af5f60a0596" providerId="LiveId" clId="{35DFA75A-96B0-4D17-91BA-928D53D9C754}" dt="2019-10-05T01:39:50.065" v="1404" actId="478"/>
          <ac:picMkLst>
            <pc:docMk/>
            <pc:sldMk cId="1064069654" sldId="329"/>
            <ac:picMk id="8" creationId="{77D30ADA-17C7-4738-9C75-8CB6C8CC795E}"/>
          </ac:picMkLst>
        </pc:picChg>
        <pc:picChg chg="add mod">
          <ac:chgData name="Sergey Parshin" userId="33371af5f60a0596" providerId="LiveId" clId="{35DFA75A-96B0-4D17-91BA-928D53D9C754}" dt="2019-10-05T01:40:31.766" v="1411" actId="14100"/>
          <ac:picMkLst>
            <pc:docMk/>
            <pc:sldMk cId="1064069654" sldId="329"/>
            <ac:picMk id="9" creationId="{E6B851C2-8FEE-4BD7-8F2D-787C4FB91B9F}"/>
          </ac:picMkLst>
        </pc:picChg>
        <pc:picChg chg="add del mod">
          <ac:chgData name="Sergey Parshin" userId="33371af5f60a0596" providerId="LiveId" clId="{35DFA75A-96B0-4D17-91BA-928D53D9C754}" dt="2019-10-05T01:40:57.311" v="1417"/>
          <ac:picMkLst>
            <pc:docMk/>
            <pc:sldMk cId="1064069654" sldId="329"/>
            <ac:picMk id="10" creationId="{E11BB01D-8A87-45D3-BD39-9C224934B2DD}"/>
          </ac:picMkLst>
        </pc:picChg>
        <pc:picChg chg="add del mod">
          <ac:chgData name="Sergey Parshin" userId="33371af5f60a0596" providerId="LiveId" clId="{35DFA75A-96B0-4D17-91BA-928D53D9C754}" dt="2019-10-05T01:41:20.151" v="1421" actId="478"/>
          <ac:picMkLst>
            <pc:docMk/>
            <pc:sldMk cId="1064069654" sldId="329"/>
            <ac:picMk id="11" creationId="{2B03DD3A-6B1C-4C2F-8DAF-AA521D1D419D}"/>
          </ac:picMkLst>
        </pc:picChg>
        <pc:picChg chg="add del mod">
          <ac:chgData name="Sergey Parshin" userId="33371af5f60a0596" providerId="LiveId" clId="{35DFA75A-96B0-4D17-91BA-928D53D9C754}" dt="2019-10-05T01:41:42.139" v="1429" actId="478"/>
          <ac:picMkLst>
            <pc:docMk/>
            <pc:sldMk cId="1064069654" sldId="329"/>
            <ac:picMk id="12" creationId="{49E99D37-6A36-4007-9AB2-2A90C6101208}"/>
          </ac:picMkLst>
        </pc:picChg>
        <pc:picChg chg="add mod">
          <ac:chgData name="Sergey Parshin" userId="33371af5f60a0596" providerId="LiveId" clId="{35DFA75A-96B0-4D17-91BA-928D53D9C754}" dt="2019-10-05T01:42:06.701" v="1434" actId="1076"/>
          <ac:picMkLst>
            <pc:docMk/>
            <pc:sldMk cId="1064069654" sldId="329"/>
            <ac:picMk id="13" creationId="{51424962-E153-4AA8-8FC2-FDE78C94C8FA}"/>
          </ac:picMkLst>
        </pc:picChg>
        <pc:cxnChg chg="add mod">
          <ac:chgData name="Sergey Parshin" userId="33371af5f60a0596" providerId="LiveId" clId="{35DFA75A-96B0-4D17-91BA-928D53D9C754}" dt="2019-10-05T01:44:29.560" v="1449" actId="1582"/>
          <ac:cxnSpMkLst>
            <pc:docMk/>
            <pc:sldMk cId="1064069654" sldId="329"/>
            <ac:cxnSpMk id="17" creationId="{2E68487F-224A-4EDF-80BE-229CED59CC7B}"/>
          </ac:cxnSpMkLst>
        </pc:cxnChg>
        <pc:cxnChg chg="add mod">
          <ac:chgData name="Sergey Parshin" userId="33371af5f60a0596" providerId="LiveId" clId="{35DFA75A-96B0-4D17-91BA-928D53D9C754}" dt="2019-10-05T01:44:39.949" v="1452" actId="14100"/>
          <ac:cxnSpMkLst>
            <pc:docMk/>
            <pc:sldMk cId="1064069654" sldId="329"/>
            <ac:cxnSpMk id="19" creationId="{29BF5576-6D92-4EA5-B1F0-5AF6C715BE87}"/>
          </ac:cxnSpMkLst>
        </pc:cxnChg>
        <pc:cxnChg chg="add mod">
          <ac:chgData name="Sergey Parshin" userId="33371af5f60a0596" providerId="LiveId" clId="{35DFA75A-96B0-4D17-91BA-928D53D9C754}" dt="2019-10-05T01:45:41.524" v="1474" actId="14100"/>
          <ac:cxnSpMkLst>
            <pc:docMk/>
            <pc:sldMk cId="1064069654" sldId="329"/>
            <ac:cxnSpMk id="23" creationId="{671005CF-F0BE-4751-812C-F409C48C88DA}"/>
          </ac:cxnSpMkLst>
        </pc:cxnChg>
        <pc:cxnChg chg="add mod">
          <ac:chgData name="Sergey Parshin" userId="33371af5f60a0596" providerId="LiveId" clId="{35DFA75A-96B0-4D17-91BA-928D53D9C754}" dt="2019-10-05T01:45:58.460" v="1478" actId="14100"/>
          <ac:cxnSpMkLst>
            <pc:docMk/>
            <pc:sldMk cId="1064069654" sldId="329"/>
            <ac:cxnSpMk id="26" creationId="{93B61DF2-4C2B-45F8-991A-A315FABF1121}"/>
          </ac:cxnSpMkLst>
        </pc:cxnChg>
        <pc:cxnChg chg="add mod">
          <ac:chgData name="Sergey Parshin" userId="33371af5f60a0596" providerId="LiveId" clId="{35DFA75A-96B0-4D17-91BA-928D53D9C754}" dt="2019-10-05T01:46:38.075" v="1488" actId="14100"/>
          <ac:cxnSpMkLst>
            <pc:docMk/>
            <pc:sldMk cId="1064069654" sldId="329"/>
            <ac:cxnSpMk id="31" creationId="{0AF62B7E-E471-4EEB-A797-06B67B512D70}"/>
          </ac:cxnSpMkLst>
        </pc:cxnChg>
        <pc:cxnChg chg="add mod">
          <ac:chgData name="Sergey Parshin" userId="33371af5f60a0596" providerId="LiveId" clId="{35DFA75A-96B0-4D17-91BA-928D53D9C754}" dt="2019-10-05T01:46:35.099" v="1487" actId="14100"/>
          <ac:cxnSpMkLst>
            <pc:docMk/>
            <pc:sldMk cId="1064069654" sldId="329"/>
            <ac:cxnSpMk id="34" creationId="{FE420D1B-8EF7-4024-8C3A-CBA5ED2356E9}"/>
          </ac:cxnSpMkLst>
        </pc:cxnChg>
      </pc:sldChg>
      <pc:sldChg chg="add">
        <pc:chgData name="Sergey Parshin" userId="33371af5f60a0596" providerId="LiveId" clId="{35DFA75A-96B0-4D17-91BA-928D53D9C754}" dt="2019-10-04T22:27:57.564" v="47"/>
        <pc:sldMkLst>
          <pc:docMk/>
          <pc:sldMk cId="2748444816" sldId="330"/>
        </pc:sldMkLst>
      </pc:sldChg>
      <pc:sldChg chg="add">
        <pc:chgData name="Sergey Parshin" userId="33371af5f60a0596" providerId="LiveId" clId="{35DFA75A-96B0-4D17-91BA-928D53D9C754}" dt="2019-10-04T22:27:57.701" v="48"/>
        <pc:sldMkLst>
          <pc:docMk/>
          <pc:sldMk cId="3649081733" sldId="331"/>
        </pc:sldMkLst>
      </pc:sldChg>
      <pc:sldChg chg="addSp delSp modSp add">
        <pc:chgData name="Sergey Parshin" userId="33371af5f60a0596" providerId="LiveId" clId="{35DFA75A-96B0-4D17-91BA-928D53D9C754}" dt="2019-10-05T01:50:27.388" v="1669" actId="207"/>
        <pc:sldMkLst>
          <pc:docMk/>
          <pc:sldMk cId="2470995929" sldId="332"/>
        </pc:sldMkLst>
        <pc:spChg chg="mod">
          <ac:chgData name="Sergey Parshin" userId="33371af5f60a0596" providerId="LiveId" clId="{35DFA75A-96B0-4D17-91BA-928D53D9C754}" dt="2019-10-05T00:56:43.730" v="187" actId="14100"/>
          <ac:spMkLst>
            <pc:docMk/>
            <pc:sldMk cId="2470995929" sldId="332"/>
            <ac:spMk id="2" creationId="{444FC6A2-5A40-4204-A08E-B7176AFEB2AF}"/>
          </ac:spMkLst>
        </pc:spChg>
        <pc:spChg chg="add del">
          <ac:chgData name="Sergey Parshin" userId="33371af5f60a0596" providerId="LiveId" clId="{35DFA75A-96B0-4D17-91BA-928D53D9C754}" dt="2019-10-05T00:54:51.526" v="169"/>
          <ac:spMkLst>
            <pc:docMk/>
            <pc:sldMk cId="2470995929" sldId="332"/>
            <ac:spMk id="3" creationId="{AB3DC6FB-DB9A-4A5F-9388-1DDEB6D470F1}"/>
          </ac:spMkLst>
        </pc:spChg>
        <pc:spChg chg="mod">
          <ac:chgData name="Sergey Parshin" userId="33371af5f60a0596" providerId="LiveId" clId="{35DFA75A-96B0-4D17-91BA-928D53D9C754}" dt="2019-10-05T01:50:27.388" v="1669" actId="207"/>
          <ac:spMkLst>
            <pc:docMk/>
            <pc:sldMk cId="2470995929" sldId="332"/>
            <ac:spMk id="5" creationId="{93675976-9EE9-4A00-8999-27AD7E0D25FF}"/>
          </ac:spMkLst>
        </pc:spChg>
        <pc:picChg chg="del">
          <ac:chgData name="Sergey Parshin" userId="33371af5f60a0596" providerId="LiveId" clId="{35DFA75A-96B0-4D17-91BA-928D53D9C754}" dt="2019-10-05T00:55:28.076" v="182" actId="478"/>
          <ac:picMkLst>
            <pc:docMk/>
            <pc:sldMk cId="2470995929" sldId="332"/>
            <ac:picMk id="4" creationId="{9655689E-A6DF-4A07-A0C5-0DBFABD8D7A9}"/>
          </ac:picMkLst>
        </pc:picChg>
        <pc:picChg chg="add mod">
          <ac:chgData name="Sergey Parshin" userId="33371af5f60a0596" providerId="LiveId" clId="{35DFA75A-96B0-4D17-91BA-928D53D9C754}" dt="2019-10-05T00:56:14.467" v="184" actId="1076"/>
          <ac:picMkLst>
            <pc:docMk/>
            <pc:sldMk cId="2470995929" sldId="332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1:00.558" v="1739" actId="6549"/>
        <pc:sldMkLst>
          <pc:docMk/>
          <pc:sldMk cId="3138838758" sldId="333"/>
        </pc:sldMkLst>
        <pc:spChg chg="mod">
          <ac:chgData name="Sergey Parshin" userId="33371af5f60a0596" providerId="LiveId" clId="{35DFA75A-96B0-4D17-91BA-928D53D9C754}" dt="2019-10-05T01:51:00.558" v="1739" actId="6549"/>
          <ac:spMkLst>
            <pc:docMk/>
            <pc:sldMk cId="3138838758" sldId="333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1:02.705" v="359" actId="1076"/>
          <ac:picMkLst>
            <pc:docMk/>
            <pc:sldMk cId="3138838758" sldId="333"/>
            <ac:picMk id="3" creationId="{AEBE7F80-B753-48B9-A641-9777456D0CDF}"/>
          </ac:picMkLst>
        </pc:picChg>
        <pc:picChg chg="del">
          <ac:chgData name="Sergey Parshin" userId="33371af5f60a0596" providerId="LiveId" clId="{35DFA75A-96B0-4D17-91BA-928D53D9C754}" dt="2019-10-05T01:00:59.012" v="357" actId="478"/>
          <ac:picMkLst>
            <pc:docMk/>
            <pc:sldMk cId="3138838758" sldId="333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2:22.924" v="1859" actId="6549"/>
        <pc:sldMkLst>
          <pc:docMk/>
          <pc:sldMk cId="210367262" sldId="334"/>
        </pc:sldMkLst>
        <pc:spChg chg="mod">
          <ac:chgData name="Sergey Parshin" userId="33371af5f60a0596" providerId="LiveId" clId="{35DFA75A-96B0-4D17-91BA-928D53D9C754}" dt="2019-10-05T01:51:40.783" v="1752" actId="20577"/>
          <ac:spMkLst>
            <pc:docMk/>
            <pc:sldMk cId="210367262" sldId="334"/>
            <ac:spMk id="2" creationId="{444FC6A2-5A40-4204-A08E-B7176AFEB2AF}"/>
          </ac:spMkLst>
        </pc:spChg>
        <pc:spChg chg="mod">
          <ac:chgData name="Sergey Parshin" userId="33371af5f60a0596" providerId="LiveId" clId="{35DFA75A-96B0-4D17-91BA-928D53D9C754}" dt="2019-10-05T01:52:22.924" v="1859" actId="6549"/>
          <ac:spMkLst>
            <pc:docMk/>
            <pc:sldMk cId="210367262" sldId="334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3:06.543" v="464" actId="1076"/>
          <ac:picMkLst>
            <pc:docMk/>
            <pc:sldMk cId="210367262" sldId="334"/>
            <ac:picMk id="3" creationId="{DB4016EB-C54F-43B3-BA20-5A91C08A4773}"/>
          </ac:picMkLst>
        </pc:picChg>
        <pc:picChg chg="del">
          <ac:chgData name="Sergey Parshin" userId="33371af5f60a0596" providerId="LiveId" clId="{35DFA75A-96B0-4D17-91BA-928D53D9C754}" dt="2019-10-05T01:03:00.275" v="462" actId="478"/>
          <ac:picMkLst>
            <pc:docMk/>
            <pc:sldMk cId="210367262" sldId="334"/>
            <ac:picMk id="6" creationId="{C5538177-6F6B-462A-8E27-FCA07ED6B467}"/>
          </ac:picMkLst>
        </pc:picChg>
      </pc:sldChg>
      <pc:sldChg chg="addSp delSp modSp add modAnim">
        <pc:chgData name="Sergey Parshin" userId="33371af5f60a0596" providerId="LiveId" clId="{35DFA75A-96B0-4D17-91BA-928D53D9C754}" dt="2019-10-05T01:29:40.510" v="1223"/>
        <pc:sldMkLst>
          <pc:docMk/>
          <pc:sldMk cId="2214435887" sldId="335"/>
        </pc:sldMkLst>
        <pc:spChg chg="mod">
          <ac:chgData name="Sergey Parshin" userId="33371af5f60a0596" providerId="LiveId" clId="{35DFA75A-96B0-4D17-91BA-928D53D9C754}" dt="2019-10-05T01:24:29.697" v="1005" actId="20577"/>
          <ac:spMkLst>
            <pc:docMk/>
            <pc:sldMk cId="2214435887" sldId="335"/>
            <ac:spMk id="2" creationId="{444FC6A2-5A40-4204-A08E-B7176AFEB2AF}"/>
          </ac:spMkLst>
        </pc:spChg>
        <pc:spChg chg="del">
          <ac:chgData name="Sergey Parshin" userId="33371af5f60a0596" providerId="LiveId" clId="{35DFA75A-96B0-4D17-91BA-928D53D9C754}" dt="2019-10-05T01:05:50.961" v="668" actId="478"/>
          <ac:spMkLst>
            <pc:docMk/>
            <pc:sldMk cId="2214435887" sldId="335"/>
            <ac:spMk id="5" creationId="{93675976-9EE9-4A00-8999-27AD7E0D25FF}"/>
          </ac:spMkLst>
        </pc:spChg>
        <pc:spChg chg="add mod">
          <ac:chgData name="Sergey Parshin" userId="33371af5f60a0596" providerId="LiveId" clId="{35DFA75A-96B0-4D17-91BA-928D53D9C754}" dt="2019-10-05T01:26:34.676" v="1057" actId="113"/>
          <ac:spMkLst>
            <pc:docMk/>
            <pc:sldMk cId="2214435887" sldId="335"/>
            <ac:spMk id="6" creationId="{75B09DEA-F696-4BFB-939A-63DCDB5BEF28}"/>
          </ac:spMkLst>
        </pc:spChg>
        <pc:spChg chg="add mod">
          <ac:chgData name="Sergey Parshin" userId="33371af5f60a0596" providerId="LiveId" clId="{35DFA75A-96B0-4D17-91BA-928D53D9C754}" dt="2019-10-05T01:26:47.123" v="1068" actId="20577"/>
          <ac:spMkLst>
            <pc:docMk/>
            <pc:sldMk cId="2214435887" sldId="335"/>
            <ac:spMk id="19" creationId="{3BE5DA97-5DF1-4D7F-B840-BBAFF86BD199}"/>
          </ac:spMkLst>
        </pc:spChg>
        <pc:spChg chg="add mod">
          <ac:chgData name="Sergey Parshin" userId="33371af5f60a0596" providerId="LiveId" clId="{35DFA75A-96B0-4D17-91BA-928D53D9C754}" dt="2019-10-05T01:27:14.805" v="1082" actId="1076"/>
          <ac:spMkLst>
            <pc:docMk/>
            <pc:sldMk cId="2214435887" sldId="335"/>
            <ac:spMk id="20" creationId="{81A7AEA6-5C47-4D27-B92C-22C6D890F1C4}"/>
          </ac:spMkLst>
        </pc:spChg>
        <pc:spChg chg="add mod">
          <ac:chgData name="Sergey Parshin" userId="33371af5f60a0596" providerId="LiveId" clId="{35DFA75A-96B0-4D17-91BA-928D53D9C754}" dt="2019-10-05T01:29:06.885" v="1215" actId="207"/>
          <ac:spMkLst>
            <pc:docMk/>
            <pc:sldMk cId="2214435887" sldId="335"/>
            <ac:spMk id="32" creationId="{BAE2D824-7F42-476C-832D-14EDD0935677}"/>
          </ac:spMkLst>
        </pc:spChg>
        <pc:picChg chg="del">
          <ac:chgData name="Sergey Parshin" userId="33371af5f60a0596" providerId="LiveId" clId="{35DFA75A-96B0-4D17-91BA-928D53D9C754}" dt="2019-10-05T01:05:17.884" v="667" actId="478"/>
          <ac:picMkLst>
            <pc:docMk/>
            <pc:sldMk cId="2214435887" sldId="335"/>
            <ac:picMk id="3" creationId="{DB4016EB-C54F-43B3-BA20-5A91C08A4773}"/>
          </ac:picMkLst>
        </pc:picChg>
        <pc:picChg chg="add mod">
          <ac:chgData name="Sergey Parshin" userId="33371af5f60a0596" providerId="LiveId" clId="{35DFA75A-96B0-4D17-91BA-928D53D9C754}" dt="2019-10-05T01:05:56.719" v="670" actId="1076"/>
          <ac:picMkLst>
            <pc:docMk/>
            <pc:sldMk cId="2214435887" sldId="335"/>
            <ac:picMk id="4" creationId="{001F543D-0302-42EF-B4CF-E53147E15DCC}"/>
          </ac:picMkLst>
        </pc:picChg>
        <pc:picChg chg="add del">
          <ac:chgData name="Sergey Parshin" userId="33371af5f60a0596" providerId="LiveId" clId="{35DFA75A-96B0-4D17-91BA-928D53D9C754}" dt="2019-10-05T01:27:33.805" v="1090"/>
          <ac:picMkLst>
            <pc:docMk/>
            <pc:sldMk cId="2214435887" sldId="335"/>
            <ac:picMk id="25" creationId="{83834C3B-CA6F-4659-9374-C47B341DF9B9}"/>
          </ac:picMkLst>
        </pc:pic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8" creationId="{67949A5F-6B7D-4D8D-905D-66D5E5879104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0" creationId="{166D1D7E-9BFC-4610-A3E8-D308AF88CAE6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3" creationId="{2DEF0A31-A4E3-44B7-A87F-B73B994C43DC}"/>
          </ac:cxnSpMkLst>
        </pc:cxnChg>
        <pc:cxnChg chg="add mod">
          <ac:chgData name="Sergey Parshin" userId="33371af5f60a0596" providerId="LiveId" clId="{35DFA75A-96B0-4D17-91BA-928D53D9C754}" dt="2019-10-05T01:28:14.829" v="1098" actId="14100"/>
          <ac:cxnSpMkLst>
            <pc:docMk/>
            <pc:sldMk cId="2214435887" sldId="335"/>
            <ac:cxnSpMk id="16" creationId="{BEF55462-321B-4DA5-AF41-178B7C3FCD30}"/>
          </ac:cxnSpMkLst>
        </pc:cxnChg>
        <pc:cxnChg chg="add mod">
          <ac:chgData name="Sergey Parshin" userId="33371af5f60a0596" providerId="LiveId" clId="{35DFA75A-96B0-4D17-91BA-928D53D9C754}" dt="2019-10-05T01:27:23.036" v="1085" actId="14100"/>
          <ac:cxnSpMkLst>
            <pc:docMk/>
            <pc:sldMk cId="2214435887" sldId="335"/>
            <ac:cxnSpMk id="21" creationId="{2DE37550-2886-4CC9-870C-BD79FD0E26D5}"/>
          </ac:cxnSpMkLst>
        </pc:cxnChg>
        <pc:cxnChg chg="add mod">
          <ac:chgData name="Sergey Parshin" userId="33371af5f60a0596" providerId="LiveId" clId="{35DFA75A-96B0-4D17-91BA-928D53D9C754}" dt="2019-10-05T01:27:50.292" v="1095" actId="14100"/>
          <ac:cxnSpMkLst>
            <pc:docMk/>
            <pc:sldMk cId="2214435887" sldId="335"/>
            <ac:cxnSpMk id="23" creationId="{358C677E-C1DF-49BC-888C-60F0FCE9CC99}"/>
          </ac:cxnSpMkLst>
        </pc:cxnChg>
        <pc:cxnChg chg="add mod">
          <ac:chgData name="Sergey Parshin" userId="33371af5f60a0596" providerId="LiveId" clId="{35DFA75A-96B0-4D17-91BA-928D53D9C754}" dt="2019-10-05T01:27:58.428" v="1097" actId="14100"/>
          <ac:cxnSpMkLst>
            <pc:docMk/>
            <pc:sldMk cId="2214435887" sldId="335"/>
            <ac:cxnSpMk id="26" creationId="{67508A06-067A-4DF9-B5FE-5D05995180D2}"/>
          </ac:cxnSpMkLst>
        </pc:cxnChg>
      </pc:sldChg>
      <pc:sldChg chg="addSp delSp modSp add delAnim modAnim">
        <pc:chgData name="Sergey Parshin" userId="33371af5f60a0596" providerId="LiveId" clId="{35DFA75A-96B0-4D17-91BA-928D53D9C754}" dt="2019-10-05T01:32:08.368" v="1371"/>
        <pc:sldMkLst>
          <pc:docMk/>
          <pc:sldMk cId="3212231871" sldId="336"/>
        </pc:sldMkLst>
        <pc:spChg chg="mod">
          <ac:chgData name="Sergey Parshin" userId="33371af5f60a0596" providerId="LiveId" clId="{35DFA75A-96B0-4D17-91BA-928D53D9C754}" dt="2019-10-05T01:24:40.710" v="1022" actId="113"/>
          <ac:spMkLst>
            <pc:docMk/>
            <pc:sldMk cId="3212231871" sldId="336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30:24.168" v="1336" actId="1035"/>
          <ac:spMkLst>
            <pc:docMk/>
            <pc:sldMk cId="3212231871" sldId="336"/>
            <ac:spMk id="5" creationId="{8A26E06F-DF87-4F0F-B746-06B6E27E7685}"/>
          </ac:spMkLst>
        </pc:spChg>
        <pc:spChg chg="add mod">
          <ac:chgData name="Sergey Parshin" userId="33371af5f60a0596" providerId="LiveId" clId="{35DFA75A-96B0-4D17-91BA-928D53D9C754}" dt="2019-10-05T01:31:18.179" v="1358" actId="14100"/>
          <ac:spMkLst>
            <pc:docMk/>
            <pc:sldMk cId="3212231871" sldId="336"/>
            <ac:spMk id="11" creationId="{BC85B7DF-2B12-4EEF-8FC1-AEB0FE0F2750}"/>
          </ac:spMkLst>
        </pc:spChg>
        <pc:picChg chg="add mod">
          <ac:chgData name="Sergey Parshin" userId="33371af5f60a0596" providerId="LiveId" clId="{35DFA75A-96B0-4D17-91BA-928D53D9C754}" dt="2019-10-05T01:09:52.212" v="698" actId="1076"/>
          <ac:picMkLst>
            <pc:docMk/>
            <pc:sldMk cId="3212231871" sldId="336"/>
            <ac:picMk id="3" creationId="{49C2666F-2739-4D21-A021-9379AB852461}"/>
          </ac:picMkLst>
        </pc:picChg>
        <pc:picChg chg="del">
          <ac:chgData name="Sergey Parshin" userId="33371af5f60a0596" providerId="LiveId" clId="{35DFA75A-96B0-4D17-91BA-928D53D9C754}" dt="2019-10-05T01:07:21.127" v="696" actId="478"/>
          <ac:picMkLst>
            <pc:docMk/>
            <pc:sldMk cId="3212231871" sldId="336"/>
            <ac:picMk id="4" creationId="{001F543D-0302-42EF-B4CF-E53147E15DCC}"/>
          </ac:picMkLst>
        </pc:picChg>
        <pc:cxnChg chg="add mod">
          <ac:chgData name="Sergey Parshin" userId="33371af5f60a0596" providerId="LiveId" clId="{35DFA75A-96B0-4D17-91BA-928D53D9C754}" dt="2019-10-05T01:30:24.168" v="1336" actId="1035"/>
          <ac:cxnSpMkLst>
            <pc:docMk/>
            <pc:sldMk cId="3212231871" sldId="336"/>
            <ac:cxnSpMk id="6" creationId="{31D1E04D-33E7-4AB8-B486-DDDB393A4994}"/>
          </ac:cxnSpMkLst>
        </pc:cxnChg>
        <pc:cxnChg chg="add mod">
          <ac:chgData name="Sergey Parshin" userId="33371af5f60a0596" providerId="LiveId" clId="{35DFA75A-96B0-4D17-91BA-928D53D9C754}" dt="2019-10-05T01:30:33.131" v="1338" actId="14100"/>
          <ac:cxnSpMkLst>
            <pc:docMk/>
            <pc:sldMk cId="3212231871" sldId="336"/>
            <ac:cxnSpMk id="7" creationId="{413C860B-0328-4A5B-89C4-F6E17AA9A26E}"/>
          </ac:cxnSpMkLst>
        </pc:cxnChg>
        <pc:cxnChg chg="add del mod">
          <ac:chgData name="Sergey Parshin" userId="33371af5f60a0596" providerId="LiveId" clId="{35DFA75A-96B0-4D17-91BA-928D53D9C754}" dt="2019-10-05T01:30:28.245" v="1337" actId="478"/>
          <ac:cxnSpMkLst>
            <pc:docMk/>
            <pc:sldMk cId="3212231871" sldId="336"/>
            <ac:cxnSpMk id="8" creationId="{1E927260-3A4E-4E1C-BBB8-1D6311854EB5}"/>
          </ac:cxnSpMkLst>
        </pc:cxnChg>
        <pc:cxnChg chg="add mod">
          <ac:chgData name="Sergey Parshin" userId="33371af5f60a0596" providerId="LiveId" clId="{35DFA75A-96B0-4D17-91BA-928D53D9C754}" dt="2019-10-05T01:31:01.828" v="1341" actId="14100"/>
          <ac:cxnSpMkLst>
            <pc:docMk/>
            <pc:sldMk cId="3212231871" sldId="336"/>
            <ac:cxnSpMk id="10" creationId="{CAF818B0-5670-4BB7-8268-1A1DCA033DC4}"/>
          </ac:cxnSpMkLst>
        </pc:cxnChg>
        <pc:cxnChg chg="add mod">
          <ac:chgData name="Sergey Parshin" userId="33371af5f60a0596" providerId="LiveId" clId="{35DFA75A-96B0-4D17-91BA-928D53D9C754}" dt="2019-10-05T01:31:35.514" v="1363" actId="14100"/>
          <ac:cxnSpMkLst>
            <pc:docMk/>
            <pc:sldMk cId="3212231871" sldId="336"/>
            <ac:cxnSpMk id="13" creationId="{E667EA9D-6515-4FC8-801B-53296F185D4D}"/>
          </ac:cxnSpMkLst>
        </pc:cxnChg>
        <pc:cxnChg chg="add mod">
          <ac:chgData name="Sergey Parshin" userId="33371af5f60a0596" providerId="LiveId" clId="{35DFA75A-96B0-4D17-91BA-928D53D9C754}" dt="2019-10-05T01:31:44.627" v="1366" actId="14100"/>
          <ac:cxnSpMkLst>
            <pc:docMk/>
            <pc:sldMk cId="3212231871" sldId="336"/>
            <ac:cxnSpMk id="18" creationId="{C33A5171-CCEB-44A3-8A09-0CC032C2FBDD}"/>
          </ac:cxnSpMkLst>
        </pc:cxnChg>
        <pc:cxnChg chg="add mod">
          <ac:chgData name="Sergey Parshin" userId="33371af5f60a0596" providerId="LiveId" clId="{35DFA75A-96B0-4D17-91BA-928D53D9C754}" dt="2019-10-05T01:31:55.211" v="1370" actId="14100"/>
          <ac:cxnSpMkLst>
            <pc:docMk/>
            <pc:sldMk cId="3212231871" sldId="336"/>
            <ac:cxnSpMk id="20" creationId="{274BA3AE-E99A-46A8-9F60-AB12A46C2735}"/>
          </ac:cxnSpMkLst>
        </pc:cxnChg>
      </pc:sldChg>
      <pc:sldChg chg="addSp delSp modSp add">
        <pc:chgData name="Sergey Parshin" userId="33371af5f60a0596" providerId="LiveId" clId="{35DFA75A-96B0-4D17-91BA-928D53D9C754}" dt="2019-10-05T01:16:02.086" v="825" actId="20577"/>
        <pc:sldMkLst>
          <pc:docMk/>
          <pc:sldMk cId="582436183" sldId="337"/>
        </pc:sldMkLst>
        <pc:spChg chg="mod">
          <ac:chgData name="Sergey Parshin" userId="33371af5f60a0596" providerId="LiveId" clId="{35DFA75A-96B0-4D17-91BA-928D53D9C754}" dt="2019-10-05T01:16:02.086" v="825" actId="20577"/>
          <ac:spMkLst>
            <pc:docMk/>
            <pc:sldMk cId="582436183" sldId="337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0:00.797" v="700" actId="478"/>
          <ac:picMkLst>
            <pc:docMk/>
            <pc:sldMk cId="582436183" sldId="337"/>
            <ac:picMk id="3" creationId="{49C2666F-2739-4D21-A021-9379AB852461}"/>
          </ac:picMkLst>
        </pc:picChg>
        <pc:picChg chg="add mod">
          <ac:chgData name="Sergey Parshin" userId="33371af5f60a0596" providerId="LiveId" clId="{35DFA75A-96B0-4D17-91BA-928D53D9C754}" dt="2019-10-05T01:10:07.541" v="702" actId="1076"/>
          <ac:picMkLst>
            <pc:docMk/>
            <pc:sldMk cId="582436183" sldId="337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6:15.656" v="831" actId="6549"/>
        <pc:sldMkLst>
          <pc:docMk/>
          <pc:sldMk cId="3076355718" sldId="338"/>
        </pc:sldMkLst>
        <pc:spChg chg="mod">
          <ac:chgData name="Sergey Parshin" userId="33371af5f60a0596" providerId="LiveId" clId="{35DFA75A-96B0-4D17-91BA-928D53D9C754}" dt="2019-10-05T01:16:15.656" v="831" actId="6549"/>
          <ac:spMkLst>
            <pc:docMk/>
            <pc:sldMk cId="3076355718" sldId="338"/>
            <ac:spMk id="2" creationId="{444FC6A2-5A40-4204-A08E-B7176AFEB2AF}"/>
          </ac:spMkLst>
        </pc:spChg>
        <pc:picChg chg="add mod">
          <ac:chgData name="Sergey Parshin" userId="33371af5f60a0596" providerId="LiveId" clId="{35DFA75A-96B0-4D17-91BA-928D53D9C754}" dt="2019-10-05T01:11:26.396" v="706" actId="1076"/>
          <ac:picMkLst>
            <pc:docMk/>
            <pc:sldMk cId="3076355718" sldId="338"/>
            <ac:picMk id="3" creationId="{33ACF05F-9F4C-4828-994C-8A8C8BB42C0B}"/>
          </ac:picMkLst>
        </pc:picChg>
        <pc:picChg chg="del">
          <ac:chgData name="Sergey Parshin" userId="33371af5f60a0596" providerId="LiveId" clId="{35DFA75A-96B0-4D17-91BA-928D53D9C754}" dt="2019-10-05T01:11:14.603" v="704" actId="478"/>
          <ac:picMkLst>
            <pc:docMk/>
            <pc:sldMk cId="3076355718" sldId="338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9:38.422" v="833" actId="6549"/>
        <pc:sldMkLst>
          <pc:docMk/>
          <pc:sldMk cId="1301091423" sldId="339"/>
        </pc:sldMkLst>
        <pc:spChg chg="mod">
          <ac:chgData name="Sergey Parshin" userId="33371af5f60a0596" providerId="LiveId" clId="{35DFA75A-96B0-4D17-91BA-928D53D9C754}" dt="2019-10-05T01:19:38.422" v="833" actId="6549"/>
          <ac:spMkLst>
            <pc:docMk/>
            <pc:sldMk cId="1301091423" sldId="339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1:31.381" v="708" actId="478"/>
          <ac:picMkLst>
            <pc:docMk/>
            <pc:sldMk cId="1301091423" sldId="339"/>
            <ac:picMk id="3" creationId="{33ACF05F-9F4C-4828-994C-8A8C8BB42C0B}"/>
          </ac:picMkLst>
        </pc:picChg>
        <pc:picChg chg="add mod">
          <ac:chgData name="Sergey Parshin" userId="33371af5f60a0596" providerId="LiveId" clId="{35DFA75A-96B0-4D17-91BA-928D53D9C754}" dt="2019-10-05T01:12:18.851" v="710" actId="1076"/>
          <ac:picMkLst>
            <pc:docMk/>
            <pc:sldMk cId="1301091423" sldId="339"/>
            <ac:picMk id="4" creationId="{D91E2DFE-E1A4-49C4-8C38-96844A9296E9}"/>
          </ac:picMkLst>
        </pc:picChg>
      </pc:sldChg>
      <pc:sldChg chg="addSp delSp modSp add">
        <pc:chgData name="Sergey Parshin" userId="33371af5f60a0596" providerId="LiveId" clId="{35DFA75A-96B0-4D17-91BA-928D53D9C754}" dt="2019-10-05T01:22:32.823" v="937" actId="1076"/>
        <pc:sldMkLst>
          <pc:docMk/>
          <pc:sldMk cId="4192701620" sldId="340"/>
        </pc:sldMkLst>
        <pc:spChg chg="mod">
          <ac:chgData name="Sergey Parshin" userId="33371af5f60a0596" providerId="LiveId" clId="{35DFA75A-96B0-4D17-91BA-928D53D9C754}" dt="2019-10-05T01:19:54.800" v="848" actId="20577"/>
          <ac:spMkLst>
            <pc:docMk/>
            <pc:sldMk cId="4192701620" sldId="340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20:34.352" v="870" actId="1076"/>
          <ac:spMkLst>
            <pc:docMk/>
            <pc:sldMk cId="4192701620" sldId="340"/>
            <ac:spMk id="5" creationId="{E32D0904-BF6D-4255-AC17-06FE04A76285}"/>
          </ac:spMkLst>
        </pc:spChg>
        <pc:spChg chg="add mod">
          <ac:chgData name="Sergey Parshin" userId="33371af5f60a0596" providerId="LiveId" clId="{35DFA75A-96B0-4D17-91BA-928D53D9C754}" dt="2019-10-05T01:21:31.845" v="897" actId="20577"/>
          <ac:spMkLst>
            <pc:docMk/>
            <pc:sldMk cId="4192701620" sldId="340"/>
            <ac:spMk id="12" creationId="{39395538-F07E-4622-B5DC-E03BAE30056E}"/>
          </ac:spMkLst>
        </pc:spChg>
        <pc:spChg chg="add mod">
          <ac:chgData name="Sergey Parshin" userId="33371af5f60a0596" providerId="LiveId" clId="{35DFA75A-96B0-4D17-91BA-928D53D9C754}" dt="2019-10-05T01:22:14.983" v="918" actId="1076"/>
          <ac:spMkLst>
            <pc:docMk/>
            <pc:sldMk cId="4192701620" sldId="340"/>
            <ac:spMk id="18" creationId="{FD9E9AB3-9B71-405D-9948-FB7FA871BCB2}"/>
          </ac:spMkLst>
        </pc:spChg>
        <pc:spChg chg="add mod">
          <ac:chgData name="Sergey Parshin" userId="33371af5f60a0596" providerId="LiveId" clId="{35DFA75A-96B0-4D17-91BA-928D53D9C754}" dt="2019-10-05T01:22:32.823" v="937" actId="1076"/>
          <ac:spMkLst>
            <pc:docMk/>
            <pc:sldMk cId="4192701620" sldId="340"/>
            <ac:spMk id="19" creationId="{B3CFF511-4E4F-4D14-A0F2-39A0318DFB4F}"/>
          </ac:spMkLst>
        </pc:spChg>
        <pc:picChg chg="add mod">
          <ac:chgData name="Sergey Parshin" userId="33371af5f60a0596" providerId="LiveId" clId="{35DFA75A-96B0-4D17-91BA-928D53D9C754}" dt="2019-10-05T01:13:50.388" v="714" actId="1076"/>
          <ac:picMkLst>
            <pc:docMk/>
            <pc:sldMk cId="4192701620" sldId="340"/>
            <ac:picMk id="3" creationId="{9629B7CF-227B-4D96-8372-365AEDA4C01F}"/>
          </ac:picMkLst>
        </pc:picChg>
        <pc:picChg chg="del">
          <ac:chgData name="Sergey Parshin" userId="33371af5f60a0596" providerId="LiveId" clId="{35DFA75A-96B0-4D17-91BA-928D53D9C754}" dt="2019-10-05T01:13:42.436" v="712" actId="478"/>
          <ac:picMkLst>
            <pc:docMk/>
            <pc:sldMk cId="4192701620" sldId="340"/>
            <ac:picMk id="4" creationId="{D91E2DFE-E1A4-49C4-8C38-96844A9296E9}"/>
          </ac:picMkLst>
        </pc:picChg>
        <pc:cxnChg chg="add mod">
          <ac:chgData name="Sergey Parshin" userId="33371af5f60a0596" providerId="LiveId" clId="{35DFA75A-96B0-4D17-91BA-928D53D9C754}" dt="2019-10-05T01:21:04.057" v="876" actId="1582"/>
          <ac:cxnSpMkLst>
            <pc:docMk/>
            <pc:sldMk cId="4192701620" sldId="340"/>
            <ac:cxnSpMk id="7" creationId="{9EAD1622-FE71-4956-87DD-2C5FCE67CAD9}"/>
          </ac:cxnSpMkLst>
        </pc:cxnChg>
        <pc:cxnChg chg="add del mod">
          <ac:chgData name="Sergey Parshin" userId="33371af5f60a0596" providerId="LiveId" clId="{35DFA75A-96B0-4D17-91BA-928D53D9C754}" dt="2019-10-05T01:20:48.288" v="873" actId="11529"/>
          <ac:cxnSpMkLst>
            <pc:docMk/>
            <pc:sldMk cId="4192701620" sldId="340"/>
            <ac:cxnSpMk id="9" creationId="{97A1C78E-59BD-44A0-8143-9311503D0B92}"/>
          </ac:cxnSpMkLst>
        </pc:cxnChg>
        <pc:cxnChg chg="add mod">
          <ac:chgData name="Sergey Parshin" userId="33371af5f60a0596" providerId="LiveId" clId="{35DFA75A-96B0-4D17-91BA-928D53D9C754}" dt="2019-10-05T01:21:17.823" v="879" actId="1582"/>
          <ac:cxnSpMkLst>
            <pc:docMk/>
            <pc:sldMk cId="4192701620" sldId="340"/>
            <ac:cxnSpMk id="11" creationId="{9DA95C71-1F50-4F3B-83D7-37083A3F8EA1}"/>
          </ac:cxnSpMkLst>
        </pc:cxnChg>
        <pc:cxnChg chg="add mod">
          <ac:chgData name="Sergey Parshin" userId="33371af5f60a0596" providerId="LiveId" clId="{35DFA75A-96B0-4D17-91BA-928D53D9C754}" dt="2019-10-05T01:21:45.327" v="901" actId="14100"/>
          <ac:cxnSpMkLst>
            <pc:docMk/>
            <pc:sldMk cId="4192701620" sldId="340"/>
            <ac:cxnSpMk id="13" creationId="{089BB4A1-C942-46D1-994D-7652885899A9}"/>
          </ac:cxnSpMkLst>
        </pc:cxnChg>
        <pc:cxnChg chg="add mod">
          <ac:chgData name="Sergey Parshin" userId="33371af5f60a0596" providerId="LiveId" clId="{35DFA75A-96B0-4D17-91BA-928D53D9C754}" dt="2019-10-05T01:21:52.336" v="905" actId="14100"/>
          <ac:cxnSpMkLst>
            <pc:docMk/>
            <pc:sldMk cId="4192701620" sldId="340"/>
            <ac:cxnSpMk id="16" creationId="{6E23AB64-6D0F-4724-8BCF-5F13DB394759}"/>
          </ac:cxnSpMkLst>
        </pc:cxnChg>
      </pc:sldChg>
      <pc:sldChg chg="addSp delSp modSp add">
        <pc:chgData name="Sergey Parshin" userId="33371af5f60a0596" providerId="LiveId" clId="{35DFA75A-96B0-4D17-91BA-928D53D9C754}" dt="2019-10-05T02:03:43.339" v="2016" actId="1076"/>
        <pc:sldMkLst>
          <pc:docMk/>
          <pc:sldMk cId="288419952" sldId="341"/>
        </pc:sldMkLst>
        <pc:spChg chg="mod">
          <ac:chgData name="Sergey Parshin" userId="33371af5f60a0596" providerId="LiveId" clId="{35DFA75A-96B0-4D17-91BA-928D53D9C754}" dt="2019-10-05T02:03:43.339" v="2016" actId="1076"/>
          <ac:spMkLst>
            <pc:docMk/>
            <pc:sldMk cId="288419952" sldId="341"/>
            <ac:spMk id="2" creationId="{1C303DAF-3C9E-4945-BFEE-2F78078E97B0}"/>
          </ac:spMkLst>
        </pc:spChg>
        <pc:spChg chg="del">
          <ac:chgData name="Sergey Parshin" userId="33371af5f60a0596" providerId="LiveId" clId="{35DFA75A-96B0-4D17-91BA-928D53D9C754}" dt="2019-10-05T02:03:31.404" v="2011" actId="478"/>
          <ac:spMkLst>
            <pc:docMk/>
            <pc:sldMk cId="288419952" sldId="341"/>
            <ac:spMk id="3" creationId="{87B42395-D938-4AA2-828E-524120D776EC}"/>
          </ac:spMkLst>
        </pc:spChg>
        <pc:picChg chg="add mod">
          <ac:chgData name="Sergey Parshin" userId="33371af5f60a0596" providerId="LiveId" clId="{35DFA75A-96B0-4D17-91BA-928D53D9C754}" dt="2019-10-05T02:03:38.460" v="2015" actId="1076"/>
          <ac:picMkLst>
            <pc:docMk/>
            <pc:sldMk cId="288419952" sldId="341"/>
            <ac:picMk id="4" creationId="{5E8F8B93-843C-40B0-8267-D48EA51BC37D}"/>
          </ac:picMkLst>
        </pc:picChg>
      </pc:sldChg>
      <pc:sldChg chg="modSp add">
        <pc:chgData name="Sergey Parshin" userId="33371af5f60a0596" providerId="LiveId" clId="{35DFA75A-96B0-4D17-91BA-928D53D9C754}" dt="2019-10-06T01:22:03.909" v="2180" actId="207"/>
        <pc:sldMkLst>
          <pc:docMk/>
          <pc:sldMk cId="3058007019" sldId="342"/>
        </pc:sldMkLst>
        <pc:spChg chg="mod">
          <ac:chgData name="Sergey Parshin" userId="33371af5f60a0596" providerId="LiveId" clId="{35DFA75A-96B0-4D17-91BA-928D53D9C754}" dt="2019-10-06T01:22:03.909" v="2180" actId="207"/>
          <ac:spMkLst>
            <pc:docMk/>
            <pc:sldMk cId="3058007019" sldId="342"/>
            <ac:spMk id="3" creationId="{544723AD-F869-4BAE-A672-2A9BC1C48C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xilinx.com/support/documentation/data_sheets/ds890-ultrascale-overview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9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presentation (along with the sample code) lives on </a:t>
            </a:r>
            <a:r>
              <a:rPr lang="en-IE" dirty="0" err="1"/>
              <a:t>github</a:t>
            </a:r>
            <a:r>
              <a:rPr lang="en-IE" dirty="0"/>
              <a:t>: </a:t>
            </a: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records (structs),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825625"/>
            <a:ext cx="11528612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t_TO_FIFO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wr_data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IE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t_TO_FIFO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45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>
            <a:normAutofit/>
          </a:bodyPr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sz="2800" dirty="0"/>
              <a:t>constant </a:t>
            </a:r>
          </a:p>
          <a:p>
            <a:pPr lvl="1"/>
            <a:r>
              <a:rPr lang="en-IE" sz="2800" dirty="0"/>
              <a:t>variable</a:t>
            </a:r>
          </a:p>
          <a:p>
            <a:pPr lvl="1"/>
            <a:r>
              <a:rPr lang="en-IE" sz="2800" dirty="0"/>
              <a:t>signal </a:t>
            </a:r>
          </a:p>
          <a:p>
            <a:pPr lvl="1"/>
            <a:r>
              <a:rPr lang="en-IE" sz="2800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Formal syntax: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[label:]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[on &lt;signal&gt; {, ...}]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IE" sz="3200" dirty="0"/>
          </a:p>
          <a:p>
            <a:r>
              <a:rPr lang="en-IE" sz="3200" dirty="0"/>
              <a:t>Examples: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“terminates” the process</a:t>
            </a:r>
          </a:p>
        </p:txBody>
      </p:sp>
    </p:spTree>
    <p:extLst>
      <p:ext uri="{BB962C8B-B14F-4D97-AF65-F5344CB8AC3E}">
        <p14:creationId xmlns:p14="http://schemas.microsoft.com/office/powerpoint/2010/main" val="311597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 (process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Can take quite complicated form, but these can be only used in testbenches: 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‘0’,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15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30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70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B1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B2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B3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 ns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AA756B-BFC5-4403-94A2-C12967216510}"/>
              </a:ext>
            </a:extLst>
          </p:cNvPr>
          <p:cNvSpPr/>
          <p:nvPr/>
        </p:nvSpPr>
        <p:spPr>
          <a:xfrm>
            <a:off x="7222435" y="4545496"/>
            <a:ext cx="662803" cy="1192695"/>
          </a:xfrm>
          <a:custGeom>
            <a:avLst/>
            <a:gdLst>
              <a:gd name="connsiteX0" fmla="*/ 0 w 662803"/>
              <a:gd name="connsiteY0" fmla="*/ 0 h 1192695"/>
              <a:gd name="connsiteX1" fmla="*/ 344556 w 662803"/>
              <a:gd name="connsiteY1" fmla="*/ 132521 h 1192695"/>
              <a:gd name="connsiteX2" fmla="*/ 424069 w 662803"/>
              <a:gd name="connsiteY2" fmla="*/ 503582 h 1192695"/>
              <a:gd name="connsiteX3" fmla="*/ 662608 w 662803"/>
              <a:gd name="connsiteY3" fmla="*/ 622852 h 1192695"/>
              <a:gd name="connsiteX4" fmla="*/ 463826 w 662803"/>
              <a:gd name="connsiteY4" fmla="*/ 689113 h 1192695"/>
              <a:gd name="connsiteX5" fmla="*/ 410817 w 662803"/>
              <a:gd name="connsiteY5" fmla="*/ 1086678 h 1192695"/>
              <a:gd name="connsiteX6" fmla="*/ 198782 w 662803"/>
              <a:gd name="connsiteY6" fmla="*/ 1192695 h 11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03" h="1192695">
                <a:moveTo>
                  <a:pt x="0" y="0"/>
                </a:moveTo>
                <a:cubicBezTo>
                  <a:pt x="136939" y="24295"/>
                  <a:pt x="273878" y="48591"/>
                  <a:pt x="344556" y="132521"/>
                </a:cubicBezTo>
                <a:cubicBezTo>
                  <a:pt x="415234" y="216451"/>
                  <a:pt x="371060" y="421860"/>
                  <a:pt x="424069" y="503582"/>
                </a:cubicBezTo>
                <a:cubicBezTo>
                  <a:pt x="477078" y="585304"/>
                  <a:pt x="655982" y="591930"/>
                  <a:pt x="662608" y="622852"/>
                </a:cubicBezTo>
                <a:cubicBezTo>
                  <a:pt x="669234" y="653774"/>
                  <a:pt x="505791" y="611809"/>
                  <a:pt x="463826" y="689113"/>
                </a:cubicBezTo>
                <a:cubicBezTo>
                  <a:pt x="421861" y="766417"/>
                  <a:pt x="454991" y="1002748"/>
                  <a:pt x="410817" y="1086678"/>
                </a:cubicBezTo>
                <a:cubicBezTo>
                  <a:pt x="366643" y="1170608"/>
                  <a:pt x="282712" y="1181651"/>
                  <a:pt x="198782" y="11926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C994-A41C-4E2D-A8B0-ACB815D4A25B}"/>
              </a:ext>
            </a:extLst>
          </p:cNvPr>
          <p:cNvSpPr txBox="1"/>
          <p:nvPr/>
        </p:nvSpPr>
        <p:spPr>
          <a:xfrm>
            <a:off x="8004313" y="4911010"/>
            <a:ext cx="35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We would skip these ones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conditional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4233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expression&gt;];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z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“00”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“11”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unnafected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020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selective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84243"/>
            <a:ext cx="11423374" cy="500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&lt;value&gt;,}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&lt;value&gt;;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&lt;= A +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-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“01”,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“11”;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679E-475B-479A-B6D1-2AE550A8A2A9}"/>
              </a:ext>
            </a:extLst>
          </p:cNvPr>
          <p:cNvSpPr txBox="1"/>
          <p:nvPr/>
        </p:nvSpPr>
        <p:spPr>
          <a:xfrm>
            <a:off x="8428385" y="5050591"/>
            <a:ext cx="355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WOW! We’ve just implemented a very basic ALU (</a:t>
            </a:r>
            <a:r>
              <a:rPr lang="en-IE" sz="2000" dirty="0">
                <a:solidFill>
                  <a:srgbClr val="FF0000"/>
                </a:solidFill>
              </a:rPr>
              <a:t>arithmetic logic unit</a:t>
            </a:r>
            <a:r>
              <a:rPr lang="en-IE" sz="2000" b="1" dirty="0">
                <a:solidFill>
                  <a:srgbClr val="FF0000"/>
                </a:solidFill>
              </a:rPr>
              <a:t>) by accident!</a:t>
            </a:r>
          </a:p>
        </p:txBody>
      </p:sp>
    </p:spTree>
    <p:extLst>
      <p:ext uri="{BB962C8B-B14F-4D97-AF65-F5344CB8AC3E}">
        <p14:creationId xmlns:p14="http://schemas.microsoft.com/office/powerpoint/2010/main" val="4001387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77F6-8C68-42D6-85EE-26E2894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2" y="887895"/>
            <a:ext cx="9445073" cy="5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7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AF1AF-75E0-405C-9193-A2FE286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887895"/>
            <a:ext cx="6559826" cy="5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7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32 bit? Behold!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14E0-B0EB-47E6-A91B-B9421D7A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" y="1881809"/>
            <a:ext cx="12188307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2D8B-A282-4751-97D9-8BE09A9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if-statements,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975-D94C-457F-83A3-9546E02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secuenciales&gt;]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2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case-statements,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&lt;value1&gt;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&lt;value2&gt;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sentences&gt;;]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3257280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boolean_condition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1310464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repetition_control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&lt;statements&gt;;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84DC-BDB2-4DDF-8DD9-B52702FF2A97}"/>
              </a:ext>
            </a:extLst>
          </p:cNvPr>
          <p:cNvSpPr txBox="1"/>
          <p:nvPr/>
        </p:nvSpPr>
        <p:spPr>
          <a:xfrm>
            <a:off x="7938052" y="3829878"/>
            <a:ext cx="425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Loop variable should not be declared in advance, its lifetime is limited to the loop body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‘to’ can be changed to ‘</a:t>
            </a:r>
            <a:r>
              <a:rPr lang="en-IE" sz="2000" dirty="0" err="1">
                <a:solidFill>
                  <a:srgbClr val="FF0000"/>
                </a:solidFill>
              </a:rPr>
              <a:t>downto</a:t>
            </a:r>
            <a:r>
              <a:rPr lang="en-IE" sz="2000" dirty="0">
                <a:solidFill>
                  <a:srgbClr val="FF0000"/>
                </a:solidFill>
              </a:rPr>
              <a:t>’ for going down instead of going up.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5BA7A0-B2BC-46C2-B46B-616ED7425C70}"/>
              </a:ext>
            </a:extLst>
          </p:cNvPr>
          <p:cNvSpPr/>
          <p:nvPr/>
        </p:nvSpPr>
        <p:spPr>
          <a:xfrm>
            <a:off x="2782957" y="3877688"/>
            <a:ext cx="5234609" cy="508782"/>
          </a:xfrm>
          <a:custGeom>
            <a:avLst/>
            <a:gdLst>
              <a:gd name="connsiteX0" fmla="*/ 5234609 w 5234609"/>
              <a:gd name="connsiteY0" fmla="*/ 203982 h 508782"/>
              <a:gd name="connsiteX1" fmla="*/ 4028661 w 5234609"/>
              <a:gd name="connsiteY1" fmla="*/ 5199 h 508782"/>
              <a:gd name="connsiteX2" fmla="*/ 1033670 w 5234609"/>
              <a:gd name="connsiteY2" fmla="*/ 97964 h 508782"/>
              <a:gd name="connsiteX3" fmla="*/ 0 w 5234609"/>
              <a:gd name="connsiteY3" fmla="*/ 508782 h 5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609" h="508782">
                <a:moveTo>
                  <a:pt x="5234609" y="203982"/>
                </a:moveTo>
                <a:cubicBezTo>
                  <a:pt x="4981713" y="113425"/>
                  <a:pt x="4728817" y="22869"/>
                  <a:pt x="4028661" y="5199"/>
                </a:cubicBezTo>
                <a:cubicBezTo>
                  <a:pt x="3328504" y="-12471"/>
                  <a:pt x="1705113" y="14033"/>
                  <a:pt x="1033670" y="97964"/>
                </a:cubicBezTo>
                <a:cubicBezTo>
                  <a:pt x="362226" y="181894"/>
                  <a:pt x="181113" y="345338"/>
                  <a:pt x="0" y="508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ABC33B-B35B-49C0-A152-23833C1E8ABD}"/>
              </a:ext>
            </a:extLst>
          </p:cNvPr>
          <p:cNvSpPr/>
          <p:nvPr/>
        </p:nvSpPr>
        <p:spPr>
          <a:xfrm>
            <a:off x="4530248" y="4744278"/>
            <a:ext cx="3368048" cy="494954"/>
          </a:xfrm>
          <a:custGeom>
            <a:avLst/>
            <a:gdLst>
              <a:gd name="connsiteX0" fmla="*/ 3368048 w 3368048"/>
              <a:gd name="connsiteY0" fmla="*/ 477079 h 494954"/>
              <a:gd name="connsiteX1" fmla="*/ 2533161 w 3368048"/>
              <a:gd name="connsiteY1" fmla="*/ 450574 h 494954"/>
              <a:gd name="connsiteX2" fmla="*/ 1433230 w 3368048"/>
              <a:gd name="connsiteY2" fmla="*/ 92765 h 494954"/>
              <a:gd name="connsiteX3" fmla="*/ 174274 w 3368048"/>
              <a:gd name="connsiteY3" fmla="*/ 119270 h 494954"/>
              <a:gd name="connsiteX4" fmla="*/ 41752 w 3368048"/>
              <a:gd name="connsiteY4" fmla="*/ 0 h 4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48" h="494954">
                <a:moveTo>
                  <a:pt x="3368048" y="477079"/>
                </a:moveTo>
                <a:cubicBezTo>
                  <a:pt x="3111839" y="495852"/>
                  <a:pt x="2855631" y="514626"/>
                  <a:pt x="2533161" y="450574"/>
                </a:cubicBezTo>
                <a:cubicBezTo>
                  <a:pt x="2210691" y="386522"/>
                  <a:pt x="1826378" y="147982"/>
                  <a:pt x="1433230" y="92765"/>
                </a:cubicBezTo>
                <a:cubicBezTo>
                  <a:pt x="1040082" y="37548"/>
                  <a:pt x="406187" y="134731"/>
                  <a:pt x="174274" y="119270"/>
                </a:cubicBezTo>
                <a:cubicBezTo>
                  <a:pt x="-57639" y="103809"/>
                  <a:pt x="-7944" y="51904"/>
                  <a:pt x="41752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492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Conditionally generate or skip a piece of definition, syntax: 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3257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if_32_bit: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32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a: ALU_32_bit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if_lt32_bit: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32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ALU_simple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generate;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to ensure we’ve covered all cases, let’s assert a bit: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&lt;= 32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report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“Only 1-32 bits are supported”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severity failure;</a:t>
            </a:r>
          </a:p>
        </p:txBody>
      </p:sp>
    </p:spTree>
    <p:extLst>
      <p:ext uri="{BB962C8B-B14F-4D97-AF65-F5344CB8AC3E}">
        <p14:creationId xmlns:p14="http://schemas.microsoft.com/office/powerpoint/2010/main" val="1837415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Generates repeating blocks. Syntax: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&lt;range specification&gt;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29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‘for’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Example: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31 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adder: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a =&gt; a(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b =&gt; b(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S =&gt; res(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79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function,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30119-6CE2-4D17-B478-0D6615B2B1AD}"/>
              </a:ext>
            </a:extLst>
          </p:cNvPr>
          <p:cNvSpPr txBox="1"/>
          <p:nvPr/>
        </p:nvSpPr>
        <p:spPr>
          <a:xfrm>
            <a:off x="6771861" y="5546034"/>
            <a:ext cx="4729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/>
              <a:t>One or more “return [expression];” in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02EB7-9E89-4EA8-8ED7-F826616EC9F2}"/>
              </a:ext>
            </a:extLst>
          </p:cNvPr>
          <p:cNvCxnSpPr/>
          <p:nvPr/>
        </p:nvCxnSpPr>
        <p:spPr>
          <a:xfrm flipH="1">
            <a:off x="5751443" y="5738191"/>
            <a:ext cx="980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1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procedure,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43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846"/>
            <a:ext cx="10515600" cy="1325563"/>
          </a:xfrm>
        </p:spPr>
        <p:txBody>
          <a:bodyPr/>
          <a:lstStyle/>
          <a:p>
            <a:r>
              <a:rPr lang="en-IE" sz="6000" dirty="0"/>
              <a:t>FPGAs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3608"/>
            <a:ext cx="10515600" cy="4351338"/>
          </a:xfrm>
        </p:spPr>
        <p:txBody>
          <a:bodyPr/>
          <a:lstStyle/>
          <a:p>
            <a:r>
              <a:rPr lang="en-IE" dirty="0"/>
              <a:t>First, let’s recall our state machines that we did already in the part 1</a:t>
            </a:r>
          </a:p>
        </p:txBody>
      </p:sp>
    </p:spTree>
    <p:extLst>
      <p:ext uri="{BB962C8B-B14F-4D97-AF65-F5344CB8AC3E}">
        <p14:creationId xmlns:p14="http://schemas.microsoft.com/office/powerpoint/2010/main" val="4154992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 111 detection FSM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7AC9-2929-4986-AA65-55BD5005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69" y="2066895"/>
            <a:ext cx="8871373" cy="44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Sync counter FSM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4DFC-1638-4330-A5AF-4456250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" y="2649100"/>
            <a:ext cx="10670105" cy="35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3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1DC37D-0CC2-4D86-9E2A-7450F737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54" y="1716970"/>
            <a:ext cx="8396692" cy="5141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Ethernet preamble detection FSM</a:t>
            </a:r>
          </a:p>
        </p:txBody>
      </p:sp>
    </p:spTree>
    <p:extLst>
      <p:ext uri="{BB962C8B-B14F-4D97-AF65-F5344CB8AC3E}">
        <p14:creationId xmlns:p14="http://schemas.microsoft.com/office/powerpoint/2010/main" val="1688929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BD-316E-4360-B6AB-29DE0C6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32A1-D1DA-4395-B8BE-AF22534F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Notice a pattern in all our state machines: </a:t>
            </a:r>
          </a:p>
          <a:p>
            <a:r>
              <a:rPr lang="en-IE" dirty="0"/>
              <a:t>In consists of flip-flops paired with some combinatory circuit that defines the next state of the flip flop</a:t>
            </a:r>
          </a:p>
          <a:p>
            <a:r>
              <a:rPr lang="en-IE" dirty="0"/>
              <a:t>Inputs into the combinatory circuit could be either current circuit’s input or the current value of the circuit flipflop(s) or both. </a:t>
            </a:r>
          </a:p>
          <a:p>
            <a:r>
              <a:rPr lang="en-IE" dirty="0"/>
              <a:t>If we denote our combinatory circuits as black boxes, we can draw these state machines as (next slides): </a:t>
            </a:r>
          </a:p>
        </p:txBody>
      </p:sp>
    </p:spTree>
    <p:extLst>
      <p:ext uri="{BB962C8B-B14F-4D97-AF65-F5344CB8AC3E}">
        <p14:creationId xmlns:p14="http://schemas.microsoft.com/office/powerpoint/2010/main" val="3169803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 111 detection, generalized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C0D16-F0AF-4DED-8515-1738273A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36" y="2012354"/>
            <a:ext cx="92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1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365125"/>
            <a:ext cx="10515600" cy="1325563"/>
          </a:xfrm>
        </p:spPr>
        <p:txBody>
          <a:bodyPr/>
          <a:lstStyle/>
          <a:p>
            <a:r>
              <a:rPr lang="en-IE" dirty="0"/>
              <a:t>Sync counter: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B5B83-06FE-46E4-AEFB-00719803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15" y="0"/>
            <a:ext cx="4538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6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3B37F-2BA6-4C99-804B-3D3D02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39"/>
            <a:ext cx="10376452" cy="532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3710469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pair of configurable logical function coupled with the flip-flop is basically an elementary construction of any FPGA, called </a:t>
            </a:r>
            <a:r>
              <a:rPr lang="en-IE" b="1" dirty="0"/>
              <a:t>“System Logic Cell” </a:t>
            </a:r>
            <a:r>
              <a:rPr lang="en-IE" dirty="0"/>
              <a:t>or </a:t>
            </a:r>
            <a:r>
              <a:rPr lang="en-IE" b="1" dirty="0"/>
              <a:t>“Configurable Logic Block” – CLB</a:t>
            </a:r>
            <a:r>
              <a:rPr lang="en-IE" dirty="0"/>
              <a:t> for short.</a:t>
            </a:r>
          </a:p>
          <a:p>
            <a:r>
              <a:rPr lang="en-IE" dirty="0"/>
              <a:t>Configurable logical function is called LUT, implemented as a simple lookup table, can have between 3 and 6 inputs and 1 or several bits of output. </a:t>
            </a:r>
          </a:p>
          <a:p>
            <a:r>
              <a:rPr lang="en-IE" dirty="0"/>
              <a:t>FPGA cell can be configured to bypass either LUT or flip-flop, acting as just a LUT on its own or as a D flip-flop</a:t>
            </a:r>
          </a:p>
          <a:p>
            <a:r>
              <a:rPr lang="en-IE" dirty="0"/>
              <a:t>CLB might contain additional logic to accelerate addition operation, etc.</a:t>
            </a:r>
          </a:p>
          <a:p>
            <a:r>
              <a:rPr lang="en-IE" dirty="0"/>
              <a:t>These CLBs are arranged into a huge arrays with configurable interconnects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5166D-9DB6-499C-B663-917E6A7E518E}"/>
              </a:ext>
            </a:extLst>
          </p:cNvPr>
          <p:cNvSpPr txBox="1"/>
          <p:nvPr/>
        </p:nvSpPr>
        <p:spPr>
          <a:xfrm>
            <a:off x="940904" y="6308209"/>
            <a:ext cx="96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NOTE: FPGAs are not the only programmable logic devices that do exist, but the most capable ones </a:t>
            </a:r>
          </a:p>
        </p:txBody>
      </p:sp>
    </p:spTree>
    <p:extLst>
      <p:ext uri="{BB962C8B-B14F-4D97-AF65-F5344CB8AC3E}">
        <p14:creationId xmlns:p14="http://schemas.microsoft.com/office/powerpoint/2010/main" val="1397394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FPGA, simplified configurable logic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1335-08D8-46CA-896D-D83EB488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6" y="1594972"/>
            <a:ext cx="9881935" cy="4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3DAF-3C9E-4945-BFEE-2F78078E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133751"/>
            <a:ext cx="10515600" cy="1325563"/>
          </a:xfrm>
        </p:spPr>
        <p:txBody>
          <a:bodyPr/>
          <a:lstStyle/>
          <a:p>
            <a:r>
              <a:rPr lang="en-IE" dirty="0"/>
              <a:t>LUT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F8B93-843C-40B0-8267-D48EA51B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37" y="46738"/>
            <a:ext cx="5589932" cy="68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9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6AF2E-63E1-4BAE-9C31-30CBDAF7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20" y="2209800"/>
            <a:ext cx="4533900" cy="3448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FPGA: CLBs in a real world, Spartan 6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7305339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Xilinx Spartan 6, each CLB contains two “slices”</a:t>
            </a:r>
          </a:p>
          <a:p>
            <a:r>
              <a:rPr lang="en-IE" dirty="0"/>
              <a:t>Each slice is approximately identical and includes actual programmable logic  </a:t>
            </a:r>
          </a:p>
          <a:p>
            <a:r>
              <a:rPr lang="en-IE" dirty="0"/>
              <a:t>There are three slice types on Spartan 6: SLICEM, SLICEL, SLICEX</a:t>
            </a:r>
          </a:p>
          <a:p>
            <a:r>
              <a:rPr lang="en-IE" dirty="0"/>
              <a:t>Each type of slice contains a set of 6-input LUTs and 8 Flip-Flops</a:t>
            </a:r>
          </a:p>
          <a:p>
            <a:r>
              <a:rPr lang="en-IE" dirty="0"/>
              <a:t>SLICEL and SLICEM also contain carry logic and wide multiplexers </a:t>
            </a:r>
          </a:p>
          <a:p>
            <a:r>
              <a:rPr lang="en-IE" dirty="0"/>
              <a:t>SLCIEM also has Distributed RAM and Shift Registers on board.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F6529-251C-4262-901D-9FC7E0019B8A}"/>
              </a:ext>
            </a:extLst>
          </p:cNvPr>
          <p:cNvSpPr txBox="1"/>
          <p:nvPr/>
        </p:nvSpPr>
        <p:spPr>
          <a:xfrm>
            <a:off x="247426" y="6492875"/>
            <a:ext cx="90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Image,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998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757E61-16B7-4676-9C0E-CEEA2240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26" y="0"/>
            <a:ext cx="52390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SLICEX: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6517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D2FA-770D-43A4-9EC7-C5423509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22" y="0"/>
            <a:ext cx="62294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SLICEL: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3348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B1A1E-3D30-423C-8E70-3EA68DA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98" y="0"/>
            <a:ext cx="6603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SLICEM: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8258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/>
          <a:lstStyle/>
          <a:p>
            <a:r>
              <a:rPr lang="en-IE" dirty="0"/>
              <a:t>Spartan 6, ¼ of SLICEX, configuration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499"/>
            <a:ext cx="10041835" cy="4231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10644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Two pre-programmable </a:t>
            </a:r>
            <a:r>
              <a:rPr lang="en-IE" sz="2400" dirty="0" err="1"/>
              <a:t>muxes</a:t>
            </a:r>
            <a:r>
              <a:rPr lang="en-IE" sz="2400" dirty="0"/>
              <a:t> (ignore the clock one), 6 combinations all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Let’s review these combinations </a:t>
            </a:r>
          </a:p>
        </p:txBody>
      </p:sp>
    </p:spTree>
    <p:extLst>
      <p:ext uri="{BB962C8B-B14F-4D97-AF65-F5344CB8AC3E}">
        <p14:creationId xmlns:p14="http://schemas.microsoft.com/office/powerpoint/2010/main" val="4208462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7465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the slice output C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8" y="1524002"/>
            <a:ext cx="1351722" cy="609598"/>
          </a:xfrm>
          <a:prstGeom prst="bentConnector3">
            <a:avLst>
              <a:gd name="adj1" fmla="val 1372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40044F-89C0-4DBA-89E3-0DE101DD5D9D}"/>
              </a:ext>
            </a:extLst>
          </p:cNvPr>
          <p:cNvCxnSpPr>
            <a:cxnSpLocks/>
          </p:cNvCxnSpPr>
          <p:nvPr/>
        </p:nvCxnSpPr>
        <p:spPr>
          <a:xfrm flipH="1">
            <a:off x="8382002" y="2325758"/>
            <a:ext cx="21799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267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6780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output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connected directly to output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3816629" y="1510751"/>
            <a:ext cx="2605728" cy="1497493"/>
          </a:xfrm>
          <a:prstGeom prst="bentConnector3">
            <a:avLst>
              <a:gd name="adj1" fmla="val 5915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flipV="1">
            <a:off x="6422357" y="2584175"/>
            <a:ext cx="1502443" cy="42407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0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10846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both output C and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not used (perhaps this config. can help with routing in some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6478" y="1808375"/>
            <a:ext cx="1590260" cy="385408"/>
          </a:xfrm>
          <a:prstGeom prst="bentConnector3">
            <a:avLst>
              <a:gd name="adj1" fmla="val 991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9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LUT outputs are fed through FF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9" y="1524002"/>
            <a:ext cx="1364975" cy="583094"/>
          </a:xfrm>
          <a:prstGeom prst="bentConnector3">
            <a:avLst>
              <a:gd name="adj1" fmla="val 1504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9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now goes directly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2017" y="2584173"/>
            <a:ext cx="1736038" cy="41081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>
            <a:off x="3816627" y="1497498"/>
            <a:ext cx="2385390" cy="1497492"/>
          </a:xfrm>
          <a:prstGeom prst="bentConnector3">
            <a:avLst>
              <a:gd name="adj1" fmla="val 5444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79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065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C, and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unused, as well as LUT 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Not sure if this combination is used and if so - how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202017" y="1285464"/>
            <a:ext cx="1736036" cy="1457737"/>
          </a:xfrm>
          <a:prstGeom prst="bentConnector3">
            <a:avLst>
              <a:gd name="adj1" fmla="val 164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85464"/>
            <a:ext cx="2385390" cy="82534"/>
          </a:xfrm>
          <a:prstGeom prst="bentConnector3">
            <a:avLst>
              <a:gd name="adj1" fmla="val 6888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5689E-A6DF-4A07-A0C5-0DBFABD8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4" y="-1"/>
            <a:ext cx="6968234" cy="688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8"/>
            <a:ext cx="4635848" cy="1861240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121682" y="1202978"/>
            <a:ext cx="4635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A very generic FPGA architecture: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An </a:t>
            </a:r>
            <a:r>
              <a:rPr lang="en-IE" sz="3200"/>
              <a:t>ocean (</a:t>
            </a:r>
            <a:r>
              <a:rPr lang="en-IE" sz="2400"/>
              <a:t>sea</a:t>
            </a:r>
            <a:r>
              <a:rPr lang="en-IE" sz="3200"/>
              <a:t>, </a:t>
            </a:r>
            <a:r>
              <a:rPr lang="en-IE" sz="2000"/>
              <a:t>lake</a:t>
            </a:r>
            <a:r>
              <a:rPr lang="en-IE" sz="3200"/>
              <a:t>, </a:t>
            </a:r>
            <a:r>
              <a:rPr lang="en-IE"/>
              <a:t>puddle</a:t>
            </a:r>
            <a:r>
              <a:rPr lang="en-IE" sz="3200" dirty="0"/>
              <a:t>) of configurable logic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Connected by programmable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02770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</a:p>
          <a:p>
            <a:pPr algn="ctr"/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rgbClr val="FF0000"/>
                </a:solidFill>
              </a:rPr>
              <a:t>Local slice-level lines are not displayed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38177-6F6B-462A-8E27-FCA07ED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69" y="0"/>
            <a:ext cx="6628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5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  <a:br>
              <a:rPr lang="en-IE" sz="4400" b="1" dirty="0"/>
            </a:br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Local slice-level lines (white mess)</a:t>
            </a:r>
            <a:endParaRPr lang="en-IE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E7F80-B753-48B9-A641-9777456D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29" y="0"/>
            <a:ext cx="626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8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1702215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 structure, only slices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/>
              <a:t>Only CLBS and the “eth preamble” bitstream routes are displayed</a:t>
            </a:r>
          </a:p>
          <a:p>
            <a:endParaRPr lang="en-IE" sz="3600" dirty="0"/>
          </a:p>
          <a:p>
            <a:r>
              <a:rPr lang="en-IE" sz="3600" dirty="0"/>
              <a:t>Key point: in the FPGA, most of the space is taken by the configurable routing / interconnects, and not by the logic cells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016EB-C54F-43B3-BA20-5A91C08A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64" y="0"/>
            <a:ext cx="625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zoom in, </a:t>
            </a:r>
            <a:r>
              <a:rPr lang="en-IE" dirty="0"/>
              <a:t>local lines not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F543D-0302-42EF-B4CF-E53147E1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80"/>
            <a:ext cx="12192000" cy="604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09DEA-F696-4BFB-939A-63DCDB5BEF28}"/>
              </a:ext>
            </a:extLst>
          </p:cNvPr>
          <p:cNvSpPr txBox="1"/>
          <p:nvPr/>
        </p:nvSpPr>
        <p:spPr>
          <a:xfrm>
            <a:off x="426483" y="4823791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49A5F-6B7D-4D8D-905D-66D5E5879104}"/>
              </a:ext>
            </a:extLst>
          </p:cNvPr>
          <p:cNvCxnSpPr>
            <a:cxnSpLocks/>
          </p:cNvCxnSpPr>
          <p:nvPr/>
        </p:nvCxnSpPr>
        <p:spPr>
          <a:xfrm flipH="1" flipV="1">
            <a:off x="874643" y="4651514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D1D7E-9BFC-4610-A3E8-D308AF88CAE6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4227443"/>
            <a:ext cx="251790" cy="7023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0A31-A4E3-44B7-A87F-B73B994C43DC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3836691"/>
            <a:ext cx="357808" cy="10931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55462-321B-4DA5-AF41-178B7C3FCD30}"/>
              </a:ext>
            </a:extLst>
          </p:cNvPr>
          <p:cNvCxnSpPr>
            <a:cxnSpLocks/>
          </p:cNvCxnSpPr>
          <p:nvPr/>
        </p:nvCxnSpPr>
        <p:spPr>
          <a:xfrm flipH="1" flipV="1">
            <a:off x="3523387" y="4227444"/>
            <a:ext cx="357808" cy="19083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E5DA97-5DF1-4D7F-B840-BBAFF86BD199}"/>
              </a:ext>
            </a:extLst>
          </p:cNvPr>
          <p:cNvSpPr txBox="1"/>
          <p:nvPr/>
        </p:nvSpPr>
        <p:spPr>
          <a:xfrm>
            <a:off x="3411122" y="604262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Pin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7AEA6-5C47-4D27-B92C-22C6D890F1C4}"/>
              </a:ext>
            </a:extLst>
          </p:cNvPr>
          <p:cNvSpPr txBox="1"/>
          <p:nvPr/>
        </p:nvSpPr>
        <p:spPr>
          <a:xfrm>
            <a:off x="7168113" y="630423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Long lines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E37550-2886-4CC9-870C-BD79FD0E26D5}"/>
              </a:ext>
            </a:extLst>
          </p:cNvPr>
          <p:cNvCxnSpPr>
            <a:cxnSpLocks/>
          </p:cNvCxnSpPr>
          <p:nvPr/>
        </p:nvCxnSpPr>
        <p:spPr>
          <a:xfrm flipV="1">
            <a:off x="8426689" y="4227443"/>
            <a:ext cx="2506354" cy="21267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C677E-C1DF-49BC-888C-60F0FCE9CC99}"/>
              </a:ext>
            </a:extLst>
          </p:cNvPr>
          <p:cNvCxnSpPr>
            <a:cxnSpLocks/>
          </p:cNvCxnSpPr>
          <p:nvPr/>
        </p:nvCxnSpPr>
        <p:spPr>
          <a:xfrm flipH="1" flipV="1">
            <a:off x="5293585" y="4196893"/>
            <a:ext cx="2218703" cy="21572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08A06-067A-4DF9-B5FE-5D05995180D2}"/>
              </a:ext>
            </a:extLst>
          </p:cNvPr>
          <p:cNvCxnSpPr>
            <a:cxnSpLocks/>
          </p:cNvCxnSpPr>
          <p:nvPr/>
        </p:nvCxnSpPr>
        <p:spPr>
          <a:xfrm flipV="1">
            <a:off x="8014558" y="3538330"/>
            <a:ext cx="690438" cy="28498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E2D824-7F42-476C-832D-14EDD0935677}"/>
              </a:ext>
            </a:extLst>
          </p:cNvPr>
          <p:cNvSpPr txBox="1"/>
          <p:nvPr/>
        </p:nvSpPr>
        <p:spPr>
          <a:xfrm>
            <a:off x="5120651" y="1473806"/>
            <a:ext cx="4665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CLBs are too small to see here</a:t>
            </a:r>
          </a:p>
        </p:txBody>
      </p:sp>
    </p:spTree>
    <p:extLst>
      <p:ext uri="{BB962C8B-B14F-4D97-AF65-F5344CB8AC3E}">
        <p14:creationId xmlns:p14="http://schemas.microsoft.com/office/powerpoint/2010/main" val="2214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3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r>
              <a:rPr lang="en-IE" dirty="0"/>
              <a:t>, no local lines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666F-2739-4D21-A021-9379AB85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223"/>
            <a:ext cx="12192000" cy="6029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6E06F-DF87-4F0F-B746-06B6E27E7685}"/>
              </a:ext>
            </a:extLst>
          </p:cNvPr>
          <p:cNvSpPr txBox="1"/>
          <p:nvPr/>
        </p:nvSpPr>
        <p:spPr>
          <a:xfrm>
            <a:off x="6641763" y="6122504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1E04D-33E7-4AB8-B486-DDDB393A4994}"/>
              </a:ext>
            </a:extLst>
          </p:cNvPr>
          <p:cNvCxnSpPr>
            <a:cxnSpLocks/>
          </p:cNvCxnSpPr>
          <p:nvPr/>
        </p:nvCxnSpPr>
        <p:spPr>
          <a:xfrm flipH="1" flipV="1">
            <a:off x="7089923" y="5950227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C860B-0328-4A5B-89C4-F6E17AA9A26E}"/>
              </a:ext>
            </a:extLst>
          </p:cNvPr>
          <p:cNvCxnSpPr>
            <a:cxnSpLocks/>
          </p:cNvCxnSpPr>
          <p:nvPr/>
        </p:nvCxnSpPr>
        <p:spPr>
          <a:xfrm flipH="1" flipV="1">
            <a:off x="6983896" y="4731026"/>
            <a:ext cx="397575" cy="14974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818B0-5670-4BB7-8268-1A1DCA033DC4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5658678"/>
            <a:ext cx="495189" cy="6629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85B7DF-2B12-4EEF-8FC1-AEB0FE0F2750}"/>
              </a:ext>
            </a:extLst>
          </p:cNvPr>
          <p:cNvSpPr txBox="1"/>
          <p:nvPr/>
        </p:nvSpPr>
        <p:spPr>
          <a:xfrm>
            <a:off x="4120038" y="6228522"/>
            <a:ext cx="241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Slices (of CLB)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67EA9D-6515-4FC8-801B-53296F185D4D}"/>
              </a:ext>
            </a:extLst>
          </p:cNvPr>
          <p:cNvCxnSpPr>
            <a:cxnSpLocks/>
          </p:cNvCxnSpPr>
          <p:nvPr/>
        </p:nvCxnSpPr>
        <p:spPr>
          <a:xfrm flipH="1" flipV="1">
            <a:off x="4011598" y="5830958"/>
            <a:ext cx="578513" cy="4907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3A5171-CCEB-44A3-8A09-0CC032C2FBDD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4916557"/>
            <a:ext cx="809562" cy="1405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4BA3AE-E99A-46A8-9F60-AB12A46C2735}"/>
              </a:ext>
            </a:extLst>
          </p:cNvPr>
          <p:cNvCxnSpPr>
            <a:cxnSpLocks/>
          </p:cNvCxnSpPr>
          <p:nvPr/>
        </p:nvCxnSpPr>
        <p:spPr>
          <a:xfrm flipH="1" flipV="1">
            <a:off x="4120038" y="4731026"/>
            <a:ext cx="784446" cy="15906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2" y="179593"/>
            <a:ext cx="11765517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local lines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FBD19-C083-4C17-BD6F-EA41AB1C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84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6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CF05F-9F4C-4828-994C-8A8C8BB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340"/>
            <a:ext cx="12192000" cy="6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5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arrays,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825625"/>
            <a:ext cx="11528612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(0 to 255) 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IE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  <a:b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ram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'0’));</a:t>
            </a:r>
          </a:p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5425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2DFE-E1A4-49C4-8C38-96844A92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150"/>
            <a:ext cx="12192000" cy="59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14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at a max </a:t>
            </a:r>
            <a:r>
              <a:rPr lang="en-IE" b="1" dirty="0"/>
              <a:t>zoom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9B7CF-227B-4D96-8372-365AEDA4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78"/>
            <a:ext cx="12192000" cy="6002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D0904-BF6D-4255-AC17-06FE04A76285}"/>
              </a:ext>
            </a:extLst>
          </p:cNvPr>
          <p:cNvSpPr txBox="1"/>
          <p:nvPr/>
        </p:nvSpPr>
        <p:spPr>
          <a:xfrm>
            <a:off x="6347791" y="6002322"/>
            <a:ext cx="22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Switch matrixes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D1622-FE71-4956-87DD-2C5FCE67CAD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399722" y="5632174"/>
            <a:ext cx="1948069" cy="600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A95C71-1F50-4F3B-83D7-37083A3F8EA1}"/>
              </a:ext>
            </a:extLst>
          </p:cNvPr>
          <p:cNvCxnSpPr/>
          <p:nvPr/>
        </p:nvCxnSpPr>
        <p:spPr>
          <a:xfrm flipV="1">
            <a:off x="8189843" y="5608309"/>
            <a:ext cx="781879" cy="624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95538-F07E-4622-B5DC-E03BAE30056E}"/>
              </a:ext>
            </a:extLst>
          </p:cNvPr>
          <p:cNvSpPr txBox="1"/>
          <p:nvPr/>
        </p:nvSpPr>
        <p:spPr>
          <a:xfrm>
            <a:off x="8766313" y="1014871"/>
            <a:ext cx="146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Two slices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BB4A1-C942-46D1-994D-7652885899A9}"/>
              </a:ext>
            </a:extLst>
          </p:cNvPr>
          <p:cNvCxnSpPr>
            <a:cxnSpLocks/>
          </p:cNvCxnSpPr>
          <p:nvPr/>
        </p:nvCxnSpPr>
        <p:spPr>
          <a:xfrm>
            <a:off x="10137913" y="1404897"/>
            <a:ext cx="636104" cy="1431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23AB64-6D0F-4724-8BCF-5F13DB394759}"/>
              </a:ext>
            </a:extLst>
          </p:cNvPr>
          <p:cNvCxnSpPr>
            <a:cxnSpLocks/>
          </p:cNvCxnSpPr>
          <p:nvPr/>
        </p:nvCxnSpPr>
        <p:spPr>
          <a:xfrm>
            <a:off x="9550954" y="1395820"/>
            <a:ext cx="480942" cy="3335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E9AB3-9B71-405D-9948-FB7FA871BCB2}"/>
              </a:ext>
            </a:extLst>
          </p:cNvPr>
          <p:cNvSpPr txBox="1"/>
          <p:nvPr/>
        </p:nvSpPr>
        <p:spPr>
          <a:xfrm>
            <a:off x="10683254" y="6141861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Long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FF511-4E4F-4D14-A0F2-39A0318DFB4F}"/>
              </a:ext>
            </a:extLst>
          </p:cNvPr>
          <p:cNvSpPr txBox="1"/>
          <p:nvPr/>
        </p:nvSpPr>
        <p:spPr>
          <a:xfrm>
            <a:off x="-77100" y="2822713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Short Lines</a:t>
            </a:r>
          </a:p>
        </p:txBody>
      </p:sp>
    </p:spTree>
    <p:extLst>
      <p:ext uri="{BB962C8B-B14F-4D97-AF65-F5344CB8AC3E}">
        <p14:creationId xmlns:p14="http://schemas.microsoft.com/office/powerpoint/2010/main" val="4192701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980F4-CC28-4A32-9B82-AECE2B09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" y="200369"/>
            <a:ext cx="3704049" cy="626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7458F-5BDA-42E6-AC6E-890254A7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52" y="200369"/>
            <a:ext cx="3871350" cy="6457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851C2-8FEE-4BD7-8F2D-787C4FB91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74" y="200369"/>
            <a:ext cx="4011750" cy="3300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24962-E153-4AA8-8FC2-FDE78C94C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378" y="3521617"/>
            <a:ext cx="3225741" cy="31360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4B4622-1AD6-4980-BAE2-D0CA48057E84}"/>
              </a:ext>
            </a:extLst>
          </p:cNvPr>
          <p:cNvSpPr/>
          <p:nvPr/>
        </p:nvSpPr>
        <p:spPr>
          <a:xfrm>
            <a:off x="1790700" y="2781300"/>
            <a:ext cx="609600" cy="1181100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8487F-224A-4EDF-80BE-229CED59CC7B}"/>
              </a:ext>
            </a:extLst>
          </p:cNvPr>
          <p:cNvCxnSpPr>
            <a:cxnSpLocks/>
          </p:cNvCxnSpPr>
          <p:nvPr/>
        </p:nvCxnSpPr>
        <p:spPr>
          <a:xfrm flipV="1">
            <a:off x="1790700" y="200370"/>
            <a:ext cx="2223852" cy="25809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BF5576-6D92-4EA5-B1F0-5AF6C715BE87}"/>
              </a:ext>
            </a:extLst>
          </p:cNvPr>
          <p:cNvCxnSpPr>
            <a:cxnSpLocks/>
          </p:cNvCxnSpPr>
          <p:nvPr/>
        </p:nvCxnSpPr>
        <p:spPr>
          <a:xfrm>
            <a:off x="1790700" y="3962400"/>
            <a:ext cx="2223852" cy="265706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BBAD0C-8F41-4EA3-8593-3A694E51461E}"/>
              </a:ext>
            </a:extLst>
          </p:cNvPr>
          <p:cNvSpPr/>
          <p:nvPr/>
        </p:nvSpPr>
        <p:spPr>
          <a:xfrm>
            <a:off x="5998014" y="2085560"/>
            <a:ext cx="609600" cy="631134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005CF-F0BE-4751-812C-F409C48C88DA}"/>
              </a:ext>
            </a:extLst>
          </p:cNvPr>
          <p:cNvCxnSpPr>
            <a:cxnSpLocks/>
          </p:cNvCxnSpPr>
          <p:nvPr/>
        </p:nvCxnSpPr>
        <p:spPr>
          <a:xfrm flipV="1">
            <a:off x="5998014" y="200368"/>
            <a:ext cx="2035514" cy="18810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61DF2-4C2B-45F8-991A-A315FABF1121}"/>
              </a:ext>
            </a:extLst>
          </p:cNvPr>
          <p:cNvCxnSpPr>
            <a:cxnSpLocks/>
          </p:cNvCxnSpPr>
          <p:nvPr/>
        </p:nvCxnSpPr>
        <p:spPr>
          <a:xfrm>
            <a:off x="6090778" y="2716694"/>
            <a:ext cx="2086672" cy="80492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34702-EE0F-44BE-B3B2-BEAC1D12E2B6}"/>
              </a:ext>
            </a:extLst>
          </p:cNvPr>
          <p:cNvSpPr/>
          <p:nvPr/>
        </p:nvSpPr>
        <p:spPr>
          <a:xfrm>
            <a:off x="10016990" y="1492491"/>
            <a:ext cx="810036" cy="853143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F62B7E-E471-4EEB-A797-06B67B512D70}"/>
              </a:ext>
            </a:extLst>
          </p:cNvPr>
          <p:cNvCxnSpPr>
            <a:cxnSpLocks/>
          </p:cNvCxnSpPr>
          <p:nvPr/>
        </p:nvCxnSpPr>
        <p:spPr>
          <a:xfrm flipV="1">
            <a:off x="8591076" y="1590261"/>
            <a:ext cx="1425914" cy="195229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420D1B-8EF7-4024-8C3A-CBA5ED2356E9}"/>
              </a:ext>
            </a:extLst>
          </p:cNvPr>
          <p:cNvCxnSpPr>
            <a:cxnSpLocks/>
          </p:cNvCxnSpPr>
          <p:nvPr/>
        </p:nvCxnSpPr>
        <p:spPr>
          <a:xfrm flipH="1" flipV="1">
            <a:off x="10826083" y="1492491"/>
            <a:ext cx="810037" cy="207100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9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B110-BE21-4354-A06F-4FE635E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914A-350F-40F1-A1EC-CD906C86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84448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A37E-007C-49A6-905B-3E39F783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1704-FD00-48D1-8C94-76123614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90817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IE" dirty="0"/>
              <a:t>Appendix A. Xilinx Spartan 6 family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A422D-F1AD-4F8C-90E4-E9172F17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8641"/>
            <a:ext cx="10054470" cy="5990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0234E-1EF0-4E41-9784-676EBD57FED6}"/>
              </a:ext>
            </a:extLst>
          </p:cNvPr>
          <p:cNvSpPr/>
          <p:nvPr/>
        </p:nvSpPr>
        <p:spPr>
          <a:xfrm>
            <a:off x="3625327" y="839096"/>
            <a:ext cx="2721685" cy="819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1193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369212"/>
          </a:xfrm>
        </p:spPr>
        <p:txBody>
          <a:bodyPr>
            <a:noAutofit/>
          </a:bodyPr>
          <a:lstStyle/>
          <a:p>
            <a:r>
              <a:rPr lang="en-IE" sz="3200" dirty="0"/>
              <a:t>Appendix B. Xilinx </a:t>
            </a:r>
            <a:r>
              <a:rPr lang="en-IE" sz="3200" dirty="0" err="1"/>
              <a:t>Virtex</a:t>
            </a:r>
            <a:r>
              <a:rPr lang="en-IE" sz="3200" dirty="0"/>
              <a:t> </a:t>
            </a:r>
            <a:r>
              <a:rPr lang="en-IE" sz="3200" dirty="0" err="1"/>
              <a:t>Ultrascale</a:t>
            </a:r>
            <a:r>
              <a:rPr lang="en-IE" sz="3200" dirty="0"/>
              <a:t> family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2"/>
              </a:rPr>
              <a:t>https://www.xilinx.com/support/documentation/data_sheets/ds890-ultrascale-overview.pdf</a:t>
            </a:r>
            <a:r>
              <a:rPr lang="en-I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27EC-7063-44C6-A71D-E7E9D38F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213"/>
            <a:ext cx="12192000" cy="61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arrays,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825625"/>
            <a:ext cx="11528612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(0 to 255)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ram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 '0'));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Xilinx-specific: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also peppered with: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of ram 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"distributed";</a:t>
            </a:r>
          </a:p>
          <a:p>
            <a:pPr marL="0" indent="0">
              <a:buNone/>
            </a:pP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of ram 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“block";</a:t>
            </a:r>
          </a:p>
          <a:p>
            <a:pPr marL="0" indent="0">
              <a:buNone/>
            </a:pP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ram_style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of ram :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“auto";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0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2514</Words>
  <Application>Microsoft Office PowerPoint</Application>
  <PresentationFormat>Widescreen</PresentationFormat>
  <Paragraphs>528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arrays, example</vt:lpstr>
      <vt:lpstr>VHDL: arrays, example</vt:lpstr>
      <vt:lpstr>VHDL: records (structs), example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 (process only)</vt:lpstr>
      <vt:lpstr>VHDL: signal assignment</vt:lpstr>
      <vt:lpstr>VHDL: conditional signal assignment</vt:lpstr>
      <vt:lpstr>VHDL: selective signal assignment</vt:lpstr>
      <vt:lpstr>Side note: simple ALU, let’s see some code and netlists </vt:lpstr>
      <vt:lpstr>Side note: simple ALU, let’s see some code and netlists </vt:lpstr>
      <vt:lpstr>32 bit? Behold!</vt:lpstr>
      <vt:lpstr>VHDL: sequential stm, if-statements, formal syntax</vt:lpstr>
      <vt:lpstr>VHDL: sequential stm, case-statements, formal syntax</vt:lpstr>
      <vt:lpstr>VHDL: sequential stm, while loops</vt:lpstr>
      <vt:lpstr>VHDL: sequential stm, for loops</vt:lpstr>
      <vt:lpstr>VHDL: generate statements, ‘if’</vt:lpstr>
      <vt:lpstr>VHDL: generate statements, ‘if’</vt:lpstr>
      <vt:lpstr>VHDL: generate statements, “for”</vt:lpstr>
      <vt:lpstr>VHDL: generate statements, ‘for’</vt:lpstr>
      <vt:lpstr>VHDL: function, just a syntax</vt:lpstr>
      <vt:lpstr>VHDL: procedure, just a syntax</vt:lpstr>
      <vt:lpstr>FPGAs</vt:lpstr>
      <vt:lpstr>Sequence 111 detection FSM</vt:lpstr>
      <vt:lpstr>Sync counter FSM</vt:lpstr>
      <vt:lpstr>Ethernet preamble detection FSM</vt:lpstr>
      <vt:lpstr>FPGAs..</vt:lpstr>
      <vt:lpstr>Sequence 111 detection, generalized</vt:lpstr>
      <vt:lpstr>Sync counter:</vt:lpstr>
      <vt:lpstr>Ethernet preamble detection</vt:lpstr>
      <vt:lpstr>FPGA</vt:lpstr>
      <vt:lpstr>FPGA, simplified configurable logic block</vt:lpstr>
      <vt:lpstr>LUT structure</vt:lpstr>
      <vt:lpstr>FPGA: CLBs in a real world, Spartan 6 example</vt:lpstr>
      <vt:lpstr>FPGA: Xilinx Spartan 6, SLICEX: </vt:lpstr>
      <vt:lpstr>FPGA: Xilinx Spartan 6, SLICEL: </vt:lpstr>
      <vt:lpstr>FPGA: Xilinx Spartan 6, SLICEM: </vt:lpstr>
      <vt:lpstr>Spartan 6, ¼ of SLICEX, configuration variants</vt:lpstr>
      <vt:lpstr>Spartan 6, ¼ of SLICEX config., variant 1</vt:lpstr>
      <vt:lpstr>Spartan 6, ¼ of SLICEX config., variant 2</vt:lpstr>
      <vt:lpstr>Spartan 6, ¼ of SLICEX config., variant 3</vt:lpstr>
      <vt:lpstr>Spartan 6, ¼ of SLICEX config., variant 4</vt:lpstr>
      <vt:lpstr>Spartan 6, ¼ of SLICEX config., variant 5</vt:lpstr>
      <vt:lpstr>Spartan 6, ¼ of SLICEX config., variant 6</vt:lpstr>
      <vt:lpstr>FPGA interconnects </vt:lpstr>
      <vt:lpstr>FPGA interconnects In the real world </vt:lpstr>
      <vt:lpstr>FPGA interconnects In the real world </vt:lpstr>
      <vt:lpstr>Spartan 6 XC6SLX9 structure, only slices </vt:lpstr>
      <vt:lpstr>Spartan 6 XC6SLX9, zoom in, local lines not displayed </vt:lpstr>
      <vt:lpstr>Spartan 6 XC6SLX9, further zoom in, no local lines </vt:lpstr>
      <vt:lpstr>Spartan 6 XC6SLX9, local lines displayed </vt:lpstr>
      <vt:lpstr>Spartan 6 XC6SLX9, further zoom in </vt:lpstr>
      <vt:lpstr>Spartan 6 XC6SLX9, further zoom in </vt:lpstr>
      <vt:lpstr>Spartan 6 XC6SLX9, at a max zoom </vt:lpstr>
      <vt:lpstr>PowerPoint Presentation</vt:lpstr>
      <vt:lpstr>PowerPoint Presentation</vt:lpstr>
      <vt:lpstr>PowerPoint Presentation</vt:lpstr>
      <vt:lpstr>Appendix A. Xilinx Spartan 6 family summary</vt:lpstr>
      <vt:lpstr>Appendix B. Xilinx Virtex Ultrascale family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125</cp:revision>
  <dcterms:created xsi:type="dcterms:W3CDTF">2019-09-30T15:43:21Z</dcterms:created>
  <dcterms:modified xsi:type="dcterms:W3CDTF">2019-10-08T15:52:14Z</dcterms:modified>
</cp:coreProperties>
</file>