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5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658303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Введение: Динозаврик от Google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8662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Динозаврик от Google - это увлекательная игра, которая стала неотъемлемой частью культуры Интернета. Простая, но захватывающая, она привлекла миллионы игроков по всему миру.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619898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219" y="6206609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6182320"/>
            <a:ext cx="286821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Михаил Быстров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747713"/>
            <a:ext cx="790372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История создания игры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1775341"/>
            <a:ext cx="44410" cy="5706427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17664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19489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26007" y="1990606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19975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Задумка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477929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Игра была создана в 2014 году как шутливый способ отображать сообщение об отсутствии интернет-соединения в браузере Google Chrome.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684812" y="4203740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Популяризация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69106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Постепенно игра обрела большую популярность и стала самостоятельным развлечением, привлекающим пользователей.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24750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60198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677192" y="6061472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6068378"/>
            <a:ext cx="39358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Непрерывное развитие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54879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 тех пор игра регулярно обновляется, добавляются новые уровни и функции, поддерживающие интерес к ней.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122289"/>
            <a:ext cx="97094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Основные особенности игры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4345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912144" y="3476268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482334" y="3510915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Простота управления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482334" y="4338518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Игрок может управлять динозавриком, используя всего одну кнопку для прыжков.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37597" y="34345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648325" y="3476268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259711" y="3510915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Увлекательный геймплей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259711" y="4338518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Прыгая через препятствия, игрок должен набрать как можно больше очков.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314974" y="34345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18082" y="3476268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0037088" y="3510915"/>
            <a:ext cx="283309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Режим "бесконечность"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0037088" y="4685705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Игра не имеет четкого окончания, позволяя игрокам соревноваться за лучший результат.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224921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На основе этой игры, я решил создать свою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Прыжки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738449"/>
            <a:ext cx="528399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Персонаж так-же преодолевает препятствия при помощи прыжков, а так-же стрейфов влево и вправо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Препятствия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738449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На пути динозаврика появляются пуджи которых необходимо преодолевать.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205633"/>
            <a:ext cx="82925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Визуальное оформление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344347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121944"/>
            <a:ext cx="34599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Пиксельная графика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4602361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Игра использует простой, но узнаваемый пиксельный стиль оформления.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3344347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121944"/>
            <a:ext cx="33457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Ретро-вдохновение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625" y="4602361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Дизайн игры напоминает старые аркадные игры, создавая ностальгическую атмосферу.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3344347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121944"/>
            <a:ext cx="34632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Минималистичность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4602361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Интерфейс игры прост и лаконичен, не отвлекая игрока от основного действия.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1663779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Популярность и распространение игры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20" y="3385780"/>
            <a:ext cx="3703320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82391" y="4607719"/>
            <a:ext cx="3258979" cy="17359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Игра не рассчитана на распространение и кроссплатформенность</a:t>
            </a:r>
            <a:endParaRPr lang="en-US" sz="2187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540" y="3385780"/>
            <a:ext cx="3703320" cy="88868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685711" y="4607719"/>
            <a:ext cx="3258979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Я создал ее, только  ради того, дабы закрыть предмет.</a:t>
            </a:r>
            <a:endParaRPr lang="en-US" sz="2187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6860" y="3385780"/>
            <a:ext cx="3703320" cy="888682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9389031" y="4607719"/>
            <a:ext cx="3258979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Мне не интересно ее продвижение, куда-либо</a:t>
            </a:r>
            <a:endParaRPr lang="en-US" sz="218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ОТ ДУШИ!!!!</a:t>
            </a:r>
            <a:endParaRPr lang="en-US" sz="43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261</Words>
  <Application>Microsoft Office PowerPoint</Application>
  <PresentationFormat>Произвольный</PresentationFormat>
  <Paragraphs>47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Dela Gothic One</vt:lpstr>
      <vt:lpstr>DM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krolic</cp:lastModifiedBy>
  <cp:revision>2</cp:revision>
  <dcterms:created xsi:type="dcterms:W3CDTF">2024-04-24T08:09:18Z</dcterms:created>
  <dcterms:modified xsi:type="dcterms:W3CDTF">2024-04-24T08:26:21Z</dcterms:modified>
</cp:coreProperties>
</file>