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78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32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77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9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22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38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44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61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18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93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01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0103-AB56-4F9D-BE0E-59461A33525C}" type="datetimeFigureOut">
              <a:rPr lang="zh-TW" altLang="en-US" smtClean="0"/>
              <a:t>2015/12/23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9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3416582" y="4439385"/>
            <a:ext cx="5002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gatherhub</a:t>
            </a:r>
            <a:endParaRPr lang="zh-TW" altLang="en-US" sz="7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719698" y="1181078"/>
            <a:ext cx="2396073" cy="2396073"/>
            <a:chOff x="4719696" y="1181078"/>
            <a:chExt cx="2396073" cy="2396073"/>
          </a:xfrm>
        </p:grpSpPr>
        <p:sp>
          <p:nvSpPr>
            <p:cNvPr id="19" name="等腰三角形 18"/>
            <p:cNvSpPr/>
            <p:nvPr/>
          </p:nvSpPr>
          <p:spPr>
            <a:xfrm rot="2700000">
              <a:off x="4719697" y="2935596"/>
              <a:ext cx="737419" cy="54569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2700000" flipV="1">
              <a:off x="6378351" y="1276942"/>
              <a:ext cx="737419" cy="54569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8100000">
              <a:off x="4719696" y="1276942"/>
              <a:ext cx="737419" cy="54569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18900000" flipH="1">
              <a:off x="6378350" y="2935596"/>
              <a:ext cx="737419" cy="54569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2700000">
              <a:off x="5017733" y="1479114"/>
              <a:ext cx="1800000" cy="1800000"/>
            </a:xfrm>
            <a:custGeom>
              <a:avLst/>
              <a:gdLst>
                <a:gd name="connsiteX0" fmla="*/ 900000 w 1800000"/>
                <a:gd name="connsiteY0" fmla="*/ 1445072 h 1800000"/>
                <a:gd name="connsiteX1" fmla="*/ 1325943 w 1800000"/>
                <a:gd name="connsiteY1" fmla="*/ 1607024 h 1800000"/>
                <a:gd name="connsiteX2" fmla="*/ 1380434 w 1800000"/>
                <a:gd name="connsiteY2" fmla="*/ 1660124 h 1800000"/>
                <a:gd name="connsiteX3" fmla="*/ 1328994 w 1800000"/>
                <a:gd name="connsiteY3" fmla="*/ 1691375 h 1800000"/>
                <a:gd name="connsiteX4" fmla="*/ 900000 w 1800000"/>
                <a:gd name="connsiteY4" fmla="*/ 1800000 h 1800000"/>
                <a:gd name="connsiteX5" fmla="*/ 471007 w 1800000"/>
                <a:gd name="connsiteY5" fmla="*/ 1691375 h 1800000"/>
                <a:gd name="connsiteX6" fmla="*/ 419567 w 1800000"/>
                <a:gd name="connsiteY6" fmla="*/ 1660124 h 1800000"/>
                <a:gd name="connsiteX7" fmla="*/ 474058 w 1800000"/>
                <a:gd name="connsiteY7" fmla="*/ 1607024 h 1800000"/>
                <a:gd name="connsiteX8" fmla="*/ 900000 w 1800000"/>
                <a:gd name="connsiteY8" fmla="*/ 1445072 h 1800000"/>
                <a:gd name="connsiteX9" fmla="*/ 900001 w 1800000"/>
                <a:gd name="connsiteY9" fmla="*/ 526394 h 1800000"/>
                <a:gd name="connsiteX10" fmla="*/ 1260001 w 1800000"/>
                <a:gd name="connsiteY10" fmla="*/ 886394 h 1800000"/>
                <a:gd name="connsiteX11" fmla="*/ 900001 w 1800000"/>
                <a:gd name="connsiteY11" fmla="*/ 1246394 h 1800000"/>
                <a:gd name="connsiteX12" fmla="*/ 540001 w 1800000"/>
                <a:gd name="connsiteY12" fmla="*/ 886394 h 1800000"/>
                <a:gd name="connsiteX13" fmla="*/ 900001 w 1800000"/>
                <a:gd name="connsiteY13" fmla="*/ 526394 h 1800000"/>
                <a:gd name="connsiteX14" fmla="*/ 1660451 w 1800000"/>
                <a:gd name="connsiteY14" fmla="*/ 420105 h 1800000"/>
                <a:gd name="connsiteX15" fmla="*/ 1691375 w 1800000"/>
                <a:gd name="connsiteY15" fmla="*/ 471007 h 1800000"/>
                <a:gd name="connsiteX16" fmla="*/ 1800000 w 1800000"/>
                <a:gd name="connsiteY16" fmla="*/ 900000 h 1800000"/>
                <a:gd name="connsiteX17" fmla="*/ 1691375 w 1800000"/>
                <a:gd name="connsiteY17" fmla="*/ 1328993 h 1800000"/>
                <a:gd name="connsiteX18" fmla="*/ 1659595 w 1800000"/>
                <a:gd name="connsiteY18" fmla="*/ 1381305 h 1800000"/>
                <a:gd name="connsiteX19" fmla="*/ 1606761 w 1800000"/>
                <a:gd name="connsiteY19" fmla="*/ 1327086 h 1800000"/>
                <a:gd name="connsiteX20" fmla="*/ 1444809 w 1800000"/>
                <a:gd name="connsiteY20" fmla="*/ 901144 h 1800000"/>
                <a:gd name="connsiteX21" fmla="*/ 1606761 w 1800000"/>
                <a:gd name="connsiteY21" fmla="*/ 475201 h 1800000"/>
                <a:gd name="connsiteX22" fmla="*/ 139550 w 1800000"/>
                <a:gd name="connsiteY22" fmla="*/ 420104 h 1800000"/>
                <a:gd name="connsiteX23" fmla="*/ 193239 w 1800000"/>
                <a:gd name="connsiteY23" fmla="*/ 475200 h 1800000"/>
                <a:gd name="connsiteX24" fmla="*/ 355191 w 1800000"/>
                <a:gd name="connsiteY24" fmla="*/ 901143 h 1800000"/>
                <a:gd name="connsiteX25" fmla="*/ 193239 w 1800000"/>
                <a:gd name="connsiteY25" fmla="*/ 1327085 h 1800000"/>
                <a:gd name="connsiteX26" fmla="*/ 140405 w 1800000"/>
                <a:gd name="connsiteY26" fmla="*/ 1381304 h 1800000"/>
                <a:gd name="connsiteX27" fmla="*/ 108626 w 1800000"/>
                <a:gd name="connsiteY27" fmla="*/ 1328993 h 1800000"/>
                <a:gd name="connsiteX28" fmla="*/ 0 w 1800000"/>
                <a:gd name="connsiteY28" fmla="*/ 900000 h 1800000"/>
                <a:gd name="connsiteX29" fmla="*/ 108626 w 1800000"/>
                <a:gd name="connsiteY29" fmla="*/ 471007 h 1800000"/>
                <a:gd name="connsiteX30" fmla="*/ 900000 w 1800000"/>
                <a:gd name="connsiteY30" fmla="*/ 0 h 1800000"/>
                <a:gd name="connsiteX31" fmla="*/ 1328994 w 1800000"/>
                <a:gd name="connsiteY31" fmla="*/ 108625 h 1800000"/>
                <a:gd name="connsiteX32" fmla="*/ 1381879 w 1800000"/>
                <a:gd name="connsiteY32" fmla="*/ 140754 h 1800000"/>
                <a:gd name="connsiteX33" fmla="*/ 1325943 w 1800000"/>
                <a:gd name="connsiteY33" fmla="*/ 195261 h 1800000"/>
                <a:gd name="connsiteX34" fmla="*/ 900000 w 1800000"/>
                <a:gd name="connsiteY34" fmla="*/ 357213 h 1800000"/>
                <a:gd name="connsiteX35" fmla="*/ 474058 w 1800000"/>
                <a:gd name="connsiteY35" fmla="*/ 195261 h 1800000"/>
                <a:gd name="connsiteX36" fmla="*/ 418122 w 1800000"/>
                <a:gd name="connsiteY36" fmla="*/ 140754 h 1800000"/>
                <a:gd name="connsiteX37" fmla="*/ 471007 w 1800000"/>
                <a:gd name="connsiteY37" fmla="*/ 108625 h 1800000"/>
                <a:gd name="connsiteX38" fmla="*/ 900000 w 1800000"/>
                <a:gd name="connsiteY38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00000" h="1800000">
                  <a:moveTo>
                    <a:pt x="900000" y="1445072"/>
                  </a:moveTo>
                  <a:cubicBezTo>
                    <a:pt x="1053812" y="1445072"/>
                    <a:pt x="1198750" y="1503613"/>
                    <a:pt x="1325943" y="1607024"/>
                  </a:cubicBezTo>
                  <a:lnTo>
                    <a:pt x="1380434" y="1660124"/>
                  </a:lnTo>
                  <a:lnTo>
                    <a:pt x="1328994" y="1691375"/>
                  </a:lnTo>
                  <a:cubicBezTo>
                    <a:pt x="1201470" y="1760650"/>
                    <a:pt x="1055330" y="1800000"/>
                    <a:pt x="900000" y="1800000"/>
                  </a:cubicBezTo>
                  <a:cubicBezTo>
                    <a:pt x="744670" y="1800000"/>
                    <a:pt x="598531" y="1760650"/>
                    <a:pt x="471007" y="1691375"/>
                  </a:cubicBezTo>
                  <a:lnTo>
                    <a:pt x="419567" y="1660124"/>
                  </a:lnTo>
                  <a:lnTo>
                    <a:pt x="474058" y="1607024"/>
                  </a:lnTo>
                  <a:cubicBezTo>
                    <a:pt x="601251" y="1503613"/>
                    <a:pt x="746189" y="1445072"/>
                    <a:pt x="900000" y="1445072"/>
                  </a:cubicBezTo>
                  <a:close/>
                  <a:moveTo>
                    <a:pt x="900001" y="526394"/>
                  </a:moveTo>
                  <a:cubicBezTo>
                    <a:pt x="1098824" y="526394"/>
                    <a:pt x="1260001" y="687571"/>
                    <a:pt x="1260001" y="886394"/>
                  </a:cubicBezTo>
                  <a:cubicBezTo>
                    <a:pt x="1260001" y="1085217"/>
                    <a:pt x="1098824" y="1246394"/>
                    <a:pt x="900001" y="1246394"/>
                  </a:cubicBezTo>
                  <a:cubicBezTo>
                    <a:pt x="701178" y="1246394"/>
                    <a:pt x="540001" y="1085217"/>
                    <a:pt x="540001" y="886394"/>
                  </a:cubicBezTo>
                  <a:cubicBezTo>
                    <a:pt x="540001" y="687571"/>
                    <a:pt x="701178" y="526394"/>
                    <a:pt x="900001" y="526394"/>
                  </a:cubicBezTo>
                  <a:close/>
                  <a:moveTo>
                    <a:pt x="1660451" y="420105"/>
                  </a:moveTo>
                  <a:lnTo>
                    <a:pt x="1691375" y="471007"/>
                  </a:lnTo>
                  <a:cubicBezTo>
                    <a:pt x="1760650" y="598531"/>
                    <a:pt x="1800000" y="744670"/>
                    <a:pt x="1800000" y="900000"/>
                  </a:cubicBezTo>
                  <a:cubicBezTo>
                    <a:pt x="1800000" y="1055330"/>
                    <a:pt x="1760650" y="1201470"/>
                    <a:pt x="1691375" y="1328993"/>
                  </a:cubicBezTo>
                  <a:lnTo>
                    <a:pt x="1659595" y="1381305"/>
                  </a:lnTo>
                  <a:lnTo>
                    <a:pt x="1606761" y="1327086"/>
                  </a:lnTo>
                  <a:cubicBezTo>
                    <a:pt x="1503350" y="1199893"/>
                    <a:pt x="1444809" y="1054955"/>
                    <a:pt x="1444809" y="901144"/>
                  </a:cubicBezTo>
                  <a:cubicBezTo>
                    <a:pt x="1444809" y="747333"/>
                    <a:pt x="1503350" y="602394"/>
                    <a:pt x="1606761" y="475201"/>
                  </a:cubicBezTo>
                  <a:close/>
                  <a:moveTo>
                    <a:pt x="139550" y="420104"/>
                  </a:moveTo>
                  <a:lnTo>
                    <a:pt x="193239" y="475200"/>
                  </a:lnTo>
                  <a:cubicBezTo>
                    <a:pt x="296650" y="602393"/>
                    <a:pt x="355191" y="747332"/>
                    <a:pt x="355191" y="901143"/>
                  </a:cubicBezTo>
                  <a:cubicBezTo>
                    <a:pt x="355191" y="1054954"/>
                    <a:pt x="296650" y="1199892"/>
                    <a:pt x="193239" y="1327085"/>
                  </a:cubicBezTo>
                  <a:lnTo>
                    <a:pt x="140405" y="1381304"/>
                  </a:lnTo>
                  <a:lnTo>
                    <a:pt x="108626" y="1328993"/>
                  </a:lnTo>
                  <a:cubicBezTo>
                    <a:pt x="39350" y="1201470"/>
                    <a:pt x="0" y="1055330"/>
                    <a:pt x="0" y="900000"/>
                  </a:cubicBezTo>
                  <a:cubicBezTo>
                    <a:pt x="0" y="744670"/>
                    <a:pt x="39350" y="598531"/>
                    <a:pt x="108626" y="471007"/>
                  </a:cubicBezTo>
                  <a:close/>
                  <a:moveTo>
                    <a:pt x="900000" y="0"/>
                  </a:moveTo>
                  <a:cubicBezTo>
                    <a:pt x="1055330" y="0"/>
                    <a:pt x="1201470" y="39350"/>
                    <a:pt x="1328994" y="108625"/>
                  </a:cubicBezTo>
                  <a:lnTo>
                    <a:pt x="1381879" y="140754"/>
                  </a:lnTo>
                  <a:lnTo>
                    <a:pt x="1325943" y="195261"/>
                  </a:lnTo>
                  <a:cubicBezTo>
                    <a:pt x="1198750" y="298672"/>
                    <a:pt x="1053812" y="357213"/>
                    <a:pt x="900000" y="357213"/>
                  </a:cubicBezTo>
                  <a:cubicBezTo>
                    <a:pt x="746189" y="357213"/>
                    <a:pt x="601251" y="298672"/>
                    <a:pt x="474058" y="195261"/>
                  </a:cubicBezTo>
                  <a:lnTo>
                    <a:pt x="418122" y="140754"/>
                  </a:lnTo>
                  <a:lnTo>
                    <a:pt x="471007" y="108625"/>
                  </a:lnTo>
                  <a:cubicBezTo>
                    <a:pt x="598531" y="39350"/>
                    <a:pt x="744670" y="0"/>
                    <a:pt x="900000" y="0"/>
                  </a:cubicBezTo>
                  <a:close/>
                </a:path>
              </a:pathLst>
            </a:custGeom>
            <a:solidFill>
              <a:srgbClr val="00B050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 rot="2711038">
              <a:off x="5504487" y="1961279"/>
              <a:ext cx="826492" cy="8061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07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3416582" y="4439385"/>
            <a:ext cx="5002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 smtClean="0">
                <a:solidFill>
                  <a:schemeClr val="bg1"/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gatherhub</a:t>
            </a:r>
            <a:endParaRPr lang="zh-TW" altLang="en-US" sz="7200" dirty="0">
              <a:solidFill>
                <a:schemeClr val="bg1"/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719698" y="1181078"/>
            <a:ext cx="2396073" cy="2396073"/>
            <a:chOff x="4719696" y="1181078"/>
            <a:chExt cx="2396073" cy="2396073"/>
          </a:xfrm>
        </p:grpSpPr>
        <p:sp>
          <p:nvSpPr>
            <p:cNvPr id="10" name="等腰三角形 9"/>
            <p:cNvSpPr/>
            <p:nvPr/>
          </p:nvSpPr>
          <p:spPr>
            <a:xfrm rot="2700000">
              <a:off x="4719697" y="2935596"/>
              <a:ext cx="737419" cy="54569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2700000" flipV="1">
              <a:off x="6378351" y="1276942"/>
              <a:ext cx="737419" cy="54569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8100000">
              <a:off x="4719696" y="1276942"/>
              <a:ext cx="737419" cy="54569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8900000" flipH="1">
              <a:off x="6378350" y="2935596"/>
              <a:ext cx="737419" cy="54569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 rot="2700000">
              <a:off x="5017733" y="1479114"/>
              <a:ext cx="1800000" cy="1800000"/>
            </a:xfrm>
            <a:custGeom>
              <a:avLst/>
              <a:gdLst>
                <a:gd name="connsiteX0" fmla="*/ 900000 w 1800000"/>
                <a:gd name="connsiteY0" fmla="*/ 1445072 h 1800000"/>
                <a:gd name="connsiteX1" fmla="*/ 1325943 w 1800000"/>
                <a:gd name="connsiteY1" fmla="*/ 1607024 h 1800000"/>
                <a:gd name="connsiteX2" fmla="*/ 1380434 w 1800000"/>
                <a:gd name="connsiteY2" fmla="*/ 1660124 h 1800000"/>
                <a:gd name="connsiteX3" fmla="*/ 1328994 w 1800000"/>
                <a:gd name="connsiteY3" fmla="*/ 1691375 h 1800000"/>
                <a:gd name="connsiteX4" fmla="*/ 900000 w 1800000"/>
                <a:gd name="connsiteY4" fmla="*/ 1800000 h 1800000"/>
                <a:gd name="connsiteX5" fmla="*/ 471007 w 1800000"/>
                <a:gd name="connsiteY5" fmla="*/ 1691375 h 1800000"/>
                <a:gd name="connsiteX6" fmla="*/ 419567 w 1800000"/>
                <a:gd name="connsiteY6" fmla="*/ 1660124 h 1800000"/>
                <a:gd name="connsiteX7" fmla="*/ 474058 w 1800000"/>
                <a:gd name="connsiteY7" fmla="*/ 1607024 h 1800000"/>
                <a:gd name="connsiteX8" fmla="*/ 900000 w 1800000"/>
                <a:gd name="connsiteY8" fmla="*/ 1445072 h 1800000"/>
                <a:gd name="connsiteX9" fmla="*/ 900001 w 1800000"/>
                <a:gd name="connsiteY9" fmla="*/ 526394 h 1800000"/>
                <a:gd name="connsiteX10" fmla="*/ 1260001 w 1800000"/>
                <a:gd name="connsiteY10" fmla="*/ 886394 h 1800000"/>
                <a:gd name="connsiteX11" fmla="*/ 900001 w 1800000"/>
                <a:gd name="connsiteY11" fmla="*/ 1246394 h 1800000"/>
                <a:gd name="connsiteX12" fmla="*/ 540001 w 1800000"/>
                <a:gd name="connsiteY12" fmla="*/ 886394 h 1800000"/>
                <a:gd name="connsiteX13" fmla="*/ 900001 w 1800000"/>
                <a:gd name="connsiteY13" fmla="*/ 526394 h 1800000"/>
                <a:gd name="connsiteX14" fmla="*/ 1660451 w 1800000"/>
                <a:gd name="connsiteY14" fmla="*/ 420105 h 1800000"/>
                <a:gd name="connsiteX15" fmla="*/ 1691375 w 1800000"/>
                <a:gd name="connsiteY15" fmla="*/ 471007 h 1800000"/>
                <a:gd name="connsiteX16" fmla="*/ 1800000 w 1800000"/>
                <a:gd name="connsiteY16" fmla="*/ 900000 h 1800000"/>
                <a:gd name="connsiteX17" fmla="*/ 1691375 w 1800000"/>
                <a:gd name="connsiteY17" fmla="*/ 1328993 h 1800000"/>
                <a:gd name="connsiteX18" fmla="*/ 1659595 w 1800000"/>
                <a:gd name="connsiteY18" fmla="*/ 1381305 h 1800000"/>
                <a:gd name="connsiteX19" fmla="*/ 1606761 w 1800000"/>
                <a:gd name="connsiteY19" fmla="*/ 1327086 h 1800000"/>
                <a:gd name="connsiteX20" fmla="*/ 1444809 w 1800000"/>
                <a:gd name="connsiteY20" fmla="*/ 901144 h 1800000"/>
                <a:gd name="connsiteX21" fmla="*/ 1606761 w 1800000"/>
                <a:gd name="connsiteY21" fmla="*/ 475201 h 1800000"/>
                <a:gd name="connsiteX22" fmla="*/ 139550 w 1800000"/>
                <a:gd name="connsiteY22" fmla="*/ 420104 h 1800000"/>
                <a:gd name="connsiteX23" fmla="*/ 193239 w 1800000"/>
                <a:gd name="connsiteY23" fmla="*/ 475200 h 1800000"/>
                <a:gd name="connsiteX24" fmla="*/ 355191 w 1800000"/>
                <a:gd name="connsiteY24" fmla="*/ 901143 h 1800000"/>
                <a:gd name="connsiteX25" fmla="*/ 193239 w 1800000"/>
                <a:gd name="connsiteY25" fmla="*/ 1327085 h 1800000"/>
                <a:gd name="connsiteX26" fmla="*/ 140405 w 1800000"/>
                <a:gd name="connsiteY26" fmla="*/ 1381304 h 1800000"/>
                <a:gd name="connsiteX27" fmla="*/ 108626 w 1800000"/>
                <a:gd name="connsiteY27" fmla="*/ 1328993 h 1800000"/>
                <a:gd name="connsiteX28" fmla="*/ 0 w 1800000"/>
                <a:gd name="connsiteY28" fmla="*/ 900000 h 1800000"/>
                <a:gd name="connsiteX29" fmla="*/ 108626 w 1800000"/>
                <a:gd name="connsiteY29" fmla="*/ 471007 h 1800000"/>
                <a:gd name="connsiteX30" fmla="*/ 900000 w 1800000"/>
                <a:gd name="connsiteY30" fmla="*/ 0 h 1800000"/>
                <a:gd name="connsiteX31" fmla="*/ 1328994 w 1800000"/>
                <a:gd name="connsiteY31" fmla="*/ 108625 h 1800000"/>
                <a:gd name="connsiteX32" fmla="*/ 1381879 w 1800000"/>
                <a:gd name="connsiteY32" fmla="*/ 140754 h 1800000"/>
                <a:gd name="connsiteX33" fmla="*/ 1325943 w 1800000"/>
                <a:gd name="connsiteY33" fmla="*/ 195261 h 1800000"/>
                <a:gd name="connsiteX34" fmla="*/ 900000 w 1800000"/>
                <a:gd name="connsiteY34" fmla="*/ 357213 h 1800000"/>
                <a:gd name="connsiteX35" fmla="*/ 474058 w 1800000"/>
                <a:gd name="connsiteY35" fmla="*/ 195261 h 1800000"/>
                <a:gd name="connsiteX36" fmla="*/ 418122 w 1800000"/>
                <a:gd name="connsiteY36" fmla="*/ 140754 h 1800000"/>
                <a:gd name="connsiteX37" fmla="*/ 471007 w 1800000"/>
                <a:gd name="connsiteY37" fmla="*/ 108625 h 1800000"/>
                <a:gd name="connsiteX38" fmla="*/ 900000 w 1800000"/>
                <a:gd name="connsiteY38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00000" h="1800000">
                  <a:moveTo>
                    <a:pt x="900000" y="1445072"/>
                  </a:moveTo>
                  <a:cubicBezTo>
                    <a:pt x="1053812" y="1445072"/>
                    <a:pt x="1198750" y="1503613"/>
                    <a:pt x="1325943" y="1607024"/>
                  </a:cubicBezTo>
                  <a:lnTo>
                    <a:pt x="1380434" y="1660124"/>
                  </a:lnTo>
                  <a:lnTo>
                    <a:pt x="1328994" y="1691375"/>
                  </a:lnTo>
                  <a:cubicBezTo>
                    <a:pt x="1201470" y="1760650"/>
                    <a:pt x="1055330" y="1800000"/>
                    <a:pt x="900000" y="1800000"/>
                  </a:cubicBezTo>
                  <a:cubicBezTo>
                    <a:pt x="744670" y="1800000"/>
                    <a:pt x="598531" y="1760650"/>
                    <a:pt x="471007" y="1691375"/>
                  </a:cubicBezTo>
                  <a:lnTo>
                    <a:pt x="419567" y="1660124"/>
                  </a:lnTo>
                  <a:lnTo>
                    <a:pt x="474058" y="1607024"/>
                  </a:lnTo>
                  <a:cubicBezTo>
                    <a:pt x="601251" y="1503613"/>
                    <a:pt x="746189" y="1445072"/>
                    <a:pt x="900000" y="1445072"/>
                  </a:cubicBezTo>
                  <a:close/>
                  <a:moveTo>
                    <a:pt x="900001" y="526394"/>
                  </a:moveTo>
                  <a:cubicBezTo>
                    <a:pt x="1098824" y="526394"/>
                    <a:pt x="1260001" y="687571"/>
                    <a:pt x="1260001" y="886394"/>
                  </a:cubicBezTo>
                  <a:cubicBezTo>
                    <a:pt x="1260001" y="1085217"/>
                    <a:pt x="1098824" y="1246394"/>
                    <a:pt x="900001" y="1246394"/>
                  </a:cubicBezTo>
                  <a:cubicBezTo>
                    <a:pt x="701178" y="1246394"/>
                    <a:pt x="540001" y="1085217"/>
                    <a:pt x="540001" y="886394"/>
                  </a:cubicBezTo>
                  <a:cubicBezTo>
                    <a:pt x="540001" y="687571"/>
                    <a:pt x="701178" y="526394"/>
                    <a:pt x="900001" y="526394"/>
                  </a:cubicBezTo>
                  <a:close/>
                  <a:moveTo>
                    <a:pt x="1660451" y="420105"/>
                  </a:moveTo>
                  <a:lnTo>
                    <a:pt x="1691375" y="471007"/>
                  </a:lnTo>
                  <a:cubicBezTo>
                    <a:pt x="1760650" y="598531"/>
                    <a:pt x="1800000" y="744670"/>
                    <a:pt x="1800000" y="900000"/>
                  </a:cubicBezTo>
                  <a:cubicBezTo>
                    <a:pt x="1800000" y="1055330"/>
                    <a:pt x="1760650" y="1201470"/>
                    <a:pt x="1691375" y="1328993"/>
                  </a:cubicBezTo>
                  <a:lnTo>
                    <a:pt x="1659595" y="1381305"/>
                  </a:lnTo>
                  <a:lnTo>
                    <a:pt x="1606761" y="1327086"/>
                  </a:lnTo>
                  <a:cubicBezTo>
                    <a:pt x="1503350" y="1199893"/>
                    <a:pt x="1444809" y="1054955"/>
                    <a:pt x="1444809" y="901144"/>
                  </a:cubicBezTo>
                  <a:cubicBezTo>
                    <a:pt x="1444809" y="747333"/>
                    <a:pt x="1503350" y="602394"/>
                    <a:pt x="1606761" y="475201"/>
                  </a:cubicBezTo>
                  <a:close/>
                  <a:moveTo>
                    <a:pt x="139550" y="420104"/>
                  </a:moveTo>
                  <a:lnTo>
                    <a:pt x="193239" y="475200"/>
                  </a:lnTo>
                  <a:cubicBezTo>
                    <a:pt x="296650" y="602393"/>
                    <a:pt x="355191" y="747332"/>
                    <a:pt x="355191" y="901143"/>
                  </a:cubicBezTo>
                  <a:cubicBezTo>
                    <a:pt x="355191" y="1054954"/>
                    <a:pt x="296650" y="1199892"/>
                    <a:pt x="193239" y="1327085"/>
                  </a:cubicBezTo>
                  <a:lnTo>
                    <a:pt x="140405" y="1381304"/>
                  </a:lnTo>
                  <a:lnTo>
                    <a:pt x="108626" y="1328993"/>
                  </a:lnTo>
                  <a:cubicBezTo>
                    <a:pt x="39350" y="1201470"/>
                    <a:pt x="0" y="1055330"/>
                    <a:pt x="0" y="900000"/>
                  </a:cubicBezTo>
                  <a:cubicBezTo>
                    <a:pt x="0" y="744670"/>
                    <a:pt x="39350" y="598531"/>
                    <a:pt x="108626" y="471007"/>
                  </a:cubicBezTo>
                  <a:close/>
                  <a:moveTo>
                    <a:pt x="900000" y="0"/>
                  </a:moveTo>
                  <a:cubicBezTo>
                    <a:pt x="1055330" y="0"/>
                    <a:pt x="1201470" y="39350"/>
                    <a:pt x="1328994" y="108625"/>
                  </a:cubicBezTo>
                  <a:lnTo>
                    <a:pt x="1381879" y="140754"/>
                  </a:lnTo>
                  <a:lnTo>
                    <a:pt x="1325943" y="195261"/>
                  </a:lnTo>
                  <a:cubicBezTo>
                    <a:pt x="1198750" y="298672"/>
                    <a:pt x="1053812" y="357213"/>
                    <a:pt x="900000" y="357213"/>
                  </a:cubicBezTo>
                  <a:cubicBezTo>
                    <a:pt x="746189" y="357213"/>
                    <a:pt x="601251" y="298672"/>
                    <a:pt x="474058" y="195261"/>
                  </a:cubicBezTo>
                  <a:lnTo>
                    <a:pt x="418122" y="140754"/>
                  </a:lnTo>
                  <a:lnTo>
                    <a:pt x="471007" y="108625"/>
                  </a:lnTo>
                  <a:cubicBezTo>
                    <a:pt x="598531" y="39350"/>
                    <a:pt x="744670" y="0"/>
                    <a:pt x="900000" y="0"/>
                  </a:cubicBezTo>
                  <a:close/>
                </a:path>
              </a:pathLst>
            </a:custGeom>
            <a:solidFill>
              <a:schemeClr val="bg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2711038">
              <a:off x="5504487" y="1961279"/>
              <a:ext cx="826492" cy="806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05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新細明體</vt:lpstr>
      <vt:lpstr>华文细黑</vt:lpstr>
      <vt:lpstr>华文细黑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Quark Li</dc:creator>
  <cp:lastModifiedBy>Quark Li</cp:lastModifiedBy>
  <cp:revision>14</cp:revision>
  <dcterms:created xsi:type="dcterms:W3CDTF">2015-11-15T02:55:19Z</dcterms:created>
  <dcterms:modified xsi:type="dcterms:W3CDTF">2015-12-25T03:16:19Z</dcterms:modified>
</cp:coreProperties>
</file>