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35363" cy="16198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7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52" y="2651063"/>
            <a:ext cx="13800059" cy="5639600"/>
          </a:xfrm>
        </p:spPr>
        <p:txBody>
          <a:bodyPr anchor="b"/>
          <a:lstStyle>
            <a:lvl1pPr algn="ctr">
              <a:defRPr sz="10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9421" y="8508147"/>
            <a:ext cx="12176522" cy="3910971"/>
          </a:xfrm>
        </p:spPr>
        <p:txBody>
          <a:bodyPr/>
          <a:lstStyle>
            <a:lvl1pPr marL="0" indent="0" algn="ctr">
              <a:buNone/>
              <a:defRPr sz="4261"/>
            </a:lvl1pPr>
            <a:lvl2pPr marL="811759" indent="0" algn="ctr">
              <a:buNone/>
              <a:defRPr sz="3551"/>
            </a:lvl2pPr>
            <a:lvl3pPr marL="1623517" indent="0" algn="ctr">
              <a:buNone/>
              <a:defRPr sz="3196"/>
            </a:lvl3pPr>
            <a:lvl4pPr marL="2435276" indent="0" algn="ctr">
              <a:buNone/>
              <a:defRPr sz="2841"/>
            </a:lvl4pPr>
            <a:lvl5pPr marL="3247034" indent="0" algn="ctr">
              <a:buNone/>
              <a:defRPr sz="2841"/>
            </a:lvl5pPr>
            <a:lvl6pPr marL="4058793" indent="0" algn="ctr">
              <a:buNone/>
              <a:defRPr sz="2841"/>
            </a:lvl6pPr>
            <a:lvl7pPr marL="4870552" indent="0" algn="ctr">
              <a:buNone/>
              <a:defRPr sz="2841"/>
            </a:lvl7pPr>
            <a:lvl8pPr marL="5682310" indent="0" algn="ctr">
              <a:buNone/>
              <a:defRPr sz="2841"/>
            </a:lvl8pPr>
            <a:lvl9pPr marL="6494069" indent="0" algn="ctr">
              <a:buNone/>
              <a:defRPr sz="28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91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18433" y="862439"/>
            <a:ext cx="3500750" cy="137277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6182" y="862439"/>
            <a:ext cx="10299308" cy="13727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0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26" y="4038468"/>
            <a:ext cx="14003001" cy="6738270"/>
          </a:xfrm>
        </p:spPr>
        <p:txBody>
          <a:bodyPr anchor="b"/>
          <a:lstStyle>
            <a:lvl1pPr>
              <a:defRPr sz="10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7726" y="10840485"/>
            <a:ext cx="14003001" cy="3543497"/>
          </a:xfrm>
        </p:spPr>
        <p:txBody>
          <a:bodyPr/>
          <a:lstStyle>
            <a:lvl1pPr marL="0" indent="0">
              <a:buNone/>
              <a:defRPr sz="4261">
                <a:solidFill>
                  <a:schemeClr val="tx1"/>
                </a:solidFill>
              </a:defRPr>
            </a:lvl1pPr>
            <a:lvl2pPr marL="811759" indent="0">
              <a:buNone/>
              <a:defRPr sz="3551">
                <a:solidFill>
                  <a:schemeClr val="tx1">
                    <a:tint val="75000"/>
                  </a:schemeClr>
                </a:solidFill>
              </a:defRPr>
            </a:lvl2pPr>
            <a:lvl3pPr marL="1623517" indent="0">
              <a:buNone/>
              <a:defRPr sz="3196">
                <a:solidFill>
                  <a:schemeClr val="tx1">
                    <a:tint val="75000"/>
                  </a:schemeClr>
                </a:solidFill>
              </a:defRPr>
            </a:lvl3pPr>
            <a:lvl4pPr marL="2435276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4pPr>
            <a:lvl5pPr marL="3247034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5pPr>
            <a:lvl6pPr marL="4058793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6pPr>
            <a:lvl7pPr marL="4870552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7pPr>
            <a:lvl8pPr marL="5682310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8pPr>
            <a:lvl9pPr marL="6494069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6181" y="4312194"/>
            <a:ext cx="6900029" cy="10278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9153" y="4312194"/>
            <a:ext cx="6900029" cy="10278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19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96" y="862442"/>
            <a:ext cx="14003001" cy="3131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298" y="3970969"/>
            <a:ext cx="6868318" cy="1946111"/>
          </a:xfrm>
        </p:spPr>
        <p:txBody>
          <a:bodyPr anchor="b"/>
          <a:lstStyle>
            <a:lvl1pPr marL="0" indent="0">
              <a:buNone/>
              <a:defRPr sz="4261" b="1"/>
            </a:lvl1pPr>
            <a:lvl2pPr marL="811759" indent="0">
              <a:buNone/>
              <a:defRPr sz="3551" b="1"/>
            </a:lvl2pPr>
            <a:lvl3pPr marL="1623517" indent="0">
              <a:buNone/>
              <a:defRPr sz="3196" b="1"/>
            </a:lvl3pPr>
            <a:lvl4pPr marL="2435276" indent="0">
              <a:buNone/>
              <a:defRPr sz="2841" b="1"/>
            </a:lvl4pPr>
            <a:lvl5pPr marL="3247034" indent="0">
              <a:buNone/>
              <a:defRPr sz="2841" b="1"/>
            </a:lvl5pPr>
            <a:lvl6pPr marL="4058793" indent="0">
              <a:buNone/>
              <a:defRPr sz="2841" b="1"/>
            </a:lvl6pPr>
            <a:lvl7pPr marL="4870552" indent="0">
              <a:buNone/>
              <a:defRPr sz="2841" b="1"/>
            </a:lvl7pPr>
            <a:lvl8pPr marL="5682310" indent="0">
              <a:buNone/>
              <a:defRPr sz="2841" b="1"/>
            </a:lvl8pPr>
            <a:lvl9pPr marL="6494069" indent="0">
              <a:buNone/>
              <a:defRPr sz="28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298" y="5917080"/>
            <a:ext cx="6868318" cy="8703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19153" y="3970969"/>
            <a:ext cx="6902144" cy="1946111"/>
          </a:xfrm>
        </p:spPr>
        <p:txBody>
          <a:bodyPr anchor="b"/>
          <a:lstStyle>
            <a:lvl1pPr marL="0" indent="0">
              <a:buNone/>
              <a:defRPr sz="4261" b="1"/>
            </a:lvl1pPr>
            <a:lvl2pPr marL="811759" indent="0">
              <a:buNone/>
              <a:defRPr sz="3551" b="1"/>
            </a:lvl2pPr>
            <a:lvl3pPr marL="1623517" indent="0">
              <a:buNone/>
              <a:defRPr sz="3196" b="1"/>
            </a:lvl3pPr>
            <a:lvl4pPr marL="2435276" indent="0">
              <a:buNone/>
              <a:defRPr sz="2841" b="1"/>
            </a:lvl4pPr>
            <a:lvl5pPr marL="3247034" indent="0">
              <a:buNone/>
              <a:defRPr sz="2841" b="1"/>
            </a:lvl5pPr>
            <a:lvl6pPr marL="4058793" indent="0">
              <a:buNone/>
              <a:defRPr sz="2841" b="1"/>
            </a:lvl6pPr>
            <a:lvl7pPr marL="4870552" indent="0">
              <a:buNone/>
              <a:defRPr sz="2841" b="1"/>
            </a:lvl7pPr>
            <a:lvl8pPr marL="5682310" indent="0">
              <a:buNone/>
              <a:defRPr sz="2841" b="1"/>
            </a:lvl8pPr>
            <a:lvl9pPr marL="6494069" indent="0">
              <a:buNone/>
              <a:defRPr sz="284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19153" y="5917080"/>
            <a:ext cx="6902144" cy="87031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2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0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96" y="1079923"/>
            <a:ext cx="5236327" cy="3779732"/>
          </a:xfrm>
        </p:spPr>
        <p:txBody>
          <a:bodyPr anchor="b"/>
          <a:lstStyle>
            <a:lvl1pPr>
              <a:defRPr sz="56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44" y="2332338"/>
            <a:ext cx="8219153" cy="11511683"/>
          </a:xfrm>
        </p:spPr>
        <p:txBody>
          <a:bodyPr/>
          <a:lstStyle>
            <a:lvl1pPr>
              <a:defRPr sz="5682"/>
            </a:lvl1pPr>
            <a:lvl2pPr>
              <a:defRPr sz="4971"/>
            </a:lvl2pPr>
            <a:lvl3pPr>
              <a:defRPr sz="4261"/>
            </a:lvl3pPr>
            <a:lvl4pPr>
              <a:defRPr sz="3551"/>
            </a:lvl4pPr>
            <a:lvl5pPr>
              <a:defRPr sz="3551"/>
            </a:lvl5pPr>
            <a:lvl6pPr>
              <a:defRPr sz="3551"/>
            </a:lvl6pPr>
            <a:lvl7pPr>
              <a:defRPr sz="3551"/>
            </a:lvl7pPr>
            <a:lvl8pPr>
              <a:defRPr sz="3551"/>
            </a:lvl8pPr>
            <a:lvl9pPr>
              <a:defRPr sz="35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296" y="4859655"/>
            <a:ext cx="5236327" cy="9003112"/>
          </a:xfrm>
        </p:spPr>
        <p:txBody>
          <a:bodyPr/>
          <a:lstStyle>
            <a:lvl1pPr marL="0" indent="0">
              <a:buNone/>
              <a:defRPr sz="2841"/>
            </a:lvl1pPr>
            <a:lvl2pPr marL="811759" indent="0">
              <a:buNone/>
              <a:defRPr sz="2486"/>
            </a:lvl2pPr>
            <a:lvl3pPr marL="1623517" indent="0">
              <a:buNone/>
              <a:defRPr sz="2131"/>
            </a:lvl3pPr>
            <a:lvl4pPr marL="2435276" indent="0">
              <a:buNone/>
              <a:defRPr sz="1776"/>
            </a:lvl4pPr>
            <a:lvl5pPr marL="3247034" indent="0">
              <a:buNone/>
              <a:defRPr sz="1776"/>
            </a:lvl5pPr>
            <a:lvl6pPr marL="4058793" indent="0">
              <a:buNone/>
              <a:defRPr sz="1776"/>
            </a:lvl6pPr>
            <a:lvl7pPr marL="4870552" indent="0">
              <a:buNone/>
              <a:defRPr sz="1776"/>
            </a:lvl7pPr>
            <a:lvl8pPr marL="5682310" indent="0">
              <a:buNone/>
              <a:defRPr sz="1776"/>
            </a:lvl8pPr>
            <a:lvl9pPr marL="6494069" indent="0">
              <a:buNone/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96" y="1079923"/>
            <a:ext cx="5236327" cy="3779732"/>
          </a:xfrm>
        </p:spPr>
        <p:txBody>
          <a:bodyPr anchor="b"/>
          <a:lstStyle>
            <a:lvl1pPr>
              <a:defRPr sz="56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2144" y="2332338"/>
            <a:ext cx="8219153" cy="11511683"/>
          </a:xfrm>
        </p:spPr>
        <p:txBody>
          <a:bodyPr anchor="t"/>
          <a:lstStyle>
            <a:lvl1pPr marL="0" indent="0">
              <a:buNone/>
              <a:defRPr sz="5682"/>
            </a:lvl1pPr>
            <a:lvl2pPr marL="811759" indent="0">
              <a:buNone/>
              <a:defRPr sz="4971"/>
            </a:lvl2pPr>
            <a:lvl3pPr marL="1623517" indent="0">
              <a:buNone/>
              <a:defRPr sz="4261"/>
            </a:lvl3pPr>
            <a:lvl4pPr marL="2435276" indent="0">
              <a:buNone/>
              <a:defRPr sz="3551"/>
            </a:lvl4pPr>
            <a:lvl5pPr marL="3247034" indent="0">
              <a:buNone/>
              <a:defRPr sz="3551"/>
            </a:lvl5pPr>
            <a:lvl6pPr marL="4058793" indent="0">
              <a:buNone/>
              <a:defRPr sz="3551"/>
            </a:lvl6pPr>
            <a:lvl7pPr marL="4870552" indent="0">
              <a:buNone/>
              <a:defRPr sz="3551"/>
            </a:lvl7pPr>
            <a:lvl8pPr marL="5682310" indent="0">
              <a:buNone/>
              <a:defRPr sz="3551"/>
            </a:lvl8pPr>
            <a:lvl9pPr marL="6494069" indent="0">
              <a:buNone/>
              <a:defRPr sz="35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296" y="4859655"/>
            <a:ext cx="5236327" cy="9003112"/>
          </a:xfrm>
        </p:spPr>
        <p:txBody>
          <a:bodyPr/>
          <a:lstStyle>
            <a:lvl1pPr marL="0" indent="0">
              <a:buNone/>
              <a:defRPr sz="2841"/>
            </a:lvl1pPr>
            <a:lvl2pPr marL="811759" indent="0">
              <a:buNone/>
              <a:defRPr sz="2486"/>
            </a:lvl2pPr>
            <a:lvl3pPr marL="1623517" indent="0">
              <a:buNone/>
              <a:defRPr sz="2131"/>
            </a:lvl3pPr>
            <a:lvl4pPr marL="2435276" indent="0">
              <a:buNone/>
              <a:defRPr sz="1776"/>
            </a:lvl4pPr>
            <a:lvl5pPr marL="3247034" indent="0">
              <a:buNone/>
              <a:defRPr sz="1776"/>
            </a:lvl5pPr>
            <a:lvl6pPr marL="4058793" indent="0">
              <a:buNone/>
              <a:defRPr sz="1776"/>
            </a:lvl6pPr>
            <a:lvl7pPr marL="4870552" indent="0">
              <a:buNone/>
              <a:defRPr sz="1776"/>
            </a:lvl7pPr>
            <a:lvl8pPr marL="5682310" indent="0">
              <a:buNone/>
              <a:defRPr sz="1776"/>
            </a:lvl8pPr>
            <a:lvl9pPr marL="6494069" indent="0">
              <a:buNone/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181" y="862442"/>
            <a:ext cx="14003001" cy="3131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181" y="4312194"/>
            <a:ext cx="14003001" cy="102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181" y="15013938"/>
            <a:ext cx="3652957" cy="862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21BB4-0A05-4988-A128-F02D6799E5A5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7964" y="15013938"/>
            <a:ext cx="5479435" cy="862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6225" y="15013938"/>
            <a:ext cx="3652957" cy="862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A1051-27D3-4380-932D-B94528DF8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3517" rtl="0" eaLnBrk="1" latinLnBrk="0" hangingPunct="1">
        <a:lnSpc>
          <a:spcPct val="90000"/>
        </a:lnSpc>
        <a:spcBef>
          <a:spcPct val="0"/>
        </a:spcBef>
        <a:buNone/>
        <a:defRPr sz="7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879" indent="-405879" algn="l" defTabSz="1623517" rtl="0" eaLnBrk="1" latinLnBrk="0" hangingPunct="1">
        <a:lnSpc>
          <a:spcPct val="90000"/>
        </a:lnSpc>
        <a:spcBef>
          <a:spcPts val="1776"/>
        </a:spcBef>
        <a:buFont typeface="Arial" panose="020B0604020202020204" pitchFamily="34" charset="0"/>
        <a:buChar char="•"/>
        <a:defRPr sz="4971" kern="1200">
          <a:solidFill>
            <a:schemeClr val="tx1"/>
          </a:solidFill>
          <a:latin typeface="+mn-lt"/>
          <a:ea typeface="+mn-ea"/>
          <a:cs typeface="+mn-cs"/>
        </a:defRPr>
      </a:lvl1pPr>
      <a:lvl2pPr marL="1217638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4261" kern="1200">
          <a:solidFill>
            <a:schemeClr val="tx1"/>
          </a:solidFill>
          <a:latin typeface="+mn-lt"/>
          <a:ea typeface="+mn-ea"/>
          <a:cs typeface="+mn-cs"/>
        </a:defRPr>
      </a:lvl2pPr>
      <a:lvl3pPr marL="2029397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551" kern="1200">
          <a:solidFill>
            <a:schemeClr val="tx1"/>
          </a:solidFill>
          <a:latin typeface="+mn-lt"/>
          <a:ea typeface="+mn-ea"/>
          <a:cs typeface="+mn-cs"/>
        </a:defRPr>
      </a:lvl3pPr>
      <a:lvl4pPr marL="2841155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6" kern="1200">
          <a:solidFill>
            <a:schemeClr val="tx1"/>
          </a:solidFill>
          <a:latin typeface="+mn-lt"/>
          <a:ea typeface="+mn-ea"/>
          <a:cs typeface="+mn-cs"/>
        </a:defRPr>
      </a:lvl4pPr>
      <a:lvl5pPr marL="3652914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6" kern="1200">
          <a:solidFill>
            <a:schemeClr val="tx1"/>
          </a:solidFill>
          <a:latin typeface="+mn-lt"/>
          <a:ea typeface="+mn-ea"/>
          <a:cs typeface="+mn-cs"/>
        </a:defRPr>
      </a:lvl5pPr>
      <a:lvl6pPr marL="4464672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6" kern="1200">
          <a:solidFill>
            <a:schemeClr val="tx1"/>
          </a:solidFill>
          <a:latin typeface="+mn-lt"/>
          <a:ea typeface="+mn-ea"/>
          <a:cs typeface="+mn-cs"/>
        </a:defRPr>
      </a:lvl6pPr>
      <a:lvl7pPr marL="5276431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6" kern="1200">
          <a:solidFill>
            <a:schemeClr val="tx1"/>
          </a:solidFill>
          <a:latin typeface="+mn-lt"/>
          <a:ea typeface="+mn-ea"/>
          <a:cs typeface="+mn-cs"/>
        </a:defRPr>
      </a:lvl7pPr>
      <a:lvl8pPr marL="6088190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6" kern="1200">
          <a:solidFill>
            <a:schemeClr val="tx1"/>
          </a:solidFill>
          <a:latin typeface="+mn-lt"/>
          <a:ea typeface="+mn-ea"/>
          <a:cs typeface="+mn-cs"/>
        </a:defRPr>
      </a:lvl8pPr>
      <a:lvl9pPr marL="6899948" indent="-405879" algn="l" defTabSz="162351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3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1pPr>
      <a:lvl2pPr marL="811759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623517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3pPr>
      <a:lvl4pPr marL="2435276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4pPr>
      <a:lvl5pPr marL="3247034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5pPr>
      <a:lvl6pPr marL="4058793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6pPr>
      <a:lvl7pPr marL="4870552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7pPr>
      <a:lvl8pPr marL="5682310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8pPr>
      <a:lvl9pPr marL="6494069" algn="l" defTabSz="1623517" rtl="0" eaLnBrk="1" latinLnBrk="0" hangingPunct="1">
        <a:defRPr sz="3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5656F48-8AF8-BC01-FB78-EEB3CE478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14653" b="4618"/>
          <a:stretch/>
        </p:blipFill>
        <p:spPr>
          <a:xfrm>
            <a:off x="2336322" y="1241425"/>
            <a:ext cx="5695321" cy="6541294"/>
          </a:xfrm>
          <a:prstGeom prst="rect">
            <a:avLst/>
          </a:prstGeom>
        </p:spPr>
      </p:pic>
      <p:pic>
        <p:nvPicPr>
          <p:cNvPr id="9" name="Picture 8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52673BCE-A540-EE20-F988-F5781A3C5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14653" b="4618"/>
          <a:stretch/>
        </p:blipFill>
        <p:spPr>
          <a:xfrm>
            <a:off x="2336319" y="7782719"/>
            <a:ext cx="5695322" cy="6541294"/>
          </a:xfrm>
          <a:prstGeom prst="rect">
            <a:avLst/>
          </a:prstGeom>
        </p:spPr>
      </p:pic>
      <p:pic>
        <p:nvPicPr>
          <p:cNvPr id="11" name="Picture 10" descr="A chart of temperature and heat&#10;&#10;Description automatically generated with medium confidence">
            <a:extLst>
              <a:ext uri="{FF2B5EF4-FFF2-40B4-BE49-F238E27FC236}">
                <a16:creationId xmlns:a16="http://schemas.microsoft.com/office/drawing/2014/main" id="{0CAA21BE-030D-B93C-40B8-991C91BA4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14653" b="4618"/>
          <a:stretch/>
        </p:blipFill>
        <p:spPr>
          <a:xfrm>
            <a:off x="8117684" y="1241425"/>
            <a:ext cx="5695321" cy="6541294"/>
          </a:xfrm>
          <a:prstGeom prst="rect">
            <a:avLst/>
          </a:prstGeom>
        </p:spPr>
      </p:pic>
      <p:pic>
        <p:nvPicPr>
          <p:cNvPr id="12" name="Picture 11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FC992B4-27BA-D960-A439-11518920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5"/>
          <a:stretch/>
        </p:blipFill>
        <p:spPr>
          <a:xfrm>
            <a:off x="16493096" y="1126760"/>
            <a:ext cx="2180667" cy="14316101"/>
          </a:xfrm>
          <a:prstGeom prst="rect">
            <a:avLst/>
          </a:prstGeom>
        </p:spPr>
      </p:pic>
      <p:pic>
        <p:nvPicPr>
          <p:cNvPr id="5" name="Picture 4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1A1C717B-4D2C-2724-0DFF-EDC1DFCF75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14653" b="4618"/>
          <a:stretch/>
        </p:blipFill>
        <p:spPr>
          <a:xfrm>
            <a:off x="8117684" y="7782719"/>
            <a:ext cx="5695321" cy="65412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C20D16-D285-3909-A763-7E8720BB405F}"/>
              </a:ext>
            </a:extLst>
          </p:cNvPr>
          <p:cNvSpPr txBox="1"/>
          <p:nvPr/>
        </p:nvSpPr>
        <p:spPr>
          <a:xfrm rot="16200000">
            <a:off x="430062" y="7351832"/>
            <a:ext cx="23214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642E3-AB06-441A-4FFD-730BB60FCE7D}"/>
              </a:ext>
            </a:extLst>
          </p:cNvPr>
          <p:cNvSpPr txBox="1"/>
          <p:nvPr/>
        </p:nvSpPr>
        <p:spPr>
          <a:xfrm>
            <a:off x="7120954" y="14437758"/>
            <a:ext cx="13676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84627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FC992B4-27BA-D960-A439-11518920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5"/>
          <a:stretch/>
        </p:blipFill>
        <p:spPr>
          <a:xfrm>
            <a:off x="16493096" y="1126760"/>
            <a:ext cx="2180667" cy="14316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C20D16-D285-3909-A763-7E8720BB405F}"/>
              </a:ext>
            </a:extLst>
          </p:cNvPr>
          <p:cNvSpPr txBox="1"/>
          <p:nvPr/>
        </p:nvSpPr>
        <p:spPr>
          <a:xfrm rot="16200000">
            <a:off x="430062" y="7351832"/>
            <a:ext cx="23214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642E3-AB06-441A-4FFD-730BB60FCE7D}"/>
              </a:ext>
            </a:extLst>
          </p:cNvPr>
          <p:cNvSpPr txBox="1"/>
          <p:nvPr/>
        </p:nvSpPr>
        <p:spPr>
          <a:xfrm>
            <a:off x="7120954" y="14437758"/>
            <a:ext cx="13676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561CE9F-F539-740D-A0FF-B4F3CB817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4997" y="5179995"/>
            <a:ext cx="9144018" cy="9144018"/>
          </a:xfrm>
          <a:prstGeom prst="rect">
            <a:avLst/>
          </a:prstGeom>
        </p:spPr>
      </p:pic>
      <p:pic>
        <p:nvPicPr>
          <p:cNvPr id="6" name="Picture 5" descr="A chart with a gradient of colors&#10;&#10;Description automatically generated with medium confidence">
            <a:extLst>
              <a:ext uri="{FF2B5EF4-FFF2-40B4-BE49-F238E27FC236}">
                <a16:creationId xmlns:a16="http://schemas.microsoft.com/office/drawing/2014/main" id="{91BCEC81-574D-A709-CDB9-C1191AD45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05" y="3210710"/>
            <a:ext cx="9144018" cy="9144018"/>
          </a:xfrm>
          <a:prstGeom prst="rect">
            <a:avLst/>
          </a:prstGeom>
        </p:spPr>
      </p:pic>
      <p:pic>
        <p:nvPicPr>
          <p:cNvPr id="10" name="Picture 9" descr="A chart with a gradient of colors&#10;&#10;Description automatically generated with medium confidence">
            <a:extLst>
              <a:ext uri="{FF2B5EF4-FFF2-40B4-BE49-F238E27FC236}">
                <a16:creationId xmlns:a16="http://schemas.microsoft.com/office/drawing/2014/main" id="{184B46F5-517F-E660-EF15-14A31079A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45" y="1135845"/>
            <a:ext cx="9144018" cy="9144018"/>
          </a:xfrm>
          <a:prstGeom prst="rect">
            <a:avLst/>
          </a:prstGeom>
        </p:spPr>
      </p:pic>
      <p:pic>
        <p:nvPicPr>
          <p:cNvPr id="2" name="Picture 1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3BCFC875-6008-29DD-031B-84D2D1106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2381" y="4685138"/>
            <a:ext cx="10631486" cy="106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3C20D16-D285-3909-A763-7E8720BB405F}"/>
              </a:ext>
            </a:extLst>
          </p:cNvPr>
          <p:cNvSpPr txBox="1"/>
          <p:nvPr/>
        </p:nvSpPr>
        <p:spPr>
          <a:xfrm rot="16200000">
            <a:off x="-333138" y="7392138"/>
            <a:ext cx="189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642E3-AB06-441A-4FFD-730BB60FCE7D}"/>
              </a:ext>
            </a:extLst>
          </p:cNvPr>
          <p:cNvSpPr txBox="1"/>
          <p:nvPr/>
        </p:nvSpPr>
        <p:spPr>
          <a:xfrm>
            <a:off x="6739895" y="15089511"/>
            <a:ext cx="1130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pic>
        <p:nvPicPr>
          <p:cNvPr id="6" name="Picture 5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33FD3F32-41C3-545C-1C97-65AD81AB4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4234" r="15754" b="4657"/>
          <a:stretch/>
        </p:blipFill>
        <p:spPr>
          <a:xfrm>
            <a:off x="7168865" y="7746081"/>
            <a:ext cx="6263691" cy="7184593"/>
          </a:xfrm>
          <a:prstGeom prst="rect">
            <a:avLst/>
          </a:prstGeom>
        </p:spPr>
      </p:pic>
      <p:pic>
        <p:nvPicPr>
          <p:cNvPr id="10" name="Picture 9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B02FB340-6E38-4DD4-21AB-255DD5F20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t="4084" r="15333" b="4808"/>
          <a:stretch/>
        </p:blipFill>
        <p:spPr>
          <a:xfrm>
            <a:off x="1064310" y="494723"/>
            <a:ext cx="6359395" cy="7184593"/>
          </a:xfrm>
          <a:prstGeom prst="rect">
            <a:avLst/>
          </a:prstGeom>
        </p:spPr>
      </p:pic>
      <p:pic>
        <p:nvPicPr>
          <p:cNvPr id="14" name="Picture 13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93DA2F60-0FC6-F0B9-406D-387E8CCD0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3919" r="16427" b="3805"/>
          <a:stretch/>
        </p:blipFill>
        <p:spPr>
          <a:xfrm>
            <a:off x="985216" y="7746081"/>
            <a:ext cx="6263691" cy="7276664"/>
          </a:xfrm>
          <a:prstGeom prst="rect">
            <a:avLst/>
          </a:prstGeom>
        </p:spPr>
      </p:pic>
      <p:pic>
        <p:nvPicPr>
          <p:cNvPr id="18" name="Picture 17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2DD7A98F-061B-0AAF-4F65-F668C50D11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" t="4164" r="14747" b="4727"/>
          <a:stretch/>
        </p:blipFill>
        <p:spPr>
          <a:xfrm>
            <a:off x="7121014" y="494722"/>
            <a:ext cx="6359395" cy="7184593"/>
          </a:xfrm>
          <a:prstGeom prst="rect">
            <a:avLst/>
          </a:prstGeom>
        </p:spPr>
      </p:pic>
      <p:pic>
        <p:nvPicPr>
          <p:cNvPr id="19" name="Picture 18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7D58DD7D-0A17-E6EA-0ADF-4BAEF5E678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4" t="3919" r="4582" b="3805"/>
          <a:stretch/>
        </p:blipFill>
        <p:spPr>
          <a:xfrm>
            <a:off x="13480409" y="407930"/>
            <a:ext cx="1769738" cy="150355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FA7B8B-C8F6-59A7-CC91-86E6DA303487}"/>
              </a:ext>
            </a:extLst>
          </p:cNvPr>
          <p:cNvSpPr txBox="1"/>
          <p:nvPr/>
        </p:nvSpPr>
        <p:spPr>
          <a:xfrm rot="16200000">
            <a:off x="14030418" y="7325371"/>
            <a:ext cx="3396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10035-859A-D92D-80B6-1CF7E3C60536}"/>
              </a:ext>
            </a:extLst>
          </p:cNvPr>
          <p:cNvSpPr/>
          <p:nvPr/>
        </p:nvSpPr>
        <p:spPr>
          <a:xfrm>
            <a:off x="14768653" y="407930"/>
            <a:ext cx="707887" cy="1452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21C1BC-D7EF-661B-C559-1EBFE5AD58F0}"/>
              </a:ext>
            </a:extLst>
          </p:cNvPr>
          <p:cNvSpPr txBox="1"/>
          <p:nvPr/>
        </p:nvSpPr>
        <p:spPr>
          <a:xfrm>
            <a:off x="14699104" y="139566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3DF72-F89A-16BB-BD49-0E301E3CEB49}"/>
              </a:ext>
            </a:extLst>
          </p:cNvPr>
          <p:cNvSpPr txBox="1"/>
          <p:nvPr/>
        </p:nvSpPr>
        <p:spPr>
          <a:xfrm>
            <a:off x="14680760" y="359699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DA6D8-22D8-73CC-16C0-D8A781BB6950}"/>
              </a:ext>
            </a:extLst>
          </p:cNvPr>
          <p:cNvSpPr txBox="1"/>
          <p:nvPr/>
        </p:nvSpPr>
        <p:spPr>
          <a:xfrm>
            <a:off x="14689932" y="578100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41FF2-21F5-7B3B-246C-FC748EB82313}"/>
              </a:ext>
            </a:extLst>
          </p:cNvPr>
          <p:cNvSpPr txBox="1"/>
          <p:nvPr/>
        </p:nvSpPr>
        <p:spPr>
          <a:xfrm>
            <a:off x="14711191" y="796311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98C53-8C15-6FC3-E4EF-0881E720F51E}"/>
              </a:ext>
            </a:extLst>
          </p:cNvPr>
          <p:cNvSpPr txBox="1"/>
          <p:nvPr/>
        </p:nvSpPr>
        <p:spPr>
          <a:xfrm>
            <a:off x="14711190" y="101644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CAD7E-C0E9-8FE6-C8D8-5BA481CE0CC1}"/>
              </a:ext>
            </a:extLst>
          </p:cNvPr>
          <p:cNvSpPr txBox="1"/>
          <p:nvPr/>
        </p:nvSpPr>
        <p:spPr>
          <a:xfrm>
            <a:off x="14699104" y="123465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9DAA0E-0D66-616B-255C-3955C0F43638}"/>
              </a:ext>
            </a:extLst>
          </p:cNvPr>
          <p:cNvSpPr txBox="1"/>
          <p:nvPr/>
        </p:nvSpPr>
        <p:spPr>
          <a:xfrm>
            <a:off x="14680759" y="1458689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F7BA8-FCB2-08AE-1953-F293CCFCEAB2}"/>
              </a:ext>
            </a:extLst>
          </p:cNvPr>
          <p:cNvSpPr txBox="1"/>
          <p:nvPr/>
        </p:nvSpPr>
        <p:spPr>
          <a:xfrm>
            <a:off x="6619407" y="494721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6D9A2-2273-7D09-20C2-ADA2919EF80A}"/>
              </a:ext>
            </a:extLst>
          </p:cNvPr>
          <p:cNvSpPr txBox="1"/>
          <p:nvPr/>
        </p:nvSpPr>
        <p:spPr>
          <a:xfrm>
            <a:off x="12677778" y="494721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B51BC-9C89-A79B-BA2A-9A55E5E01FCF}"/>
              </a:ext>
            </a:extLst>
          </p:cNvPr>
          <p:cNvSpPr txBox="1"/>
          <p:nvPr/>
        </p:nvSpPr>
        <p:spPr>
          <a:xfrm>
            <a:off x="6688096" y="7746081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88140-EA5C-95A4-91C3-5FCB27D003A3}"/>
              </a:ext>
            </a:extLst>
          </p:cNvPr>
          <p:cNvSpPr txBox="1"/>
          <p:nvPr/>
        </p:nvSpPr>
        <p:spPr>
          <a:xfrm>
            <a:off x="12747164" y="7766107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044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3C20D16-D285-3909-A763-7E8720BB405F}"/>
              </a:ext>
            </a:extLst>
          </p:cNvPr>
          <p:cNvSpPr txBox="1"/>
          <p:nvPr/>
        </p:nvSpPr>
        <p:spPr>
          <a:xfrm rot="16200000">
            <a:off x="-333138" y="7392138"/>
            <a:ext cx="1893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642E3-AB06-441A-4FFD-730BB60FCE7D}"/>
              </a:ext>
            </a:extLst>
          </p:cNvPr>
          <p:cNvSpPr txBox="1"/>
          <p:nvPr/>
        </p:nvSpPr>
        <p:spPr>
          <a:xfrm>
            <a:off x="6739895" y="15089511"/>
            <a:ext cx="1130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pic>
        <p:nvPicPr>
          <p:cNvPr id="19" name="Picture 18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7D58DD7D-0A17-E6EA-0ADF-4BAEF5E67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74" t="3919" r="4429" b="3805"/>
          <a:stretch/>
        </p:blipFill>
        <p:spPr>
          <a:xfrm>
            <a:off x="13480409" y="407930"/>
            <a:ext cx="1794884" cy="15035524"/>
          </a:xfrm>
          <a:prstGeom prst="rect">
            <a:avLst/>
          </a:prstGeom>
        </p:spPr>
      </p:pic>
      <p:pic>
        <p:nvPicPr>
          <p:cNvPr id="3" name="Picture 2" descr="A diagram of temperature and heat&#10;&#10;Description automatically generated with medium confidence">
            <a:extLst>
              <a:ext uri="{FF2B5EF4-FFF2-40B4-BE49-F238E27FC236}">
                <a16:creationId xmlns:a16="http://schemas.microsoft.com/office/drawing/2014/main" id="{0B8C88CE-F90A-5B77-10E3-16DB1729EC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r="16155" b="4980"/>
          <a:stretch/>
        </p:blipFill>
        <p:spPr>
          <a:xfrm>
            <a:off x="1052359" y="401453"/>
            <a:ext cx="6252723" cy="7251700"/>
          </a:xfrm>
          <a:prstGeom prst="rect">
            <a:avLst/>
          </a:prstGeom>
        </p:spPr>
      </p:pic>
      <p:pic>
        <p:nvPicPr>
          <p:cNvPr id="5" name="Picture 4" descr="A diagram of temperature and heat&#10;&#10;Description automatically generated with medium confidence">
            <a:extLst>
              <a:ext uri="{FF2B5EF4-FFF2-40B4-BE49-F238E27FC236}">
                <a16:creationId xmlns:a16="http://schemas.microsoft.com/office/drawing/2014/main" id="{A82017AB-9C75-4FB9-BA2A-16BBC03102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r="16499" b="4980"/>
          <a:stretch/>
        </p:blipFill>
        <p:spPr>
          <a:xfrm>
            <a:off x="7227686" y="407930"/>
            <a:ext cx="6252723" cy="7251700"/>
          </a:xfrm>
          <a:prstGeom prst="rect">
            <a:avLst/>
          </a:prstGeom>
        </p:spPr>
      </p:pic>
      <p:pic>
        <p:nvPicPr>
          <p:cNvPr id="8" name="Picture 7" descr="A diagram of temperature and heat&#10;&#10;Description automatically generated with medium confidence">
            <a:extLst>
              <a:ext uri="{FF2B5EF4-FFF2-40B4-BE49-F238E27FC236}">
                <a16:creationId xmlns:a16="http://schemas.microsoft.com/office/drawing/2014/main" id="{8B327E3F-5F94-50FD-B923-59388635BE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" r="15944" b="4980"/>
          <a:stretch/>
        </p:blipFill>
        <p:spPr>
          <a:xfrm>
            <a:off x="1052359" y="7831334"/>
            <a:ext cx="6252723" cy="7251700"/>
          </a:xfrm>
          <a:prstGeom prst="rect">
            <a:avLst/>
          </a:prstGeom>
        </p:spPr>
      </p:pic>
      <p:pic>
        <p:nvPicPr>
          <p:cNvPr id="11" name="Picture 10" descr="A chart of temperature and heat&#10;&#10;Description automatically generated with medium confidence">
            <a:extLst>
              <a:ext uri="{FF2B5EF4-FFF2-40B4-BE49-F238E27FC236}">
                <a16:creationId xmlns:a16="http://schemas.microsoft.com/office/drawing/2014/main" id="{FF827A47-1AC8-CEB3-D9E2-B439E09011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" r="16117" b="4980"/>
          <a:stretch/>
        </p:blipFill>
        <p:spPr>
          <a:xfrm>
            <a:off x="7305082" y="7831334"/>
            <a:ext cx="6252723" cy="725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9CCBAF-B449-33BA-75BD-35F8BD8BB61A}"/>
              </a:ext>
            </a:extLst>
          </p:cNvPr>
          <p:cNvSpPr txBox="1"/>
          <p:nvPr/>
        </p:nvSpPr>
        <p:spPr>
          <a:xfrm rot="16200000">
            <a:off x="14030418" y="7325371"/>
            <a:ext cx="3396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A6FB70-871A-5C60-63BC-B0999616B278}"/>
              </a:ext>
            </a:extLst>
          </p:cNvPr>
          <p:cNvSpPr/>
          <p:nvPr/>
        </p:nvSpPr>
        <p:spPr>
          <a:xfrm>
            <a:off x="14768653" y="407930"/>
            <a:ext cx="707887" cy="1452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FF4AD-1F49-3AB9-B3B7-C99EA644427B}"/>
              </a:ext>
            </a:extLst>
          </p:cNvPr>
          <p:cNvSpPr txBox="1"/>
          <p:nvPr/>
        </p:nvSpPr>
        <p:spPr>
          <a:xfrm>
            <a:off x="14699104" y="139566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9A605-53FF-E969-D62E-601FA48AD430}"/>
              </a:ext>
            </a:extLst>
          </p:cNvPr>
          <p:cNvSpPr txBox="1"/>
          <p:nvPr/>
        </p:nvSpPr>
        <p:spPr>
          <a:xfrm>
            <a:off x="14680760" y="359699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E0795D-1508-6DF5-8FA6-177033305ED5}"/>
              </a:ext>
            </a:extLst>
          </p:cNvPr>
          <p:cNvSpPr txBox="1"/>
          <p:nvPr/>
        </p:nvSpPr>
        <p:spPr>
          <a:xfrm>
            <a:off x="14689932" y="578100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9FAC3-FF0F-EB5D-1038-A7507F081D91}"/>
              </a:ext>
            </a:extLst>
          </p:cNvPr>
          <p:cNvSpPr txBox="1"/>
          <p:nvPr/>
        </p:nvSpPr>
        <p:spPr>
          <a:xfrm>
            <a:off x="14711191" y="796311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6EF67C-F22D-F4EF-3A7F-5739EDEFC76B}"/>
              </a:ext>
            </a:extLst>
          </p:cNvPr>
          <p:cNvSpPr txBox="1"/>
          <p:nvPr/>
        </p:nvSpPr>
        <p:spPr>
          <a:xfrm>
            <a:off x="14711190" y="10164447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86D7A0-7829-71D9-80C4-720786999699}"/>
              </a:ext>
            </a:extLst>
          </p:cNvPr>
          <p:cNvSpPr txBox="1"/>
          <p:nvPr/>
        </p:nvSpPr>
        <p:spPr>
          <a:xfrm>
            <a:off x="14699104" y="123465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18A12-7B3A-900F-07FD-BD7471C783EF}"/>
              </a:ext>
            </a:extLst>
          </p:cNvPr>
          <p:cNvSpPr txBox="1"/>
          <p:nvPr/>
        </p:nvSpPr>
        <p:spPr>
          <a:xfrm>
            <a:off x="14680759" y="1458689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085CD-3BA7-29D9-5024-328931877E5D}"/>
              </a:ext>
            </a:extLst>
          </p:cNvPr>
          <p:cNvSpPr txBox="1"/>
          <p:nvPr/>
        </p:nvSpPr>
        <p:spPr>
          <a:xfrm>
            <a:off x="6689692" y="491449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9E4E81-065B-3FC2-2FEF-0BCEAB4A02E8}"/>
              </a:ext>
            </a:extLst>
          </p:cNvPr>
          <p:cNvSpPr txBox="1"/>
          <p:nvPr/>
        </p:nvSpPr>
        <p:spPr>
          <a:xfrm>
            <a:off x="12842788" y="491449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18AD7C-0521-62CA-02EB-80AC1B3B1E66}"/>
              </a:ext>
            </a:extLst>
          </p:cNvPr>
          <p:cNvSpPr txBox="1"/>
          <p:nvPr/>
        </p:nvSpPr>
        <p:spPr>
          <a:xfrm>
            <a:off x="6689692" y="7945015"/>
            <a:ext cx="356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FBDB21-95EE-011D-6153-F7AF6A9BF76D}"/>
              </a:ext>
            </a:extLst>
          </p:cNvPr>
          <p:cNvSpPr txBox="1"/>
          <p:nvPr/>
        </p:nvSpPr>
        <p:spPr>
          <a:xfrm>
            <a:off x="12982430" y="7945015"/>
            <a:ext cx="397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946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art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0A5BF25E-1FA4-70EC-CEAB-28050F892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8"/>
          <a:stretch/>
        </p:blipFill>
        <p:spPr>
          <a:xfrm>
            <a:off x="0" y="699436"/>
            <a:ext cx="16016637" cy="15327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7C4F76-50E8-854A-4392-9CD1C05A7FB4}"/>
              </a:ext>
            </a:extLst>
          </p:cNvPr>
          <p:cNvSpPr/>
          <p:nvPr/>
        </p:nvSpPr>
        <p:spPr>
          <a:xfrm>
            <a:off x="14768653" y="407930"/>
            <a:ext cx="1247984" cy="1452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F03FC-8D78-8C09-4392-A148B81B1F41}"/>
              </a:ext>
            </a:extLst>
          </p:cNvPr>
          <p:cNvSpPr txBox="1"/>
          <p:nvPr/>
        </p:nvSpPr>
        <p:spPr>
          <a:xfrm>
            <a:off x="14739363" y="20604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E87FC-C013-0246-BF17-AE5CD624AC53}"/>
              </a:ext>
            </a:extLst>
          </p:cNvPr>
          <p:cNvSpPr txBox="1"/>
          <p:nvPr/>
        </p:nvSpPr>
        <p:spPr>
          <a:xfrm>
            <a:off x="14768653" y="393981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5C285-6270-1BB1-BE7E-6AB86B495E2C}"/>
              </a:ext>
            </a:extLst>
          </p:cNvPr>
          <p:cNvSpPr txBox="1"/>
          <p:nvPr/>
        </p:nvSpPr>
        <p:spPr>
          <a:xfrm>
            <a:off x="14739363" y="581516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7C0AF-A86F-6D45-BC73-FB840E5336A8}"/>
              </a:ext>
            </a:extLst>
          </p:cNvPr>
          <p:cNvSpPr txBox="1"/>
          <p:nvPr/>
        </p:nvSpPr>
        <p:spPr>
          <a:xfrm>
            <a:off x="14768653" y="769052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04303-CFB7-D8C0-674C-114E875C5936}"/>
              </a:ext>
            </a:extLst>
          </p:cNvPr>
          <p:cNvSpPr txBox="1"/>
          <p:nvPr/>
        </p:nvSpPr>
        <p:spPr>
          <a:xfrm>
            <a:off x="14768652" y="956587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D30B3-B828-66E7-C241-FDE5EA6501B8}"/>
              </a:ext>
            </a:extLst>
          </p:cNvPr>
          <p:cNvSpPr txBox="1"/>
          <p:nvPr/>
        </p:nvSpPr>
        <p:spPr>
          <a:xfrm>
            <a:off x="14768652" y="1144123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EFEE4F-0B1C-67F3-6E56-374A5D70B104}"/>
              </a:ext>
            </a:extLst>
          </p:cNvPr>
          <p:cNvSpPr txBox="1"/>
          <p:nvPr/>
        </p:nvSpPr>
        <p:spPr>
          <a:xfrm>
            <a:off x="14739362" y="1331659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AC3DD-0AC1-0F89-25A1-FDD189344199}"/>
              </a:ext>
            </a:extLst>
          </p:cNvPr>
          <p:cNvSpPr txBox="1"/>
          <p:nvPr/>
        </p:nvSpPr>
        <p:spPr>
          <a:xfrm rot="16200000">
            <a:off x="13887606" y="7649715"/>
            <a:ext cx="38768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K</a:t>
            </a:r>
          </a:p>
        </p:txBody>
      </p:sp>
    </p:spTree>
    <p:extLst>
      <p:ext uri="{BB962C8B-B14F-4D97-AF65-F5344CB8AC3E}">
        <p14:creationId xmlns:p14="http://schemas.microsoft.com/office/powerpoint/2010/main" val="422681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temperature&#10;&#10;Description automatically generated with medium confidence">
            <a:extLst>
              <a:ext uri="{FF2B5EF4-FFF2-40B4-BE49-F238E27FC236}">
                <a16:creationId xmlns:a16="http://schemas.microsoft.com/office/drawing/2014/main" id="{231B9E50-126F-22E3-64C9-021BADA7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770"/>
            <a:ext cx="16050083" cy="153275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A728D0-A588-4207-79D6-A8FFADC2363B}"/>
              </a:ext>
            </a:extLst>
          </p:cNvPr>
          <p:cNvSpPr/>
          <p:nvPr/>
        </p:nvSpPr>
        <p:spPr>
          <a:xfrm>
            <a:off x="14768653" y="407930"/>
            <a:ext cx="1247984" cy="1452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92625-0344-3ECB-FF3B-8EB5B55FC5D0}"/>
              </a:ext>
            </a:extLst>
          </p:cNvPr>
          <p:cNvSpPr txBox="1"/>
          <p:nvPr/>
        </p:nvSpPr>
        <p:spPr>
          <a:xfrm>
            <a:off x="14739362" y="116897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FB47B-B792-345B-8B9F-9860ADF13330}"/>
              </a:ext>
            </a:extLst>
          </p:cNvPr>
          <p:cNvSpPr txBox="1"/>
          <p:nvPr/>
        </p:nvSpPr>
        <p:spPr>
          <a:xfrm>
            <a:off x="14739362" y="274812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FC2A6-4BDE-920E-E4C0-555F68F21A71}"/>
              </a:ext>
            </a:extLst>
          </p:cNvPr>
          <p:cNvSpPr txBox="1"/>
          <p:nvPr/>
        </p:nvSpPr>
        <p:spPr>
          <a:xfrm>
            <a:off x="14739362" y="591023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71263-FD13-9C78-0F73-6ADB9E840941}"/>
              </a:ext>
            </a:extLst>
          </p:cNvPr>
          <p:cNvSpPr txBox="1"/>
          <p:nvPr/>
        </p:nvSpPr>
        <p:spPr>
          <a:xfrm>
            <a:off x="14768652" y="752814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2E193-1A78-2553-1333-EDBE79C5F54B}"/>
              </a:ext>
            </a:extLst>
          </p:cNvPr>
          <p:cNvSpPr txBox="1"/>
          <p:nvPr/>
        </p:nvSpPr>
        <p:spPr>
          <a:xfrm>
            <a:off x="14735207" y="908010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B4E2D-2CBA-4A68-ADF2-B35DE2025A4C}"/>
              </a:ext>
            </a:extLst>
          </p:cNvPr>
          <p:cNvSpPr txBox="1"/>
          <p:nvPr/>
        </p:nvSpPr>
        <p:spPr>
          <a:xfrm>
            <a:off x="14768652" y="1062541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36BD6-C37B-7716-9051-55F3D0032F33}"/>
              </a:ext>
            </a:extLst>
          </p:cNvPr>
          <p:cNvSpPr txBox="1"/>
          <p:nvPr/>
        </p:nvSpPr>
        <p:spPr>
          <a:xfrm>
            <a:off x="14735207" y="1225634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CB925F-4543-4B9D-6CEB-242F36B3C918}"/>
              </a:ext>
            </a:extLst>
          </p:cNvPr>
          <p:cNvSpPr txBox="1"/>
          <p:nvPr/>
        </p:nvSpPr>
        <p:spPr>
          <a:xfrm rot="16200000">
            <a:off x="13887606" y="7649715"/>
            <a:ext cx="38768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946F3-7C62-2536-F015-FC31E9D0F79E}"/>
              </a:ext>
            </a:extLst>
          </p:cNvPr>
          <p:cNvSpPr txBox="1"/>
          <p:nvPr/>
        </p:nvSpPr>
        <p:spPr>
          <a:xfrm>
            <a:off x="14768652" y="432726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474F4-6860-99CB-3605-9754479269FC}"/>
              </a:ext>
            </a:extLst>
          </p:cNvPr>
          <p:cNvSpPr txBox="1"/>
          <p:nvPr/>
        </p:nvSpPr>
        <p:spPr>
          <a:xfrm>
            <a:off x="14768651" y="1380164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353489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art of temperature and heat&#10;&#10;Description automatically generated with medium confidence">
            <a:extLst>
              <a:ext uri="{FF2B5EF4-FFF2-40B4-BE49-F238E27FC236}">
                <a16:creationId xmlns:a16="http://schemas.microsoft.com/office/drawing/2014/main" id="{F448AA35-6688-C662-3363-13649AFD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" y="445286"/>
            <a:ext cx="16082018" cy="15539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FE5325-6DB4-D8CC-B9E1-5CEC93D7A814}"/>
              </a:ext>
            </a:extLst>
          </p:cNvPr>
          <p:cNvSpPr/>
          <p:nvPr/>
        </p:nvSpPr>
        <p:spPr>
          <a:xfrm>
            <a:off x="14768653" y="407930"/>
            <a:ext cx="1247984" cy="1452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21A01-C57C-B36D-3B5B-A457CA6A2005}"/>
              </a:ext>
            </a:extLst>
          </p:cNvPr>
          <p:cNvSpPr txBox="1"/>
          <p:nvPr/>
        </p:nvSpPr>
        <p:spPr>
          <a:xfrm>
            <a:off x="14735206" y="71566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981A0-ED99-B7D5-4851-CCED29EF6858}"/>
              </a:ext>
            </a:extLst>
          </p:cNvPr>
          <p:cNvSpPr txBox="1"/>
          <p:nvPr/>
        </p:nvSpPr>
        <p:spPr>
          <a:xfrm>
            <a:off x="14735205" y="257966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878D4-0BD1-40B7-3EEB-BB8FB4B9DF54}"/>
              </a:ext>
            </a:extLst>
          </p:cNvPr>
          <p:cNvSpPr txBox="1"/>
          <p:nvPr/>
        </p:nvSpPr>
        <p:spPr>
          <a:xfrm>
            <a:off x="14735205" y="633032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7FBFA-F321-9AEF-303E-0D397875302F}"/>
              </a:ext>
            </a:extLst>
          </p:cNvPr>
          <p:cNvSpPr txBox="1"/>
          <p:nvPr/>
        </p:nvSpPr>
        <p:spPr>
          <a:xfrm>
            <a:off x="14768651" y="819316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11513-0030-F942-AE14-E28DD3AAC1A6}"/>
              </a:ext>
            </a:extLst>
          </p:cNvPr>
          <p:cNvSpPr txBox="1"/>
          <p:nvPr/>
        </p:nvSpPr>
        <p:spPr>
          <a:xfrm>
            <a:off x="14802098" y="1008344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DB2A0-4F46-4640-F8ED-03D4F833AAC9}"/>
              </a:ext>
            </a:extLst>
          </p:cNvPr>
          <p:cNvSpPr txBox="1"/>
          <p:nvPr/>
        </p:nvSpPr>
        <p:spPr>
          <a:xfrm>
            <a:off x="14795188" y="11973733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30DDF-5261-F2EF-92BB-938135BD1769}"/>
              </a:ext>
            </a:extLst>
          </p:cNvPr>
          <p:cNvSpPr txBox="1"/>
          <p:nvPr/>
        </p:nvSpPr>
        <p:spPr>
          <a:xfrm rot="16200000">
            <a:off x="13887606" y="7649715"/>
            <a:ext cx="38768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DAB57-912B-187D-E283-40E20D6C98C3}"/>
              </a:ext>
            </a:extLst>
          </p:cNvPr>
          <p:cNvSpPr txBox="1"/>
          <p:nvPr/>
        </p:nvSpPr>
        <p:spPr>
          <a:xfrm>
            <a:off x="14768651" y="443822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38B9C-80FC-EEE2-8E25-5659B11CF47C}"/>
              </a:ext>
            </a:extLst>
          </p:cNvPr>
          <p:cNvSpPr txBox="1"/>
          <p:nvPr/>
        </p:nvSpPr>
        <p:spPr>
          <a:xfrm>
            <a:off x="14768651" y="13796641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328923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hart showing the temperature of the year&#10;&#10;Description automatically generated">
            <a:extLst>
              <a:ext uri="{FF2B5EF4-FFF2-40B4-BE49-F238E27FC236}">
                <a16:creationId xmlns:a16="http://schemas.microsoft.com/office/drawing/2014/main" id="{1A651B1F-556F-079C-23F0-8AAD953B0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81" y="329896"/>
            <a:ext cx="16082018" cy="1553905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FD092A-48ED-3D3D-D60B-BBB832F132A2}"/>
              </a:ext>
            </a:extLst>
          </p:cNvPr>
          <p:cNvSpPr/>
          <p:nvPr/>
        </p:nvSpPr>
        <p:spPr>
          <a:xfrm>
            <a:off x="14777853" y="1158734"/>
            <a:ext cx="1247984" cy="1452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4F1F1-4EE2-13AD-6BEE-9D847C279D76}"/>
              </a:ext>
            </a:extLst>
          </p:cNvPr>
          <p:cNvSpPr txBox="1"/>
          <p:nvPr/>
        </p:nvSpPr>
        <p:spPr>
          <a:xfrm>
            <a:off x="14744406" y="146646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98C61D-AF78-828D-6D65-0E0025440593}"/>
              </a:ext>
            </a:extLst>
          </p:cNvPr>
          <p:cNvSpPr txBox="1"/>
          <p:nvPr/>
        </p:nvSpPr>
        <p:spPr>
          <a:xfrm>
            <a:off x="14744405" y="314056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20E4E5-65E1-3E17-0168-1E9416EFA86A}"/>
              </a:ext>
            </a:extLst>
          </p:cNvPr>
          <p:cNvSpPr txBox="1"/>
          <p:nvPr/>
        </p:nvSpPr>
        <p:spPr>
          <a:xfrm>
            <a:off x="14744404" y="668151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0DDC53-8B72-8F54-9AB2-2BA880B2CEC0}"/>
              </a:ext>
            </a:extLst>
          </p:cNvPr>
          <p:cNvSpPr txBox="1"/>
          <p:nvPr/>
        </p:nvSpPr>
        <p:spPr>
          <a:xfrm>
            <a:off x="14744403" y="8452695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A6CA1-EF28-BD1D-C0A2-2161E9F5CEDC}"/>
              </a:ext>
            </a:extLst>
          </p:cNvPr>
          <p:cNvSpPr txBox="1"/>
          <p:nvPr/>
        </p:nvSpPr>
        <p:spPr>
          <a:xfrm>
            <a:off x="14744402" y="1020079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F1C99B-622D-59DB-D15E-0391C90F2168}"/>
              </a:ext>
            </a:extLst>
          </p:cNvPr>
          <p:cNvSpPr txBox="1"/>
          <p:nvPr/>
        </p:nvSpPr>
        <p:spPr>
          <a:xfrm>
            <a:off x="14744401" y="11971970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63833-8BB4-8623-C597-08B80992F552}"/>
              </a:ext>
            </a:extLst>
          </p:cNvPr>
          <p:cNvSpPr txBox="1"/>
          <p:nvPr/>
        </p:nvSpPr>
        <p:spPr>
          <a:xfrm rot="16200000">
            <a:off x="13880302" y="7068822"/>
            <a:ext cx="38768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09AB87-4896-A64A-43B0-F16A4E8B1EB3}"/>
              </a:ext>
            </a:extLst>
          </p:cNvPr>
          <p:cNvSpPr txBox="1"/>
          <p:nvPr/>
        </p:nvSpPr>
        <p:spPr>
          <a:xfrm>
            <a:off x="14744405" y="494412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B5B62B-6E92-5B3B-EC09-4761F78E0547}"/>
              </a:ext>
            </a:extLst>
          </p:cNvPr>
          <p:cNvSpPr txBox="1"/>
          <p:nvPr/>
        </p:nvSpPr>
        <p:spPr>
          <a:xfrm>
            <a:off x="14692556" y="1376482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355813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</TotalTime>
  <Words>80</Words>
  <Application>Microsoft Office PowerPoint</Application>
  <PresentationFormat>Custom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Josephine</dc:creator>
  <cp:lastModifiedBy>Rebecca Josephine</cp:lastModifiedBy>
  <cp:revision>25</cp:revision>
  <dcterms:created xsi:type="dcterms:W3CDTF">2024-03-12T13:42:51Z</dcterms:created>
  <dcterms:modified xsi:type="dcterms:W3CDTF">2024-03-12T16:50:47Z</dcterms:modified>
</cp:coreProperties>
</file>