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{26D8746F-E6C1-4F5D-9E2C-8631175509C8}tf33713516_win32</Template>
  <TotalTime>0</TotalTime>
  <Words>696</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Carlos Rian | Quartile</dc:creator>
  <cp:lastModifiedBy>Carlos Rian | Quartile</cp:lastModifiedBy>
  <cp:revision>1</cp:revision>
  <dcterms:created xsi:type="dcterms:W3CDTF">2023-08-10T22:09:01Z</dcterms:created>
  <dcterms:modified xsi:type="dcterms:W3CDTF">2023-08-10T22:09:36Z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