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37" r:id="rId2"/>
    <p:sldId id="991" r:id="rId3"/>
    <p:sldId id="992" r:id="rId4"/>
    <p:sldId id="995" r:id="rId5"/>
    <p:sldId id="996" r:id="rId6"/>
    <p:sldId id="994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FF"/>
    <a:srgbClr val="070CEB"/>
    <a:srgbClr val="E1E993"/>
    <a:srgbClr val="33CC33"/>
    <a:srgbClr val="920B08"/>
    <a:srgbClr val="972303"/>
    <a:srgbClr val="95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7" autoAdjust="0"/>
  </p:normalViewPr>
  <p:slideViewPr>
    <p:cSldViewPr>
      <p:cViewPr varScale="1">
        <p:scale>
          <a:sx n="93" d="100"/>
          <a:sy n="93" d="100"/>
        </p:scale>
        <p:origin x="78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9F83669-9158-4F86-AA86-AA6C930D8849}" type="datetimeFigureOut">
              <a:rPr lang="zh-CN" altLang="en-US" smtClean="0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9537796-4297-4FD4-A34C-41A80BC16EC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F01DB-C222-481A-8B94-C9BFDE6A5706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1</a:t>
            </a:fld>
            <a:endParaRPr lang="en-US" altLang="zh-CN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9BC5FE-197D-44D6-A0EA-EE6DA4B734BF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50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B5A85F-5BE6-486F-BFD2-DAF6B667BA41}" type="slidenum">
              <a:rPr lang="zh-CN" altLang="en-US" smtClean="0">
                <a:latin typeface="Calibri" panose="020F0502020204030204" pitchFamily="34" charset="0"/>
                <a:ea typeface="黑体" panose="02010609060101010101" pitchFamily="49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87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83E93F-1CBE-4217-BCB4-BDF44948EC61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2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7AB3-6446-443F-ADBE-D6E695A88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B588CFF-D6B5-43BF-750F-9552BB9F2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12177E32-1355-AE04-B6E4-9DFAC1CD67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FEAA625-A406-6075-ABE7-E10ACFFF4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83E93F-1CBE-4217-BCB4-BDF44948EC61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8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0E86-6CB9-436A-8A64-77F24A86D415}" type="datetime1">
              <a:rPr lang="zh-CN" altLang="en-US"/>
              <a:pPr>
                <a:defRPr/>
              </a:pPr>
              <a:t>2024/2/20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CBE90-7463-4935-8764-DEB733F30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107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DEB5-D453-4A4C-8036-F3E81329E1C0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94CB-BF49-474D-893F-0BF928DEA2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23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90607-D7A5-4436-9EA5-A21631F1E6A3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EBCBC-6C75-473D-8F7B-D309F62B8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8CDE-ABA8-43AA-9F16-52C2ECC4BC26}" type="datetime1">
              <a:rPr lang="zh-CN" altLang="en-US"/>
              <a:pPr>
                <a:defRPr/>
              </a:pPr>
              <a:t>2024/2/20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3A48-4A6A-41EC-930B-66AA48E9E3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4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DF69-CD6D-4FB9-A849-39CA67B1579B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552-FCA7-40C4-A430-CF607661B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332E-D86E-4E69-B91B-8360851D334F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FFF20-1223-4365-947B-DD4BF8F9D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8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0C4D-3006-40F8-A5BB-EA4385B7D8F1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924F3-7A80-4269-97A2-7DF3E3D7C3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4F37-EB24-48C9-AD13-70B18FD8C83C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45C2-609D-4AE5-BEEA-5E5119A296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82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834EB-E5BE-4739-BA00-B64C9440D0B6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F1C87-1F74-4C55-B017-1DD649ED89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6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C381-A7B5-404D-B5C0-7261CAB8FA5D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25861-2A78-4A79-B85C-FEE0AEFC0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4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1AF21-75AC-4969-A448-C10104C0F20C}" type="datetime1">
              <a:rPr lang="zh-CN" altLang="en-US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EEE3-C79A-4F77-B397-0C7218A9C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2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2A9A0D95-ACDF-4AAD-8DAE-05111DC5B38C}" type="datetime1">
              <a:rPr lang="zh-CN" altLang="en-US" smtClean="0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3F2B6CC-E269-44E3-AD91-8817B80FE48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PKU-1460924165?from=searchP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3575" y="291782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黑体" panose="02010609060101010101" pitchFamily="49" charset="-122"/>
              </a:rPr>
              <a:t>郭 炜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5124" name="TextBox 10"/>
          <p:cNvSpPr txBox="1">
            <a:spLocks noChangeArrowheads="1"/>
          </p:cNvSpPr>
          <p:nvPr/>
        </p:nvSpPr>
        <p:spPr bwMode="auto">
          <a:xfrm>
            <a:off x="1331913" y="3048000"/>
            <a:ext cx="68278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微博：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http://weibo.com/guoweiofpku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学会程序和算法，走遍天下都不怕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讲义照片均为郭炜拍摄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448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755650" y="32956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lang="en-US" altLang="zh-CN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7" name="标题 1"/>
          <p:cNvSpPr>
            <a:spLocks noGrp="1"/>
          </p:cNvSpPr>
          <p:nvPr>
            <p:ph type="ctrTitle"/>
          </p:nvPr>
        </p:nvSpPr>
        <p:spPr>
          <a:xfrm>
            <a:off x="704850" y="1916113"/>
            <a:ext cx="7772400" cy="584200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数据结构与算法</a:t>
            </a:r>
            <a:br>
              <a:rPr lang="en-US" altLang="zh-CN" sz="3400" dirty="0"/>
            </a:br>
            <a:r>
              <a:rPr lang="en-US" altLang="zh-CN" sz="2200" dirty="0"/>
              <a:t>(Python</a:t>
            </a:r>
            <a:r>
              <a:rPr lang="zh-CN" altLang="en-US" sz="2200" dirty="0"/>
              <a:t>描述</a:t>
            </a:r>
            <a:r>
              <a:rPr lang="en-US" altLang="zh-CN" sz="2200" dirty="0"/>
              <a:t>)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57188" y="87313"/>
            <a:ext cx="8358187" cy="795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dirty="0">
                <a:latin typeface="+mj-ea"/>
              </a:rPr>
              <a:t>课程安排</a:t>
            </a:r>
            <a:endParaRPr lang="zh-CN" altLang="en-US" sz="2600" dirty="0">
              <a:latin typeface="+mj-ea"/>
              <a:ea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87350" y="882650"/>
            <a:ext cx="8577263" cy="1873250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AutoNum type="arabicPeriod"/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成绩计算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30%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平时作业（都在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dsbpython.openjudge.cn/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完成。各班不统一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 	30%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期末机考（各班不统一，最后几次上机时间考试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40%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期末笔试（各班统一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考试周第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周 周二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(2024.06.18)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下午 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上机时间：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周四 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11-12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节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理科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号楼计算中心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号机房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第二周开始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上机不记考勤。时间冲突可以不选上机课。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由于高考阅卷占用计算中心，期末机考，在倒数第二次、第三次、第四次上机时间都有可能。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DB1EA-B749-474C-A1E2-A35DF9D0D01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内容占位符 2"/>
          <p:cNvSpPr txBox="1">
            <a:spLocks/>
          </p:cNvSpPr>
          <p:nvPr/>
        </p:nvSpPr>
        <p:spPr bwMode="auto">
          <a:xfrm>
            <a:off x="403819" y="881205"/>
            <a:ext cx="87487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算法：</a:t>
            </a: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二分、递归、排序、深搜、广搜、动态规划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数据结构：</a:t>
            </a:r>
            <a:endParaRPr lang="en-US" altLang="zh-CN" sz="1800" dirty="0">
              <a:solidFill>
                <a:srgbClr val="FF000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线性表（向量 、链表）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栈和队列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字符串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二叉树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树与森林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图</a:t>
            </a:r>
            <a:r>
              <a:rPr lang="en-US" altLang="zh-CN" sz="1800" dirty="0">
                <a:latin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遍历、最小生成树，最短路，拓扑排序，关键路径</a:t>
            </a:r>
            <a:r>
              <a:rPr lang="en-US" altLang="zh-CN" sz="1800" dirty="0">
                <a:latin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二叉树查找树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cs typeface="Courier New" panose="02070309020205020404" pitchFamily="49" charset="0"/>
              </a:rPr>
              <a:t>散列表</a:t>
            </a:r>
            <a:endParaRPr lang="en-US" altLang="zh-CN" sz="1800" dirty="0">
              <a:latin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466" name="标题 1"/>
          <p:cNvSpPr txBox="1">
            <a:spLocks/>
          </p:cNvSpPr>
          <p:nvPr/>
        </p:nvSpPr>
        <p:spPr bwMode="auto">
          <a:xfrm>
            <a:off x="395288" y="100013"/>
            <a:ext cx="835818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latin typeface="黑体" panose="02010609060101010101" pitchFamily="49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教学内容</a:t>
            </a:r>
          </a:p>
        </p:txBody>
      </p:sp>
    </p:spTree>
    <p:extLst>
      <p:ext uri="{BB962C8B-B14F-4D97-AF65-F5344CB8AC3E}">
        <p14:creationId xmlns:p14="http://schemas.microsoft.com/office/powerpoint/2010/main" val="22217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388" y="195263"/>
            <a:ext cx="8496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课程信息</a:t>
            </a:r>
          </a:p>
        </p:txBody>
      </p:sp>
      <p:sp>
        <p:nvSpPr>
          <p:cNvPr id="44037" name="矩形 5"/>
          <p:cNvSpPr>
            <a:spLocks noChangeArrowheads="1"/>
          </p:cNvSpPr>
          <p:nvPr/>
        </p:nvSpPr>
        <p:spPr bwMode="auto">
          <a:xfrm>
            <a:off x="395288" y="987425"/>
            <a:ext cx="4572000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endParaRPr lang="en-US" altLang="zh-CN" sz="2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郭炜  编著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25D4CD-24F8-C328-5F79-BF212877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1" y="206854"/>
            <a:ext cx="4248771" cy="47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4340-860A-58C5-01EF-739F930AC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0ED502A-861F-FEC3-E156-94C697AF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5263"/>
            <a:ext cx="8496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课程信息</a:t>
            </a:r>
          </a:p>
        </p:txBody>
      </p:sp>
      <p:sp>
        <p:nvSpPr>
          <p:cNvPr id="44037" name="矩形 5">
            <a:extLst>
              <a:ext uri="{FF2B5EF4-FFF2-40B4-BE49-F238E27FC236}">
                <a16:creationId xmlns:a16="http://schemas.microsoft.com/office/drawing/2014/main" id="{D216DE2A-542F-CBF4-7C49-02B3CA17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7425"/>
            <a:ext cx="4572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程序设计基础及实践（慕课版）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郭炜  编著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参考慕课</a:t>
            </a:r>
            <a:r>
              <a:rPr lang="en-US" altLang="zh-CN" sz="2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https://www.icourse163.org/course/PKU-1460924165?from=searchPage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C512E8EA-3E1E-1027-CBBA-D1046683C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-9525"/>
            <a:ext cx="36591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54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FFA5E5-0A99-DD8C-FE78-72398707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5486"/>
            <a:ext cx="3914392" cy="46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60175</TotalTime>
  <Words>293</Words>
  <Application>Microsoft Office PowerPoint</Application>
  <PresentationFormat>全屏显示(16:9)</PresentationFormat>
  <Paragraphs>56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微软雅黑</vt:lpstr>
      <vt:lpstr>Arial</vt:lpstr>
      <vt:lpstr>Calibri</vt:lpstr>
      <vt:lpstr>Times New Roman</vt:lpstr>
      <vt:lpstr>Wingdings</vt:lpstr>
      <vt:lpstr>Office 主题</vt:lpstr>
      <vt:lpstr>数据结构与算法 (Python描述)</vt:lpstr>
      <vt:lpstr>课程安排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Guo Wei</cp:lastModifiedBy>
  <cp:revision>939</cp:revision>
  <dcterms:modified xsi:type="dcterms:W3CDTF">2024-02-20T06:57:00Z</dcterms:modified>
</cp:coreProperties>
</file>