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6DF-2D23-FF5A-E711-015808D1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EBA6-EECA-73C0-F632-AF82FA041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7355-3F95-823F-4761-7003050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AB67-5670-1DA7-5792-2FA6628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4F0A-862D-BB66-40E2-CC0336F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ED7E-DB4B-D7DE-895E-E7C222D0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AB58-FF7F-230E-58B2-53964AC3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4B81-56CE-EB81-C0BD-209071B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C4AC-912D-5BF4-9361-0536CFF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3142-D5FF-6270-90BD-808F6CE5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F184-629C-7F56-413E-58B88542A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E274-AC08-832F-A0BB-747EC60F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D6FC-4961-9E34-EAB1-34C8670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B4C1-E79C-C90C-94F0-9815D3B4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F753-0DFA-1414-0457-1E6AD57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0AF1-02A5-7AD0-5922-0245E85C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9121-A3F4-2951-2EC7-921960C6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FAF-817F-EA7A-A3A7-3D18C523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5A75-0906-7C41-6942-386EF2A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4105-293E-65E7-2DD7-37A6334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F77-A420-EE95-85D6-3F5BDCA7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F131-5D9B-4EA4-961D-5AF70949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0EFD-F9C7-CE66-FD94-DE69393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FE82-E33E-2A07-3EAE-BB9C2B0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930-E7D0-E18C-44F6-4296765A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7E93-8B91-F9F8-D21B-2EF15A2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901A-81C3-44B0-F34F-DC8851AD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F171-043B-8454-DEFF-BC9FF090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9C81-575F-73C5-9421-4A21565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0778-24A3-B5FA-A92B-0F3C01FB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DAD6-6CA0-B073-8FA9-C02975E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4D0-5E1A-6783-847A-4CBCA90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7084-5E52-2D82-BFB5-B8D8451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A9AB-19AA-D2CF-7B04-F30B982B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29A35-6793-BDDC-F7B3-1AEF0687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58CC-6831-3874-8AA5-884710AA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9065-4457-7A8E-91BE-CEF9D57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6C6D9-4E2F-321E-9C2E-BBB223D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F3996-7C87-7BE2-89F8-D0A04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C667-41DD-425A-2CD1-E1E63BA4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52CA-A9AE-146F-F10B-280805D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9AE4-9FD3-B8C2-AF96-D4E7C921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38E1F-EAF6-4B46-86AA-D515F3C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1319-D1D9-71AC-2885-0403751F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68207-F99A-07A6-C691-2962625A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A45E-EF27-6449-563A-C1C3827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68A-A017-4B24-D53B-310C5657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F38A-26FE-2F70-BF67-ED9AB55B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23D9-76C1-7C84-C382-F17F341C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3CC0-7A00-F7DD-DCA9-3C07105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734-4C00-ACED-ED37-6449933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1E73-A6CC-774B-5DFB-AC3FACC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EE9-E67A-BF85-49F7-5C1B76B7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2246-44DD-AE41-368D-C96538D7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EACC-17D0-09A6-E70E-FCFC9B1F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31FD-14F6-5F12-3095-EC7D95CB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4C4F-F64E-908D-083C-E28642B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6CCC-D739-AB25-7210-1FCE977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99897-BF33-5A1F-193B-C367FA7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9D38-2E60-30BB-0523-322DCC27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622-F6F7-FFA1-0514-5974E2CC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13BC-F02E-E549-BF57-8ADABA44361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FEF8-4887-0E56-E830-105EC13E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2071-7500-A7DE-D43E-A02F0943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C88-E6CA-4F9E-F243-28968E77E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2AD5-F7EE-CD71-6095-2FB082625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3FB1B57-DC16-8AC9-9BFE-D6A8046337E9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5" name="Picture 4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565BF680-10CA-A799-384B-29A12C4B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9" name="Picture 8" descr="A graph of a graph showing a red line and black line&#10;&#10;Description automatically generated">
              <a:extLst>
                <a:ext uri="{FF2B5EF4-FFF2-40B4-BE49-F238E27FC236}">
                  <a16:creationId xmlns:a16="http://schemas.microsoft.com/office/drawing/2014/main" id="{7C1B514D-AC41-45D2-59CB-6C6E9776A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935" y="1388787"/>
              <a:ext cx="2067140" cy="155035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440922-0901-1957-E8BF-CCC5A65C3D2D}"/>
                </a:ext>
              </a:extLst>
            </p:cNvPr>
            <p:cNvSpPr/>
            <p:nvPr/>
          </p:nvSpPr>
          <p:spPr>
            <a:xfrm>
              <a:off x="8333603" y="1045029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F174FE-62B7-B951-EC1B-670B5AFE1BDE}"/>
                </a:ext>
              </a:extLst>
            </p:cNvPr>
            <p:cNvCxnSpPr/>
            <p:nvPr/>
          </p:nvCxnSpPr>
          <p:spPr>
            <a:xfrm flipH="1">
              <a:off x="7464026" y="216396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87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8E6DE2-DEE7-4D22-8C8A-62F88BAF9212}"/>
              </a:ext>
            </a:extLst>
          </p:cNvPr>
          <p:cNvGrpSpPr/>
          <p:nvPr/>
        </p:nvGrpSpPr>
        <p:grpSpPr>
          <a:xfrm>
            <a:off x="3285710" y="779796"/>
            <a:ext cx="6667500" cy="5000625"/>
            <a:chOff x="3285710" y="779796"/>
            <a:chExt cx="6667500" cy="5000625"/>
          </a:xfrm>
        </p:grpSpPr>
        <p:pic>
          <p:nvPicPr>
            <p:cNvPr id="3" name="Picture 2" descr="A graph of a graph showing the time&#10;&#10;Description automatically generated with medium confidence">
              <a:extLst>
                <a:ext uri="{FF2B5EF4-FFF2-40B4-BE49-F238E27FC236}">
                  <a16:creationId xmlns:a16="http://schemas.microsoft.com/office/drawing/2014/main" id="{FFF6F534-05A3-87CD-0688-1993D8CD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710" y="779796"/>
              <a:ext cx="6667500" cy="5000625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5F68DA-F0FD-34DE-7E8F-D095F41CC30B}"/>
                </a:ext>
              </a:extLst>
            </p:cNvPr>
            <p:cNvGrpSpPr/>
            <p:nvPr/>
          </p:nvGrpSpPr>
          <p:grpSpPr>
            <a:xfrm>
              <a:off x="4876310" y="864901"/>
              <a:ext cx="4743458" cy="4025151"/>
              <a:chOff x="4876310" y="864901"/>
              <a:chExt cx="4743458" cy="40251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FED39-476C-C122-9FCE-FA78873D0661}"/>
                  </a:ext>
                </a:extLst>
              </p:cNvPr>
              <p:cNvSpPr/>
              <p:nvPr/>
            </p:nvSpPr>
            <p:spPr>
              <a:xfrm>
                <a:off x="8880180" y="864901"/>
                <a:ext cx="739588" cy="40251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D82A96-CC9A-4E02-4676-D6FACFCCBA4B}"/>
                  </a:ext>
                </a:extLst>
              </p:cNvPr>
              <p:cNvCxnSpPr/>
              <p:nvPr/>
            </p:nvCxnSpPr>
            <p:spPr>
              <a:xfrm flipH="1">
                <a:off x="7983744" y="2674658"/>
                <a:ext cx="869577" cy="151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 descr="A graph with a red line and a red line&#10;&#10;Description automatically generated">
                <a:extLst>
                  <a:ext uri="{FF2B5EF4-FFF2-40B4-BE49-F238E27FC236}">
                    <a16:creationId xmlns:a16="http://schemas.microsoft.com/office/drawing/2014/main" id="{3450F3C6-A566-0A93-A7BF-72E7C1492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6310" y="1522902"/>
                <a:ext cx="3071348" cy="230351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385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776427-8776-DE51-E5DF-A74A4BFA047C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D508BAEC-E68C-CC4C-A2F8-E44BC4CD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9" name="Picture 8" descr="A graph of a graph with a red line&#10;&#10;Description automatically generated">
              <a:extLst>
                <a:ext uri="{FF2B5EF4-FFF2-40B4-BE49-F238E27FC236}">
                  <a16:creationId xmlns:a16="http://schemas.microsoft.com/office/drawing/2014/main" id="{F16E87D3-4C12-F181-1635-43C7E211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4910" y="1968984"/>
              <a:ext cx="2640218" cy="198016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38007B-FAD4-E9E8-7D8D-95EDFECC689E}"/>
                </a:ext>
              </a:extLst>
            </p:cNvPr>
            <p:cNvSpPr/>
            <p:nvPr/>
          </p:nvSpPr>
          <p:spPr>
            <a:xfrm>
              <a:off x="8296895" y="1027043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B37B73-9CE1-1F2E-7215-EF0AED9ACB8F}"/>
                </a:ext>
              </a:extLst>
            </p:cNvPr>
            <p:cNvCxnSpPr/>
            <p:nvPr/>
          </p:nvCxnSpPr>
          <p:spPr>
            <a:xfrm flipH="1">
              <a:off x="7365736" y="2807306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83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0B09E9-9B5A-4C6A-3A22-D33D461FF644}"/>
              </a:ext>
            </a:extLst>
          </p:cNvPr>
          <p:cNvGrpSpPr/>
          <p:nvPr/>
        </p:nvGrpSpPr>
        <p:grpSpPr>
          <a:xfrm>
            <a:off x="3446318" y="1376855"/>
            <a:ext cx="5299364" cy="4298732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95BB22-3067-3AE8-F8DC-B4097FBEC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20B6F7-057F-C76C-111E-45CB891E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428281-03C1-CDBC-E5AC-5942F5EDCAC8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E972D6-D928-E470-9D16-0817552232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6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066AD-21F6-5E13-DDD7-E8257EB66273}"/>
              </a:ext>
            </a:extLst>
          </p:cNvPr>
          <p:cNvGrpSpPr/>
          <p:nvPr/>
        </p:nvGrpSpPr>
        <p:grpSpPr>
          <a:xfrm>
            <a:off x="630622" y="1"/>
            <a:ext cx="10184524" cy="6858000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3E0F8-1753-903C-BDCA-924A3C92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2BFB71-D7EF-FE34-BDD5-32F48D2F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4EC332-F644-C2D3-C9CB-F7AB91037740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863B1-DD08-2B01-C343-18A25F64F5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07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A0041-66ED-747D-90EA-B85B56415067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D10D6A-1DFA-56B1-E582-3AD5027A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81986F-0F55-4026-2573-22CED9A3B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04" t="25113" r="9320" b="24777"/>
            <a:stretch/>
          </p:blipFill>
          <p:spPr>
            <a:xfrm>
              <a:off x="4643717" y="2164976"/>
              <a:ext cx="2904565" cy="22456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81EA9B-BC15-F1ED-8912-254831A53109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44DA7A-4064-0CDA-9869-F2E9EFF7EFDB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2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8C70FBC-60B1-451E-7435-3D38BABFB722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65C7EC-7FA5-7A7E-7BD9-59DCC4C1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DC6D2F-96D0-E78F-AF2B-36271B6B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9" t="24762" r="13642" b="22380"/>
            <a:stretch/>
          </p:blipFill>
          <p:spPr>
            <a:xfrm>
              <a:off x="4698149" y="2210440"/>
              <a:ext cx="2700309" cy="232954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086E1-8160-7DB5-4B62-7107BBB19526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1E47B8E-CCC9-4F3C-046E-E38744C65A3E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26620B-A7ED-CAE7-A157-B74470DCAB79}"/>
              </a:ext>
            </a:extLst>
          </p:cNvPr>
          <p:cNvGrpSpPr/>
          <p:nvPr/>
        </p:nvGrpSpPr>
        <p:grpSpPr>
          <a:xfrm>
            <a:off x="2289629" y="772886"/>
            <a:ext cx="7112000" cy="5334000"/>
            <a:chOff x="2289629" y="772886"/>
            <a:chExt cx="7112000" cy="533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931CFA-6A06-392D-1521-B0AC64EC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629" y="772886"/>
              <a:ext cx="7112000" cy="5334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2B0D42-AAE4-C110-F900-EBA47B1C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6" t="25714" r="19393" b="23016"/>
            <a:stretch/>
          </p:blipFill>
          <p:spPr>
            <a:xfrm>
              <a:off x="4148741" y="1763488"/>
              <a:ext cx="3048000" cy="27196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E1ED2F-1982-443F-C639-7B1D4C5A3D95}"/>
                </a:ext>
              </a:extLst>
            </p:cNvPr>
            <p:cNvSpPr/>
            <p:nvPr/>
          </p:nvSpPr>
          <p:spPr>
            <a:xfrm>
              <a:off x="8167488" y="992522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9F81F9-F9E5-23C9-8E8D-683443E7F470}"/>
                </a:ext>
              </a:extLst>
            </p:cNvPr>
            <p:cNvCxnSpPr/>
            <p:nvPr/>
          </p:nvCxnSpPr>
          <p:spPr>
            <a:xfrm flipH="1">
              <a:off x="7243481" y="3386097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1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525F50-BDA0-1E66-8F7E-D5EEDFCCFF61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C1F21F-EA1D-7823-3074-523A1B7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1E579B-2A9A-D647-5D4D-1A368A5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5" t="25686" r="10754" b="25490"/>
            <a:stretch/>
          </p:blipFill>
          <p:spPr>
            <a:xfrm>
              <a:off x="4476464" y="1988884"/>
              <a:ext cx="3022510" cy="23666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1F6C0-0BDA-7C16-3AA3-27F25BD733A3}"/>
                </a:ext>
              </a:extLst>
            </p:cNvPr>
            <p:cNvSpPr/>
            <p:nvPr/>
          </p:nvSpPr>
          <p:spPr>
            <a:xfrm>
              <a:off x="8422981" y="914400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67EE5-EC51-DE9D-15F2-6B9BE3961248}"/>
                </a:ext>
              </a:extLst>
            </p:cNvPr>
            <p:cNvCxnSpPr/>
            <p:nvPr/>
          </p:nvCxnSpPr>
          <p:spPr>
            <a:xfrm flipH="1">
              <a:off x="7498974" y="35743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2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9C1F21F-EA1D-7823-3074-523A1B7F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1E579B-2A9A-D647-5D4D-1A368A512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5" t="25686" r="10754" b="25490"/>
          <a:stretch/>
        </p:blipFill>
        <p:spPr>
          <a:xfrm>
            <a:off x="4476464" y="1988884"/>
            <a:ext cx="3022510" cy="23666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81F6C0-0BDA-7C16-3AA3-27F25BD733A3}"/>
              </a:ext>
            </a:extLst>
          </p:cNvPr>
          <p:cNvSpPr/>
          <p:nvPr/>
        </p:nvSpPr>
        <p:spPr>
          <a:xfrm>
            <a:off x="8422981" y="914400"/>
            <a:ext cx="739588" cy="4515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67EE5-EC51-DE9D-15F2-6B9BE3961248}"/>
              </a:ext>
            </a:extLst>
          </p:cNvPr>
          <p:cNvCxnSpPr/>
          <p:nvPr/>
        </p:nvCxnSpPr>
        <p:spPr>
          <a:xfrm flipH="1">
            <a:off x="7498974" y="3574355"/>
            <a:ext cx="869577" cy="151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A89C214-5E35-DF5F-41D7-9E692CE94932}"/>
              </a:ext>
            </a:extLst>
          </p:cNvPr>
          <p:cNvGrpSpPr/>
          <p:nvPr/>
        </p:nvGrpSpPr>
        <p:grpSpPr>
          <a:xfrm>
            <a:off x="2762250" y="928687"/>
            <a:ext cx="6667500" cy="5000625"/>
            <a:chOff x="2762250" y="928687"/>
            <a:chExt cx="6667500" cy="5000625"/>
          </a:xfrm>
        </p:grpSpPr>
        <p:pic>
          <p:nvPicPr>
            <p:cNvPr id="11" name="Picture 10" descr="A graph of a graph showing the same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3CDF7EF5-3C68-C5C1-FE66-F86BB683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250" y="928687"/>
              <a:ext cx="6667500" cy="5000625"/>
            </a:xfrm>
            <a:prstGeom prst="rect">
              <a:avLst/>
            </a:prstGeom>
          </p:spPr>
        </p:pic>
        <p:pic>
          <p:nvPicPr>
            <p:cNvPr id="13" name="Picture 12" descr="A graph of a graph with a red line&#10;&#10;Description automatically generated">
              <a:extLst>
                <a:ext uri="{FF2B5EF4-FFF2-40B4-BE49-F238E27FC236}">
                  <a16:creationId xmlns:a16="http://schemas.microsoft.com/office/drawing/2014/main" id="{32569FA0-7D4D-14CA-2363-E554B17B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0324" y="1863175"/>
              <a:ext cx="2942581" cy="2206936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141E40-4817-7F85-E675-8DFAA3839616}"/>
                </a:ext>
              </a:extLst>
            </p:cNvPr>
            <p:cNvSpPr/>
            <p:nvPr/>
          </p:nvSpPr>
          <p:spPr>
            <a:xfrm>
              <a:off x="8250703" y="1046922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597AA3-7CF0-E107-C573-B71684F15025}"/>
                </a:ext>
              </a:extLst>
            </p:cNvPr>
            <p:cNvCxnSpPr/>
            <p:nvPr/>
          </p:nvCxnSpPr>
          <p:spPr>
            <a:xfrm flipH="1">
              <a:off x="7202905" y="2759346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52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Yufei</dc:creator>
  <cp:lastModifiedBy>yufei wu</cp:lastModifiedBy>
  <cp:revision>2</cp:revision>
  <cp:lastPrinted>2023-06-05T16:37:33Z</cp:lastPrinted>
  <dcterms:created xsi:type="dcterms:W3CDTF">2023-06-05T16:27:23Z</dcterms:created>
  <dcterms:modified xsi:type="dcterms:W3CDTF">2024-01-05T02:16:41Z</dcterms:modified>
</cp:coreProperties>
</file>