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32"/>
  </p:normalViewPr>
  <p:slideViewPr>
    <p:cSldViewPr snapToGrid="0">
      <p:cViewPr varScale="1">
        <p:scale>
          <a:sx n="111" d="100"/>
          <a:sy n="111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197A-1C87-9D77-C309-0CB560557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464EC-43BB-4340-A3D5-FBFB5A663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72CD-7A53-2ED0-42D1-0C378256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949-C0C3-4745-9081-F1B9CC0F889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C0FA-DAAF-BC86-02D5-CF4C67CE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749A5-E4B2-F26A-5E9B-2D760DAA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0931-A520-574B-B184-CD3979A7C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6E92-085E-6049-216E-3EC25194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FB42A-3752-76B5-F988-D30D77851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7F329-C51D-32A1-7A5E-22AB111E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949-C0C3-4745-9081-F1B9CC0F889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8B97-54E4-00E3-1B5E-15300AE9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79D3-3711-946F-91BA-25D2CC61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0931-A520-574B-B184-CD3979A7C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79F87-7310-94B4-176C-CCE4E4933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4779D-28BB-BE8C-7668-E12C16B97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FE737-715E-3ABA-B3E5-1B592F87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949-C0C3-4745-9081-F1B9CC0F889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C1D24-11F8-8179-EB32-60AEC71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5812C-B2EF-79D7-811C-7282D348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0931-A520-574B-B184-CD3979A7C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C17D-BBCA-8508-AB91-219FB6E4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2785-3CCD-2B6D-5F7F-10134868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9D419-593E-7BDF-D31A-DE87A830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949-C0C3-4745-9081-F1B9CC0F889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FD9C-B31B-B435-4077-374E92F3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96EF9-020B-12F4-BCA0-4A6C0FA5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0931-A520-574B-B184-CD3979A7C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1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0277-AD4D-C4F5-8D37-77419ABF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C16AB-49EE-803A-CCB8-BC8A7F22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B0FA0-67C1-3E49-F605-B6953114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949-C0C3-4745-9081-F1B9CC0F889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7115B-7913-22D1-E1C7-B4EFF052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8D4D-7926-86B0-100F-90948768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0931-A520-574B-B184-CD3979A7C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ADD7-3DA2-EFA3-76FB-70CE07A8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C577-0C0E-EAB9-F09A-D60FB0AC3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D0266-6B0B-323D-8FCC-52406470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15462-55CA-3665-3676-E41BA095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949-C0C3-4745-9081-F1B9CC0F889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1C9C1-3B99-6E80-6185-8FA75C41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98892-D1E3-31F9-23E4-750F4218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0931-A520-574B-B184-CD3979A7C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5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EBFF-A11E-F152-1E21-0EDC3C81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F9EBD-CD4C-6E27-8835-74F219FA0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21917-808F-A5F0-BE21-32D5EBF3B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0EE3C-44BC-16CC-AAD4-76C3E48A1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F3EC3-DFF2-5983-4358-94E10B32A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4B021-5BC8-DC5D-A99A-C6754B9E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949-C0C3-4745-9081-F1B9CC0F889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8B409-4CF9-B56E-378B-594AF7F0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DC4FC-EE21-C731-1FAB-1E85D4BB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0931-A520-574B-B184-CD3979A7C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8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AB17-FCFB-CF5D-8289-74D462F1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39711-803F-BF18-BCDB-888ABBF8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949-C0C3-4745-9081-F1B9CC0F889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D4DCA-928E-06EF-EE09-D66CDE9A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E2AF1-85A5-6105-F054-0F8FAB9E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0931-A520-574B-B184-CD3979A7C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0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CD89A-4A2D-2A74-B3D0-D9C3C19F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949-C0C3-4745-9081-F1B9CC0F889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A2C57-82DC-08D9-7449-867C4134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1D06D-377F-A12E-A4C0-9FB37FF9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0931-A520-574B-B184-CD3979A7C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9C56-DE0A-98AA-76E3-3AD3A539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BFAC-6FF9-6974-A8AB-39838410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12B94-2EDF-0179-87B4-645F7C1EE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B96AB-889A-7453-9A31-B067D366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949-C0C3-4745-9081-F1B9CC0F889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C60C-F411-71CB-8A1E-0B8DD88D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15913-DFB3-AD7D-C1D4-5D608AE2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0931-A520-574B-B184-CD3979A7C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1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2670-37E6-53E7-41B4-A56AA275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11544-36CB-CD8F-C06F-11B41B173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98B75-60FA-8608-CB55-6A802977F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D5EBE-6330-153B-56F0-49160FD9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949-C0C3-4745-9081-F1B9CC0F889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3AF32-C023-899A-69C4-30AB830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44AD-D554-3A02-20F1-01789BD7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0931-A520-574B-B184-CD3979A7C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1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37B32-E3F6-1AD9-AACD-07447DE6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C3251-404F-1481-3EF4-F30399840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B8BF7-2939-C4B8-0AD4-2D66ED3F0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D949-C0C3-4745-9081-F1B9CC0F889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3E0D-766C-CEBE-8A1B-E68F803C7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A871-69C0-C612-647D-199D99A90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0931-A520-574B-B184-CD3979A7C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2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1D0E-8E4E-7D34-0E94-442A1B1C2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E743A-ECC2-B6D0-BD07-642B57C5F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198A3-1624-A9B2-8A34-D783A768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1" y="1371357"/>
            <a:ext cx="9144000" cy="4973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86E90A-E9AF-6E34-F310-8721B00B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96" y="129260"/>
            <a:ext cx="45974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5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B7E0F29-2D92-3092-757B-3D8F277145CA}"/>
              </a:ext>
            </a:extLst>
          </p:cNvPr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5" name="Picture 4" descr="A line graph with red and yellow lines&#10;&#10;Description automatically generated">
              <a:extLst>
                <a:ext uri="{FF2B5EF4-FFF2-40B4-BE49-F238E27FC236}">
                  <a16:creationId xmlns:a16="http://schemas.microsoft.com/office/drawing/2014/main" id="{0A8D0715-FE9D-0C97-1099-EBA573853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pic>
          <p:nvPicPr>
            <p:cNvPr id="7" name="Picture 6" descr="A line graph with different colored lines&#10;&#10;Description automatically generated">
              <a:extLst>
                <a:ext uri="{FF2B5EF4-FFF2-40B4-BE49-F238E27FC236}">
                  <a16:creationId xmlns:a16="http://schemas.microsoft.com/office/drawing/2014/main" id="{91399FC6-7384-A053-6C6C-6230DAB7C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46" t="12209" r="29905" b="6977"/>
            <a:stretch/>
          </p:blipFill>
          <p:spPr>
            <a:xfrm>
              <a:off x="3688294" y="2308860"/>
              <a:ext cx="2832330" cy="252075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A62AFD-2EBE-2600-7F38-BDD003EAEDE1}"/>
                </a:ext>
              </a:extLst>
            </p:cNvPr>
            <p:cNvSpPr/>
            <p:nvPr/>
          </p:nvSpPr>
          <p:spPr>
            <a:xfrm>
              <a:off x="5513401" y="1017270"/>
              <a:ext cx="944549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81CCA4-8EDC-8B49-82AC-C9B54082CF9B}"/>
                </a:ext>
              </a:extLst>
            </p:cNvPr>
            <p:cNvCxnSpPr/>
            <p:nvPr/>
          </p:nvCxnSpPr>
          <p:spPr>
            <a:xfrm flipH="1">
              <a:off x="5174974" y="1490443"/>
              <a:ext cx="780056" cy="6172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15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6CC4-E1D2-863A-7085-15432D89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2685-EBE7-9D88-6D8A-7DD30DA6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E5876-13D0-3402-156E-4AD294D8E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6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16FA4FE-EDD6-A3F0-284A-66E65C8C93DD}"/>
              </a:ext>
            </a:extLst>
          </p:cNvPr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5" name="Picture 4" descr="A graph of a track distance&#10;&#10;Description automatically generated">
              <a:extLst>
                <a:ext uri="{FF2B5EF4-FFF2-40B4-BE49-F238E27FC236}">
                  <a16:creationId xmlns:a16="http://schemas.microsoft.com/office/drawing/2014/main" id="{CAACFDE0-E2FC-4F47-94F2-ED9983915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pic>
          <p:nvPicPr>
            <p:cNvPr id="7" name="Picture 6" descr="A graph of a track distance&#10;&#10;Description automatically generated">
              <a:extLst>
                <a:ext uri="{FF2B5EF4-FFF2-40B4-BE49-F238E27FC236}">
                  <a16:creationId xmlns:a16="http://schemas.microsoft.com/office/drawing/2014/main" id="{B3E3BB08-5867-BDCB-D22B-B0EAE84FB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70" t="6004" r="50000" b="5336"/>
            <a:stretch/>
          </p:blipFill>
          <p:spPr>
            <a:xfrm>
              <a:off x="3949148" y="2120348"/>
              <a:ext cx="2001078" cy="300161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46ABDD-3270-C0D9-9145-685FADA6F4AA}"/>
                </a:ext>
              </a:extLst>
            </p:cNvPr>
            <p:cNvSpPr/>
            <p:nvPr/>
          </p:nvSpPr>
          <p:spPr>
            <a:xfrm>
              <a:off x="3194271" y="1341853"/>
              <a:ext cx="944549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E02FA8-603E-D75A-7006-E90ACDDE7555}"/>
                </a:ext>
              </a:extLst>
            </p:cNvPr>
            <p:cNvCxnSpPr>
              <a:cxnSpLocks/>
            </p:cNvCxnSpPr>
            <p:nvPr/>
          </p:nvCxnSpPr>
          <p:spPr>
            <a:xfrm>
              <a:off x="4138820" y="1651091"/>
              <a:ext cx="419928" cy="4692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461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Yufei</dc:creator>
  <cp:lastModifiedBy>Wu, Yufei</cp:lastModifiedBy>
  <cp:revision>1</cp:revision>
  <dcterms:created xsi:type="dcterms:W3CDTF">2023-12-29T14:57:13Z</dcterms:created>
  <dcterms:modified xsi:type="dcterms:W3CDTF">2024-01-29T19:56:38Z</dcterms:modified>
</cp:coreProperties>
</file>