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71" r:id="rId12"/>
    <p:sldId id="267" r:id="rId13"/>
    <p:sldId id="273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700"/>
  </p:normalViewPr>
  <p:slideViewPr>
    <p:cSldViewPr snapToGrid="0">
      <p:cViewPr varScale="1">
        <p:scale>
          <a:sx n="115" d="100"/>
          <a:sy n="115" d="100"/>
        </p:scale>
        <p:origin x="65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06DF-2D23-FF5A-E711-015808D1C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EEBA6-EECA-73C0-F632-AF82FA041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07355-3F95-823F-4761-700305088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13BC-F02E-E549-BF57-8ADABA44361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5AB67-5670-1DA7-5792-2FA66281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64F0A-862D-BB66-40E2-CC0336F0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71D1-CBFB-4A43-9535-8DDF9C5B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9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ED7E-DB4B-D7DE-895E-E7C222D06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6AB58-FF7F-230E-58B2-53964AC31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D4B81-56CE-EB81-C0BD-209071BD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13BC-F02E-E549-BF57-8ADABA44361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4C4AC-912D-5BF4-9361-0536CFF8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03142-D5FF-6270-90BD-808F6CE5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71D1-CBFB-4A43-9535-8DDF9C5B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8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CF184-629C-7F56-413E-58B88542A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6E274-AC08-832F-A0BB-747EC60FC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ED6FC-4961-9E34-EAB1-34C86701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13BC-F02E-E549-BF57-8ADABA44361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8B4C1-E79C-C90C-94F0-9815D3B4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F753-0DFA-1414-0457-1E6AD57A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71D1-CBFB-4A43-9535-8DDF9C5B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9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0AF1-02A5-7AD0-5922-0245E85C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9121-A3F4-2951-2EC7-921960C6D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6AFAF-817F-EA7A-A3A7-3D18C523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13BC-F02E-E549-BF57-8ADABA44361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95A75-0906-7C41-6942-386EF2AD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64105-293E-65E7-2DD7-37A63347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71D1-CBFB-4A43-9535-8DDF9C5B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6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BF77-A420-EE95-85D6-3F5BDCA7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1F131-5D9B-4EA4-961D-5AF709495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F0EFD-F9C7-CE66-FD94-DE69393E7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13BC-F02E-E549-BF57-8ADABA44361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2FE82-E33E-2A07-3EAE-BB9C2B02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5C930-E7D0-E18C-44F6-4296765A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71D1-CBFB-4A43-9535-8DDF9C5B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0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7E93-8B91-F9F8-D21B-2EF15A22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A901A-81C3-44B0-F34F-DC8851AD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4F171-043B-8454-DEFF-BC9FF0908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B9C81-575F-73C5-9421-4A215656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13BC-F02E-E549-BF57-8ADABA44361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D0778-24A3-B5FA-A92B-0F3C01FBC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6DAD6-6CA0-B073-8FA9-C02975E5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71D1-CBFB-4A43-9535-8DDF9C5B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0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64D0-5E1A-6783-847A-4CBCA905B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07084-5E52-2D82-BFB5-B8D845145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EA9AB-19AA-D2CF-7B04-F30B982B3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429A35-6793-BDDC-F7B3-1AEF06879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758CC-6831-3874-8AA5-884710AA6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E9065-4457-7A8E-91BE-CEF9D57B0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13BC-F02E-E549-BF57-8ADABA44361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86C6D9-4E2F-321E-9C2E-BBB223D1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3F3996-7C87-7BE2-89F8-D0A04EDD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71D1-CBFB-4A43-9535-8DDF9C5B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4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5C667-41DD-425A-2CD1-E1E63BA43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D52CA-A9AE-146F-F10B-280805D3A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13BC-F02E-E549-BF57-8ADABA44361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59AE4-9FD3-B8C2-AF96-D4E7C921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38E1F-EAF6-4B46-86AA-D515F3C5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71D1-CBFB-4A43-9535-8DDF9C5B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6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621319-D1D9-71AC-2885-0403751F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13BC-F02E-E549-BF57-8ADABA44361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68207-F99A-07A6-C691-2962625A8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BA45E-EF27-6449-563A-C1C38272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71D1-CBFB-4A43-9535-8DDF9C5B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6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868A-A017-4B24-D53B-310C5657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BF38A-26FE-2F70-BF67-ED9AB55B4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223D9-76C1-7C84-C382-F17F341C1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03CC0-7A00-F7DD-DCA9-3C071056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13BC-F02E-E549-BF57-8ADABA44361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C0734-4C00-ACED-ED37-6449933E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B1E73-A6CC-774B-5DFB-AC3FACC5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71D1-CBFB-4A43-9535-8DDF9C5B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9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B2EE9-E67A-BF85-49F7-5C1B76B73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282246-44DD-AE41-368D-C96538D74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1EACC-17D0-09A6-E70E-FCFC9B1FE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D31FD-14F6-5F12-3095-EC7D95CB3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13BC-F02E-E549-BF57-8ADABA44361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14C4F-F64E-908D-083C-E28642B9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36CCC-D739-AB25-7210-1FCE9772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71D1-CBFB-4A43-9535-8DDF9C5B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8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599897-BF33-5A1F-193B-C367FA7A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B9D38-2E60-30BB-0523-322DCC27F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66622-F6F7-FFA1-0514-5974E2CCF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413BC-F02E-E549-BF57-8ADABA44361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9FEF8-4887-0E56-E830-105EC13EA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22071-7500-A7DE-D43E-A02F09433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971D1-CBFB-4A43-9535-8DDF9C5B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2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FC88-E6CA-4F9E-F243-28968E77E0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62AD5-F7EE-CD71-6095-2FB082625A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23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F63F9C9-6B69-976B-51EB-7F8C227FAEF0}"/>
              </a:ext>
            </a:extLst>
          </p:cNvPr>
          <p:cNvGrpSpPr/>
          <p:nvPr/>
        </p:nvGrpSpPr>
        <p:grpSpPr>
          <a:xfrm>
            <a:off x="2762250" y="928687"/>
            <a:ext cx="6667500" cy="5000625"/>
            <a:chOff x="2762250" y="928687"/>
            <a:chExt cx="6667500" cy="5000625"/>
          </a:xfrm>
        </p:grpSpPr>
        <p:pic>
          <p:nvPicPr>
            <p:cNvPr id="3" name="Picture 2" descr="A graph of a graph showing the time and time&#10;&#10;Description automatically generated with medium confidence">
              <a:extLst>
                <a:ext uri="{FF2B5EF4-FFF2-40B4-BE49-F238E27FC236}">
                  <a16:creationId xmlns:a16="http://schemas.microsoft.com/office/drawing/2014/main" id="{26A24E9B-D2E1-BE69-6E35-DF775A666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2250" y="928687"/>
              <a:ext cx="6667500" cy="5000625"/>
            </a:xfrm>
            <a:prstGeom prst="rect">
              <a:avLst/>
            </a:prstGeom>
          </p:spPr>
        </p:pic>
        <p:pic>
          <p:nvPicPr>
            <p:cNvPr id="5" name="Picture 4" descr="A diagram of a diagram of a diagram&#10;&#10;Description automatically generated">
              <a:extLst>
                <a:ext uri="{FF2B5EF4-FFF2-40B4-BE49-F238E27FC236}">
                  <a16:creationId xmlns:a16="http://schemas.microsoft.com/office/drawing/2014/main" id="{3122F1EF-748A-C8C8-A075-EF39BBC21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8685" y="1501846"/>
              <a:ext cx="3525906" cy="264443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EF911F-8161-84EF-567E-4A058BB4DD14}"/>
                </a:ext>
              </a:extLst>
            </p:cNvPr>
            <p:cNvSpPr/>
            <p:nvPr/>
          </p:nvSpPr>
          <p:spPr>
            <a:xfrm>
              <a:off x="8250703" y="1166191"/>
              <a:ext cx="739588" cy="410154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D7A0825-97B1-3904-9815-F0376D58AD1B}"/>
                </a:ext>
              </a:extLst>
            </p:cNvPr>
            <p:cNvCxnSpPr/>
            <p:nvPr/>
          </p:nvCxnSpPr>
          <p:spPr>
            <a:xfrm flipH="1">
              <a:off x="7397859" y="2748181"/>
              <a:ext cx="869577" cy="151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4029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213B278-B007-9F33-44DA-9C9A53428DF4}"/>
              </a:ext>
            </a:extLst>
          </p:cNvPr>
          <p:cNvGrpSpPr/>
          <p:nvPr/>
        </p:nvGrpSpPr>
        <p:grpSpPr>
          <a:xfrm>
            <a:off x="2762250" y="928687"/>
            <a:ext cx="6667500" cy="5000625"/>
            <a:chOff x="2762250" y="928687"/>
            <a:chExt cx="6667500" cy="5000625"/>
          </a:xfrm>
        </p:grpSpPr>
        <p:pic>
          <p:nvPicPr>
            <p:cNvPr id="15" name="Picture 14" descr="A graph of a graph showing the time and time&#10;&#10;Description automatically generated with medium confidence">
              <a:extLst>
                <a:ext uri="{FF2B5EF4-FFF2-40B4-BE49-F238E27FC236}">
                  <a16:creationId xmlns:a16="http://schemas.microsoft.com/office/drawing/2014/main" id="{0C908FA3-1D95-3C40-C674-D45FEA361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2250" y="928687"/>
              <a:ext cx="6667500" cy="5000625"/>
            </a:xfrm>
            <a:prstGeom prst="rect">
              <a:avLst/>
            </a:prstGeom>
          </p:spPr>
        </p:pic>
        <p:pic>
          <p:nvPicPr>
            <p:cNvPr id="16" name="Picture 15" descr="A graph showing a line of a line&#10;&#10;Description automatically generated with medium confidence">
              <a:extLst>
                <a:ext uri="{FF2B5EF4-FFF2-40B4-BE49-F238E27FC236}">
                  <a16:creationId xmlns:a16="http://schemas.microsoft.com/office/drawing/2014/main" id="{44E4C351-6CB3-3127-EF44-169B7E187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5117" y="1350686"/>
              <a:ext cx="2964552" cy="1791176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C56432-9568-4823-8467-E6A76CFECF1C}"/>
                </a:ext>
              </a:extLst>
            </p:cNvPr>
            <p:cNvSpPr/>
            <p:nvPr/>
          </p:nvSpPr>
          <p:spPr>
            <a:xfrm>
              <a:off x="8333603" y="1225826"/>
              <a:ext cx="739588" cy="402866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8B0BFF5-A771-79F6-790F-9680A40B72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4026" y="2163965"/>
              <a:ext cx="869577" cy="151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1876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94FF40-6AB4-F2B8-55D3-8E6589BFB167}"/>
              </a:ext>
            </a:extLst>
          </p:cNvPr>
          <p:cNvGrpSpPr/>
          <p:nvPr/>
        </p:nvGrpSpPr>
        <p:grpSpPr>
          <a:xfrm>
            <a:off x="2762250" y="928687"/>
            <a:ext cx="6667500" cy="5000625"/>
            <a:chOff x="2762250" y="928687"/>
            <a:chExt cx="6667500" cy="500062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A6AECA0-1118-F52A-7EF4-D1D2F0959F91}"/>
                </a:ext>
              </a:extLst>
            </p:cNvPr>
            <p:cNvGrpSpPr/>
            <p:nvPr/>
          </p:nvGrpSpPr>
          <p:grpSpPr>
            <a:xfrm>
              <a:off x="2762250" y="928687"/>
              <a:ext cx="6667500" cy="5000625"/>
              <a:chOff x="2762250" y="928687"/>
              <a:chExt cx="6667500" cy="5000625"/>
            </a:xfrm>
          </p:grpSpPr>
          <p:pic>
            <p:nvPicPr>
              <p:cNvPr id="14" name="Picture 13" descr="A graph of a graph showing the time and time&#10;&#10;Description automatically generated with medium confidence">
                <a:extLst>
                  <a:ext uri="{FF2B5EF4-FFF2-40B4-BE49-F238E27FC236}">
                    <a16:creationId xmlns:a16="http://schemas.microsoft.com/office/drawing/2014/main" id="{BF0653CA-E9E8-B6A4-71A4-7EBAAFD50E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62250" y="928687"/>
                <a:ext cx="6667500" cy="5000625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6512078-9E51-96BC-9788-F0AEF6DE337E}"/>
                  </a:ext>
                </a:extLst>
              </p:cNvPr>
              <p:cNvSpPr/>
              <p:nvPr/>
            </p:nvSpPr>
            <p:spPr>
              <a:xfrm>
                <a:off x="8400915" y="1424609"/>
                <a:ext cx="739588" cy="387626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4A0C770-3144-B7A0-37D9-585412FA7F49}"/>
                  </a:ext>
                </a:extLst>
              </p:cNvPr>
              <p:cNvCxnSpPr/>
              <p:nvPr/>
            </p:nvCxnSpPr>
            <p:spPr>
              <a:xfrm flipH="1">
                <a:off x="7531338" y="2343555"/>
                <a:ext cx="869577" cy="1517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4" name="Picture 23" descr="A graph with a red line and black lines&#10;&#10;Description automatically generated">
              <a:extLst>
                <a:ext uri="{FF2B5EF4-FFF2-40B4-BE49-F238E27FC236}">
                  <a16:creationId xmlns:a16="http://schemas.microsoft.com/office/drawing/2014/main" id="{86817171-1DFF-806C-CCF7-C47B98323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7732" y="1829835"/>
              <a:ext cx="3234359" cy="24257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5836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A0DEFAB-30B7-9B4F-A1B3-693B6B059CFA}"/>
              </a:ext>
            </a:extLst>
          </p:cNvPr>
          <p:cNvGrpSpPr/>
          <p:nvPr/>
        </p:nvGrpSpPr>
        <p:grpSpPr>
          <a:xfrm>
            <a:off x="2762250" y="928687"/>
            <a:ext cx="6667500" cy="5000625"/>
            <a:chOff x="2762250" y="928687"/>
            <a:chExt cx="6667500" cy="5000625"/>
          </a:xfrm>
        </p:grpSpPr>
        <p:pic>
          <p:nvPicPr>
            <p:cNvPr id="3" name="Picture 2" descr="A graph of a graph showing the time and time&#10;&#10;Description automatically generated with medium confidence">
              <a:extLst>
                <a:ext uri="{FF2B5EF4-FFF2-40B4-BE49-F238E27FC236}">
                  <a16:creationId xmlns:a16="http://schemas.microsoft.com/office/drawing/2014/main" id="{C462AEA9-152B-9DE1-239C-C5C22E4AB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2250" y="928687"/>
              <a:ext cx="6667500" cy="500062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773ACB0-3942-C68C-7281-9A4BD71E9C2B}"/>
                </a:ext>
              </a:extLst>
            </p:cNvPr>
            <p:cNvSpPr/>
            <p:nvPr/>
          </p:nvSpPr>
          <p:spPr>
            <a:xfrm>
              <a:off x="8400915" y="1424609"/>
              <a:ext cx="739588" cy="387626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4E5492E-9452-A183-15D5-A641DC92F578}"/>
                </a:ext>
              </a:extLst>
            </p:cNvPr>
            <p:cNvCxnSpPr/>
            <p:nvPr/>
          </p:nvCxnSpPr>
          <p:spPr>
            <a:xfrm flipH="1">
              <a:off x="7531338" y="2343555"/>
              <a:ext cx="869577" cy="151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A graph with a red line and black lines&#10;&#10;Description automatically generated">
              <a:extLst>
                <a:ext uri="{FF2B5EF4-FFF2-40B4-BE49-F238E27FC236}">
                  <a16:creationId xmlns:a16="http://schemas.microsoft.com/office/drawing/2014/main" id="{EAC1B03F-C9E6-C8DC-E798-788A35C8E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7732" y="1829835"/>
              <a:ext cx="3234359" cy="24257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0853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F63B5B3-C45E-393A-DFB9-9EC009580E1D}"/>
              </a:ext>
            </a:extLst>
          </p:cNvPr>
          <p:cNvGrpSpPr/>
          <p:nvPr/>
        </p:nvGrpSpPr>
        <p:grpSpPr>
          <a:xfrm>
            <a:off x="2762250" y="928687"/>
            <a:ext cx="6667500" cy="5000625"/>
            <a:chOff x="2762250" y="928687"/>
            <a:chExt cx="6667500" cy="5000625"/>
          </a:xfrm>
        </p:grpSpPr>
        <p:pic>
          <p:nvPicPr>
            <p:cNvPr id="4" name="Picture 3" descr="A graph of a function&#10;&#10;Description automatically generated with medium confidence">
              <a:extLst>
                <a:ext uri="{FF2B5EF4-FFF2-40B4-BE49-F238E27FC236}">
                  <a16:creationId xmlns:a16="http://schemas.microsoft.com/office/drawing/2014/main" id="{ACE68CE1-A03B-CD4C-235F-FB8127186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2250" y="928687"/>
              <a:ext cx="6667500" cy="5000625"/>
            </a:xfrm>
            <a:prstGeom prst="rect">
              <a:avLst/>
            </a:prstGeom>
          </p:spPr>
        </p:pic>
        <p:pic>
          <p:nvPicPr>
            <p:cNvPr id="8" name="Picture 7" descr="A graph of a graph with a red line&#10;&#10;Description automatically generated">
              <a:extLst>
                <a:ext uri="{FF2B5EF4-FFF2-40B4-BE49-F238E27FC236}">
                  <a16:creationId xmlns:a16="http://schemas.microsoft.com/office/drawing/2014/main" id="{63C336D7-E677-D3C1-0E20-F4F381CAD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9172" y="1485279"/>
              <a:ext cx="3486150" cy="261461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FC8293D-1C6B-7CA8-365C-E2970C02CF2A}"/>
                </a:ext>
              </a:extLst>
            </p:cNvPr>
            <p:cNvSpPr/>
            <p:nvPr/>
          </p:nvSpPr>
          <p:spPr>
            <a:xfrm>
              <a:off x="8400915" y="1192697"/>
              <a:ext cx="739588" cy="401540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89C6E70-B9C3-2F52-BD3D-702DC93DE2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1338" y="2343555"/>
              <a:ext cx="869577" cy="151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07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0B09E9-9B5A-4C6A-3A22-D33D461FF644}"/>
              </a:ext>
            </a:extLst>
          </p:cNvPr>
          <p:cNvGrpSpPr/>
          <p:nvPr/>
        </p:nvGrpSpPr>
        <p:grpSpPr>
          <a:xfrm>
            <a:off x="3446318" y="1376855"/>
            <a:ext cx="5299364" cy="4298732"/>
            <a:chOff x="3446318" y="1376855"/>
            <a:chExt cx="5299364" cy="42987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95BB22-3067-3AE8-F8DC-B4097FBEC7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077" b="17241"/>
            <a:stretch/>
          </p:blipFill>
          <p:spPr>
            <a:xfrm>
              <a:off x="3446318" y="1376855"/>
              <a:ext cx="5299364" cy="429873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420B6F7-057F-C76C-111E-45CB891E32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818" t="31076" r="46799" b="26827"/>
            <a:stretch/>
          </p:blipFill>
          <p:spPr>
            <a:xfrm>
              <a:off x="4442831" y="2795752"/>
              <a:ext cx="1527045" cy="181828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428281-03C1-CDBC-E5AC-5942F5EDCAC8}"/>
                </a:ext>
              </a:extLst>
            </p:cNvPr>
            <p:cNvSpPr/>
            <p:nvPr/>
          </p:nvSpPr>
          <p:spPr>
            <a:xfrm>
              <a:off x="4309242" y="2137719"/>
              <a:ext cx="1429406" cy="3830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0E972D6-D928-E470-9D16-081755223266}"/>
                </a:ext>
              </a:extLst>
            </p:cNvPr>
            <p:cNvCxnSpPr>
              <a:cxnSpLocks/>
            </p:cNvCxnSpPr>
            <p:nvPr/>
          </p:nvCxnSpPr>
          <p:spPr>
            <a:xfrm>
              <a:off x="4771697" y="2547906"/>
              <a:ext cx="252248" cy="2373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0679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2066AD-21F6-5E13-DDD7-E8257EB66273}"/>
              </a:ext>
            </a:extLst>
          </p:cNvPr>
          <p:cNvGrpSpPr/>
          <p:nvPr/>
        </p:nvGrpSpPr>
        <p:grpSpPr>
          <a:xfrm>
            <a:off x="630622" y="1"/>
            <a:ext cx="10184524" cy="6858000"/>
            <a:chOff x="3446318" y="1376855"/>
            <a:chExt cx="5299364" cy="42987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33E0F8-1753-903C-BDCA-924A3C9231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077" b="17241"/>
            <a:stretch/>
          </p:blipFill>
          <p:spPr>
            <a:xfrm>
              <a:off x="3446318" y="1376855"/>
              <a:ext cx="5299364" cy="429873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A2BFB71-D7EF-FE34-BDD5-32F48D2FF1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818" t="31076" r="46799" b="26827"/>
            <a:stretch/>
          </p:blipFill>
          <p:spPr>
            <a:xfrm>
              <a:off x="4442831" y="2795752"/>
              <a:ext cx="1527045" cy="181828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74EC332-F644-C2D3-C9CB-F7AB91037740}"/>
                </a:ext>
              </a:extLst>
            </p:cNvPr>
            <p:cNvSpPr/>
            <p:nvPr/>
          </p:nvSpPr>
          <p:spPr>
            <a:xfrm>
              <a:off x="4309242" y="2137719"/>
              <a:ext cx="1429406" cy="3830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84863B1-DD08-2B01-C343-18A25F64F539}"/>
                </a:ext>
              </a:extLst>
            </p:cNvPr>
            <p:cNvCxnSpPr>
              <a:cxnSpLocks/>
            </p:cNvCxnSpPr>
            <p:nvPr/>
          </p:nvCxnSpPr>
          <p:spPr>
            <a:xfrm>
              <a:off x="4771697" y="2547906"/>
              <a:ext cx="252248" cy="2373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007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7DA0041-66ED-747D-90EA-B85B56415067}"/>
              </a:ext>
            </a:extLst>
          </p:cNvPr>
          <p:cNvGrpSpPr/>
          <p:nvPr/>
        </p:nvGrpSpPr>
        <p:grpSpPr>
          <a:xfrm>
            <a:off x="2540000" y="762000"/>
            <a:ext cx="7112000" cy="5334000"/>
            <a:chOff x="2540000" y="762000"/>
            <a:chExt cx="7112000" cy="5334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1D10D6A-1DFA-56B1-E582-3AD5027A5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0000" y="762000"/>
              <a:ext cx="7112000" cy="5334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981986F-0F55-4026-2573-22CED9A3B1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04" t="25113" r="9320" b="24777"/>
            <a:stretch/>
          </p:blipFill>
          <p:spPr>
            <a:xfrm>
              <a:off x="4643717" y="2164976"/>
              <a:ext cx="2904565" cy="224565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81EA9B-BC15-F1ED-8912-254831A53109}"/>
                </a:ext>
              </a:extLst>
            </p:cNvPr>
            <p:cNvSpPr/>
            <p:nvPr/>
          </p:nvSpPr>
          <p:spPr>
            <a:xfrm>
              <a:off x="8417859" y="1250576"/>
              <a:ext cx="739588" cy="424927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244DA7A-4064-0CDA-9869-F2E9EFF7EFDB}"/>
                </a:ext>
              </a:extLst>
            </p:cNvPr>
            <p:cNvCxnSpPr/>
            <p:nvPr/>
          </p:nvCxnSpPr>
          <p:spPr>
            <a:xfrm flipH="1">
              <a:off x="7493852" y="3375211"/>
              <a:ext cx="869577" cy="151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421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A8C70FBC-60B1-451E-7435-3D38BABFB722}"/>
              </a:ext>
            </a:extLst>
          </p:cNvPr>
          <p:cNvGrpSpPr/>
          <p:nvPr/>
        </p:nvGrpSpPr>
        <p:grpSpPr>
          <a:xfrm>
            <a:off x="2540000" y="762000"/>
            <a:ext cx="7112000" cy="5334000"/>
            <a:chOff x="2540000" y="762000"/>
            <a:chExt cx="7112000" cy="533400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B65C7EC-7FA5-7A7E-7BD9-59DCC4C10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0000" y="762000"/>
              <a:ext cx="7112000" cy="53340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6DC6D2F-96D0-E78F-AF2B-36271B6B07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069" t="24762" r="13642" b="22380"/>
            <a:stretch/>
          </p:blipFill>
          <p:spPr>
            <a:xfrm>
              <a:off x="4698149" y="2210440"/>
              <a:ext cx="2700309" cy="2329542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A086E1-8160-7DB5-4B62-7107BBB19526}"/>
                </a:ext>
              </a:extLst>
            </p:cNvPr>
            <p:cNvSpPr/>
            <p:nvPr/>
          </p:nvSpPr>
          <p:spPr>
            <a:xfrm>
              <a:off x="8417859" y="1250576"/>
              <a:ext cx="739588" cy="424927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1E47B8E-CCC9-4F3C-046E-E38744C65A3E}"/>
                </a:ext>
              </a:extLst>
            </p:cNvPr>
            <p:cNvCxnSpPr/>
            <p:nvPr/>
          </p:nvCxnSpPr>
          <p:spPr>
            <a:xfrm flipH="1">
              <a:off x="7493852" y="3375211"/>
              <a:ext cx="869577" cy="151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881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626620B-A7ED-CAE7-A157-B74470DCAB79}"/>
              </a:ext>
            </a:extLst>
          </p:cNvPr>
          <p:cNvGrpSpPr/>
          <p:nvPr/>
        </p:nvGrpSpPr>
        <p:grpSpPr>
          <a:xfrm>
            <a:off x="2289629" y="772886"/>
            <a:ext cx="7112000" cy="5334000"/>
            <a:chOff x="2289629" y="772886"/>
            <a:chExt cx="7112000" cy="5334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E931CFA-6A06-392D-1521-B0AC64ECF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9629" y="772886"/>
              <a:ext cx="7112000" cy="5334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82B0D42-AAE4-C110-F900-EBA47B1C8E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46" t="25714" r="19393" b="23016"/>
            <a:stretch/>
          </p:blipFill>
          <p:spPr>
            <a:xfrm>
              <a:off x="4148741" y="1763488"/>
              <a:ext cx="3048000" cy="271962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E1ED2F-1982-443F-C639-7B1D4C5A3D95}"/>
                </a:ext>
              </a:extLst>
            </p:cNvPr>
            <p:cNvSpPr/>
            <p:nvPr/>
          </p:nvSpPr>
          <p:spPr>
            <a:xfrm>
              <a:off x="8167488" y="992522"/>
              <a:ext cx="739588" cy="424927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69F81F9-F9E5-23C9-8E8D-683443E7F470}"/>
                </a:ext>
              </a:extLst>
            </p:cNvPr>
            <p:cNvCxnSpPr/>
            <p:nvPr/>
          </p:nvCxnSpPr>
          <p:spPr>
            <a:xfrm flipH="1">
              <a:off x="7243481" y="3386097"/>
              <a:ext cx="869577" cy="151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410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83525F50-BDA0-1E66-8F7E-D5EEDFCCFF61}"/>
              </a:ext>
            </a:extLst>
          </p:cNvPr>
          <p:cNvGrpSpPr/>
          <p:nvPr/>
        </p:nvGrpSpPr>
        <p:grpSpPr>
          <a:xfrm>
            <a:off x="2540000" y="762000"/>
            <a:ext cx="7112000" cy="5334000"/>
            <a:chOff x="2540000" y="762000"/>
            <a:chExt cx="7112000" cy="533400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9C1F21F-EA1D-7823-3074-523A1B7F1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0000" y="762000"/>
              <a:ext cx="7112000" cy="53340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81E579B-2A9A-D647-5D4D-1A368A512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555" t="25686" r="10754" b="25490"/>
            <a:stretch/>
          </p:blipFill>
          <p:spPr>
            <a:xfrm>
              <a:off x="4476464" y="1988884"/>
              <a:ext cx="3022510" cy="2366682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81F6C0-0BDA-7C16-3AA3-27F25BD733A3}"/>
                </a:ext>
              </a:extLst>
            </p:cNvPr>
            <p:cNvSpPr/>
            <p:nvPr/>
          </p:nvSpPr>
          <p:spPr>
            <a:xfrm>
              <a:off x="8422981" y="914400"/>
              <a:ext cx="739588" cy="451565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2C67EE5-EC51-DE9D-15F2-6B9BE3961248}"/>
                </a:ext>
              </a:extLst>
            </p:cNvPr>
            <p:cNvCxnSpPr/>
            <p:nvPr/>
          </p:nvCxnSpPr>
          <p:spPr>
            <a:xfrm flipH="1">
              <a:off x="7498974" y="3574355"/>
              <a:ext cx="869577" cy="151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6227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9C1F21F-EA1D-7823-3074-523A1B7F1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81E579B-2A9A-D647-5D4D-1A368A5127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55" t="25686" r="10754" b="25490"/>
          <a:stretch/>
        </p:blipFill>
        <p:spPr>
          <a:xfrm>
            <a:off x="4476464" y="1988884"/>
            <a:ext cx="3022510" cy="236668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381F6C0-0BDA-7C16-3AA3-27F25BD733A3}"/>
              </a:ext>
            </a:extLst>
          </p:cNvPr>
          <p:cNvSpPr/>
          <p:nvPr/>
        </p:nvSpPr>
        <p:spPr>
          <a:xfrm>
            <a:off x="8422981" y="914400"/>
            <a:ext cx="739588" cy="4515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C67EE5-EC51-DE9D-15F2-6B9BE3961248}"/>
              </a:ext>
            </a:extLst>
          </p:cNvPr>
          <p:cNvCxnSpPr/>
          <p:nvPr/>
        </p:nvCxnSpPr>
        <p:spPr>
          <a:xfrm flipH="1">
            <a:off x="7498974" y="3574355"/>
            <a:ext cx="869577" cy="151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959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A89C214-5E35-DF5F-41D7-9E692CE94932}"/>
              </a:ext>
            </a:extLst>
          </p:cNvPr>
          <p:cNvGrpSpPr/>
          <p:nvPr/>
        </p:nvGrpSpPr>
        <p:grpSpPr>
          <a:xfrm>
            <a:off x="2762250" y="928687"/>
            <a:ext cx="6667500" cy="5000625"/>
            <a:chOff x="2762250" y="928687"/>
            <a:chExt cx="6667500" cy="5000625"/>
          </a:xfrm>
        </p:grpSpPr>
        <p:pic>
          <p:nvPicPr>
            <p:cNvPr id="11" name="Picture 10" descr="A graph of a graph showing the same number of points&#10;&#10;Description automatically generated with medium confidence">
              <a:extLst>
                <a:ext uri="{FF2B5EF4-FFF2-40B4-BE49-F238E27FC236}">
                  <a16:creationId xmlns:a16="http://schemas.microsoft.com/office/drawing/2014/main" id="{3CDF7EF5-3C68-C5C1-FE66-F86BB683B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2250" y="928687"/>
              <a:ext cx="6667500" cy="5000625"/>
            </a:xfrm>
            <a:prstGeom prst="rect">
              <a:avLst/>
            </a:prstGeom>
          </p:spPr>
        </p:pic>
        <p:pic>
          <p:nvPicPr>
            <p:cNvPr id="13" name="Picture 12" descr="A graph of a graph with a red line&#10;&#10;Description automatically generated">
              <a:extLst>
                <a:ext uri="{FF2B5EF4-FFF2-40B4-BE49-F238E27FC236}">
                  <a16:creationId xmlns:a16="http://schemas.microsoft.com/office/drawing/2014/main" id="{32569FA0-7D4D-14CA-2363-E554B17B7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0324" y="1863175"/>
              <a:ext cx="2942581" cy="2206936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141E40-4817-7F85-E675-8DFAA3839616}"/>
                </a:ext>
              </a:extLst>
            </p:cNvPr>
            <p:cNvSpPr/>
            <p:nvPr/>
          </p:nvSpPr>
          <p:spPr>
            <a:xfrm>
              <a:off x="8250703" y="1046922"/>
              <a:ext cx="739588" cy="451565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B597AA3-7CF0-E107-C573-B71684F15025}"/>
                </a:ext>
              </a:extLst>
            </p:cNvPr>
            <p:cNvCxnSpPr/>
            <p:nvPr/>
          </p:nvCxnSpPr>
          <p:spPr>
            <a:xfrm flipH="1">
              <a:off x="7202905" y="2759346"/>
              <a:ext cx="869577" cy="151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5520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3048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Yufei</dc:creator>
  <cp:lastModifiedBy>yufei wu</cp:lastModifiedBy>
  <cp:revision>3</cp:revision>
  <cp:lastPrinted>2023-06-05T16:37:33Z</cp:lastPrinted>
  <dcterms:created xsi:type="dcterms:W3CDTF">2023-06-05T16:27:23Z</dcterms:created>
  <dcterms:modified xsi:type="dcterms:W3CDTF">2024-01-05T03:31:59Z</dcterms:modified>
</cp:coreProperties>
</file>