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0"/>
  </p:normalViewPr>
  <p:slideViewPr>
    <p:cSldViewPr snapToGrid="0">
      <p:cViewPr varScale="1">
        <p:scale>
          <a:sx n="95" d="100"/>
          <a:sy n="95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06DF-2D23-FF5A-E711-015808D1C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EEBA6-EECA-73C0-F632-AF82FA041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7355-3F95-823F-4761-70030508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AB67-5670-1DA7-5792-2FA6628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4F0A-862D-BB66-40E2-CC0336F0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ED7E-DB4B-D7DE-895E-E7C222D0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AB58-FF7F-230E-58B2-53964AC31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4B81-56CE-EB81-C0BD-209071BD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C4AC-912D-5BF4-9361-0536CFF8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3142-D5FF-6270-90BD-808F6CE5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CF184-629C-7F56-413E-58B88542A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6E274-AC08-832F-A0BB-747EC60FC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D6FC-4961-9E34-EAB1-34C86701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B4C1-E79C-C90C-94F0-9815D3B4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F753-0DFA-1414-0457-1E6AD57A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0AF1-02A5-7AD0-5922-0245E85C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9121-A3F4-2951-2EC7-921960C6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AFAF-817F-EA7A-A3A7-3D18C523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95A75-0906-7C41-6942-386EF2AD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4105-293E-65E7-2DD7-37A63347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BF77-A420-EE95-85D6-3F5BDCA7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1F131-5D9B-4EA4-961D-5AF70949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0EFD-F9C7-CE66-FD94-DE69393E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FE82-E33E-2A07-3EAE-BB9C2B02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C930-E7D0-E18C-44F6-4296765A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7E93-8B91-F9F8-D21B-2EF15A22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901A-81C3-44B0-F34F-DC8851AD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4F171-043B-8454-DEFF-BC9FF0908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9C81-575F-73C5-9421-4A215656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D0778-24A3-B5FA-A92B-0F3C01FB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6DAD6-6CA0-B073-8FA9-C02975E5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64D0-5E1A-6783-847A-4CBCA905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07084-5E52-2D82-BFB5-B8D84514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EA9AB-19AA-D2CF-7B04-F30B982B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29A35-6793-BDDC-F7B3-1AEF06879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758CC-6831-3874-8AA5-884710AA6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E9065-4457-7A8E-91BE-CEF9D57B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6C6D9-4E2F-321E-9C2E-BBB223D1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F3996-7C87-7BE2-89F8-D0A04EDD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C667-41DD-425A-2CD1-E1E63BA4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D52CA-A9AE-146F-F10B-280805D3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59AE4-9FD3-B8C2-AF96-D4E7C921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38E1F-EAF6-4B46-86AA-D515F3C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21319-D1D9-71AC-2885-0403751F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68207-F99A-07A6-C691-2962625A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BA45E-EF27-6449-563A-C1C38272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6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68A-A017-4B24-D53B-310C5657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F38A-26FE-2F70-BF67-ED9AB55B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223D9-76C1-7C84-C382-F17F341C1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3CC0-7A00-F7DD-DCA9-3C071056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0734-4C00-ACED-ED37-6449933E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B1E73-A6CC-774B-5DFB-AC3FACC5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2EE9-E67A-BF85-49F7-5C1B76B7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82246-44DD-AE41-368D-C96538D74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EACC-17D0-09A6-E70E-FCFC9B1FE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D31FD-14F6-5F12-3095-EC7D95CB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14C4F-F64E-908D-083C-E28642B9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6CCC-D739-AB25-7210-1FCE9772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99897-BF33-5A1F-193B-C367FA7A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9D38-2E60-30BB-0523-322DCC27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6622-F6F7-FFA1-0514-5974E2CCF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13BC-F02E-E549-BF57-8ADABA443617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FEF8-4887-0E56-E830-105EC13E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2071-7500-A7DE-D43E-A02F09433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71D1-CBFB-4A43-9535-8DDF9C5B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FC88-E6CA-4F9E-F243-28968E77E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62AD5-F7EE-CD71-6095-2FB082625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0B09E9-9B5A-4C6A-3A22-D33D461FF644}"/>
              </a:ext>
            </a:extLst>
          </p:cNvPr>
          <p:cNvGrpSpPr/>
          <p:nvPr/>
        </p:nvGrpSpPr>
        <p:grpSpPr>
          <a:xfrm>
            <a:off x="3446318" y="1376855"/>
            <a:ext cx="5299364" cy="4298732"/>
            <a:chOff x="3446318" y="1376855"/>
            <a:chExt cx="5299364" cy="4298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95BB22-3067-3AE8-F8DC-B4097FBEC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077" b="17241"/>
            <a:stretch/>
          </p:blipFill>
          <p:spPr>
            <a:xfrm>
              <a:off x="3446318" y="1376855"/>
              <a:ext cx="5299364" cy="42987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20B6F7-057F-C76C-111E-45CB891E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18" t="31076" r="46799" b="26827"/>
            <a:stretch/>
          </p:blipFill>
          <p:spPr>
            <a:xfrm>
              <a:off x="4442831" y="2795752"/>
              <a:ext cx="1527045" cy="181828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428281-03C1-CDBC-E5AC-5942F5EDCAC8}"/>
                </a:ext>
              </a:extLst>
            </p:cNvPr>
            <p:cNvSpPr/>
            <p:nvPr/>
          </p:nvSpPr>
          <p:spPr>
            <a:xfrm>
              <a:off x="4309242" y="2137719"/>
              <a:ext cx="1429406" cy="3830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E972D6-D928-E470-9D16-081755223266}"/>
                </a:ext>
              </a:extLst>
            </p:cNvPr>
            <p:cNvCxnSpPr>
              <a:cxnSpLocks/>
            </p:cNvCxnSpPr>
            <p:nvPr/>
          </p:nvCxnSpPr>
          <p:spPr>
            <a:xfrm>
              <a:off x="4771697" y="2547906"/>
              <a:ext cx="252248" cy="237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067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2066AD-21F6-5E13-DDD7-E8257EB66273}"/>
              </a:ext>
            </a:extLst>
          </p:cNvPr>
          <p:cNvGrpSpPr/>
          <p:nvPr/>
        </p:nvGrpSpPr>
        <p:grpSpPr>
          <a:xfrm>
            <a:off x="630622" y="1"/>
            <a:ext cx="10184524" cy="6858000"/>
            <a:chOff x="3446318" y="1376855"/>
            <a:chExt cx="5299364" cy="4298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33E0F8-1753-903C-BDCA-924A3C923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077" b="17241"/>
            <a:stretch/>
          </p:blipFill>
          <p:spPr>
            <a:xfrm>
              <a:off x="3446318" y="1376855"/>
              <a:ext cx="5299364" cy="429873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2BFB71-D7EF-FE34-BDD5-32F48D2FF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818" t="31076" r="46799" b="26827"/>
            <a:stretch/>
          </p:blipFill>
          <p:spPr>
            <a:xfrm>
              <a:off x="4442831" y="2795752"/>
              <a:ext cx="1527045" cy="181828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4EC332-F644-C2D3-C9CB-F7AB91037740}"/>
                </a:ext>
              </a:extLst>
            </p:cNvPr>
            <p:cNvSpPr/>
            <p:nvPr/>
          </p:nvSpPr>
          <p:spPr>
            <a:xfrm>
              <a:off x="4309242" y="2137719"/>
              <a:ext cx="1429406" cy="3830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863B1-DD08-2B01-C343-18A25F64F539}"/>
                </a:ext>
              </a:extLst>
            </p:cNvPr>
            <p:cNvCxnSpPr>
              <a:cxnSpLocks/>
            </p:cNvCxnSpPr>
            <p:nvPr/>
          </p:nvCxnSpPr>
          <p:spPr>
            <a:xfrm>
              <a:off x="4771697" y="2547906"/>
              <a:ext cx="252248" cy="237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07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DA0041-66ED-747D-90EA-B85B56415067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D10D6A-1DFA-56B1-E582-3AD5027A5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81986F-0F55-4026-2573-22CED9A3B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04" t="25113" r="9320" b="24777"/>
            <a:stretch/>
          </p:blipFill>
          <p:spPr>
            <a:xfrm>
              <a:off x="4643717" y="2164976"/>
              <a:ext cx="2904565" cy="22456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81EA9B-BC15-F1ED-8912-254831A53109}"/>
                </a:ext>
              </a:extLst>
            </p:cNvPr>
            <p:cNvSpPr/>
            <p:nvPr/>
          </p:nvSpPr>
          <p:spPr>
            <a:xfrm>
              <a:off x="8417859" y="1250576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44DA7A-4064-0CDA-9869-F2E9EFF7EFDB}"/>
                </a:ext>
              </a:extLst>
            </p:cNvPr>
            <p:cNvCxnSpPr/>
            <p:nvPr/>
          </p:nvCxnSpPr>
          <p:spPr>
            <a:xfrm flipH="1">
              <a:off x="7493852" y="3375211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2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8C70FBC-60B1-451E-7435-3D38BABFB722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B65C7EC-7FA5-7A7E-7BD9-59DCC4C10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6DC6D2F-96D0-E78F-AF2B-36271B6B0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69" t="24762" r="13642" b="22380"/>
            <a:stretch/>
          </p:blipFill>
          <p:spPr>
            <a:xfrm>
              <a:off x="4698149" y="2210440"/>
              <a:ext cx="2700309" cy="232954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A086E1-8160-7DB5-4B62-7107BBB19526}"/>
                </a:ext>
              </a:extLst>
            </p:cNvPr>
            <p:cNvSpPr/>
            <p:nvPr/>
          </p:nvSpPr>
          <p:spPr>
            <a:xfrm>
              <a:off x="8417859" y="1250576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1E47B8E-CCC9-4F3C-046E-E38744C65A3E}"/>
                </a:ext>
              </a:extLst>
            </p:cNvPr>
            <p:cNvCxnSpPr/>
            <p:nvPr/>
          </p:nvCxnSpPr>
          <p:spPr>
            <a:xfrm flipH="1">
              <a:off x="7493852" y="3375211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81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626620B-A7ED-CAE7-A157-B74470DCAB79}"/>
              </a:ext>
            </a:extLst>
          </p:cNvPr>
          <p:cNvGrpSpPr/>
          <p:nvPr/>
        </p:nvGrpSpPr>
        <p:grpSpPr>
          <a:xfrm>
            <a:off x="2289629" y="772886"/>
            <a:ext cx="7112000" cy="5334000"/>
            <a:chOff x="2289629" y="772886"/>
            <a:chExt cx="7112000" cy="5334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E931CFA-6A06-392D-1521-B0AC64ECF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629" y="772886"/>
              <a:ext cx="7112000" cy="5334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2B0D42-AAE4-C110-F900-EBA47B1C8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6" t="25714" r="19393" b="23016"/>
            <a:stretch/>
          </p:blipFill>
          <p:spPr>
            <a:xfrm>
              <a:off x="4148741" y="1763488"/>
              <a:ext cx="3048000" cy="271962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E1ED2F-1982-443F-C639-7B1D4C5A3D95}"/>
                </a:ext>
              </a:extLst>
            </p:cNvPr>
            <p:cNvSpPr/>
            <p:nvPr/>
          </p:nvSpPr>
          <p:spPr>
            <a:xfrm>
              <a:off x="8167488" y="992522"/>
              <a:ext cx="739588" cy="4249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69F81F9-F9E5-23C9-8E8D-683443E7F470}"/>
                </a:ext>
              </a:extLst>
            </p:cNvPr>
            <p:cNvCxnSpPr/>
            <p:nvPr/>
          </p:nvCxnSpPr>
          <p:spPr>
            <a:xfrm flipH="1">
              <a:off x="7243481" y="3386097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10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525F50-BDA0-1E66-8F7E-D5EEDFCCFF61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9C1F21F-EA1D-7823-3074-523A1B7F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81E579B-2A9A-D647-5D4D-1A368A512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55" t="25686" r="10754" b="25490"/>
            <a:stretch/>
          </p:blipFill>
          <p:spPr>
            <a:xfrm>
              <a:off x="4476464" y="1988884"/>
              <a:ext cx="3022510" cy="236668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1F6C0-0BDA-7C16-3AA3-27F25BD733A3}"/>
                </a:ext>
              </a:extLst>
            </p:cNvPr>
            <p:cNvSpPr/>
            <p:nvPr/>
          </p:nvSpPr>
          <p:spPr>
            <a:xfrm>
              <a:off x="8422981" y="914400"/>
              <a:ext cx="739588" cy="4515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C67EE5-EC51-DE9D-15F2-6B9BE3961248}"/>
                </a:ext>
              </a:extLst>
            </p:cNvPr>
            <p:cNvCxnSpPr/>
            <p:nvPr/>
          </p:nvCxnSpPr>
          <p:spPr>
            <a:xfrm flipH="1">
              <a:off x="7498974" y="3574355"/>
              <a:ext cx="869577" cy="151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622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Yufei</dc:creator>
  <cp:lastModifiedBy>Wu, Yufei</cp:lastModifiedBy>
  <cp:revision>1</cp:revision>
  <cp:lastPrinted>2023-06-05T16:37:33Z</cp:lastPrinted>
  <dcterms:created xsi:type="dcterms:W3CDTF">2023-06-05T16:27:23Z</dcterms:created>
  <dcterms:modified xsi:type="dcterms:W3CDTF">2023-06-07T12:58:05Z</dcterms:modified>
</cp:coreProperties>
</file>