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6" r:id="rId3"/>
    <p:sldId id="265" r:id="rId4"/>
    <p:sldId id="264" r:id="rId5"/>
    <p:sldId id="26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222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0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66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4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6/28/2020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172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3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10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34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7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4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37" r:id="rId6"/>
    <p:sldLayoutId id="2147483733" r:id="rId7"/>
    <p:sldLayoutId id="2147483734" r:id="rId8"/>
    <p:sldLayoutId id="2147483735" r:id="rId9"/>
    <p:sldLayoutId id="2147483736" r:id="rId10"/>
    <p:sldLayoutId id="214748373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28C77745-BB46-4B68-BFDD-33BA5BD03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5161" r="1" b="8782"/>
          <a:stretch/>
        </p:blipFill>
        <p:spPr>
          <a:xfrm>
            <a:off x="0" y="10"/>
            <a:ext cx="12188952" cy="6857990"/>
          </a:xfrm>
          <a:prstGeom prst="rect">
            <a:avLst/>
          </a:prstGeom>
        </p:spPr>
      </p:pic>
      <p:grpSp>
        <p:nvGrpSpPr>
          <p:cNvPr id="17" name="Group 10">
            <a:extLst>
              <a:ext uri="{FF2B5EF4-FFF2-40B4-BE49-F238E27FC236}">
                <a16:creationId xmlns:a16="http://schemas.microsoft.com/office/drawing/2014/main" id="{B331CCB1-0D68-44E3-B5A2-C3301B35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52574" y="1272209"/>
            <a:ext cx="5147826" cy="4839241"/>
            <a:chOff x="6892268" y="1497535"/>
            <a:chExt cx="4908132" cy="461391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CC700D5-9809-43F4-89D5-7DBBCB0DC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997148" y="1733385"/>
              <a:ext cx="4588058" cy="4141760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7163242-6303-46DC-BAC1-2A204F061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139134" y="1901498"/>
              <a:ext cx="4245803" cy="3840480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05C4C40-D70E-4C4F-B228-98A0A613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892268" y="1497535"/>
              <a:ext cx="4908132" cy="461391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22D7CF9-A3D9-4FB1-9BDF-7E0EC0DD3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9764" y="2247663"/>
            <a:ext cx="3691581" cy="2186393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FA9BE0-0AB4-419D-90A2-C20F63C09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6701" y="4434056"/>
            <a:ext cx="3247403" cy="678633"/>
          </a:xfrm>
        </p:spPr>
        <p:txBody>
          <a:bodyPr anchor="t">
            <a:normAutofit/>
          </a:bodyPr>
          <a:lstStyle/>
          <a:p>
            <a:pPr algn="ctr"/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20181746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박준성</a:t>
            </a:r>
          </a:p>
        </p:txBody>
      </p:sp>
    </p:spTree>
    <p:extLst>
      <p:ext uri="{BB962C8B-B14F-4D97-AF65-F5344CB8AC3E}">
        <p14:creationId xmlns:p14="http://schemas.microsoft.com/office/powerpoint/2010/main" val="1891567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총알피하기 닷지1.9 (Dodge 1.9)">
            <a:extLst>
              <a:ext uri="{FF2B5EF4-FFF2-40B4-BE49-F238E27FC236}">
                <a16:creationId xmlns:a16="http://schemas.microsoft.com/office/drawing/2014/main" id="{B582ECBC-FDE9-4D25-96FB-5C21320D9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3877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2">
            <a:extLst>
              <a:ext uri="{FF2B5EF4-FFF2-40B4-BE49-F238E27FC236}">
                <a16:creationId xmlns:a16="http://schemas.microsoft.com/office/drawing/2014/main" id="{9464CAC9-1139-4F37-BAC7-8D23B350A780}"/>
              </a:ext>
            </a:extLst>
          </p:cNvPr>
          <p:cNvSpPr txBox="1">
            <a:spLocks/>
          </p:cNvSpPr>
          <p:nvPr/>
        </p:nvSpPr>
        <p:spPr>
          <a:xfrm>
            <a:off x="8476488" y="1503910"/>
            <a:ext cx="3230625" cy="16879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닷지만들기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77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대형, 컴퓨터, 노트북, 테이블이(가) 표시된 사진&#10;&#10;자동 생성된 설명">
            <a:extLst>
              <a:ext uri="{FF2B5EF4-FFF2-40B4-BE49-F238E27FC236}">
                <a16:creationId xmlns:a16="http://schemas.microsoft.com/office/drawing/2014/main" id="{95A885A1-741A-42C1-BA73-3267967E27B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6" r="3766"/>
          <a:stretch>
            <a:fillRect/>
          </a:stretch>
        </p:blipFill>
        <p:spPr>
          <a:xfrm>
            <a:off x="0" y="0"/>
            <a:ext cx="8181975" cy="6925138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BB5AE584-68B7-452A-9581-8FC35DF1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게임화면</a:t>
            </a:r>
          </a:p>
        </p:txBody>
      </p:sp>
    </p:spTree>
    <p:extLst>
      <p:ext uri="{BB962C8B-B14F-4D97-AF65-F5344CB8AC3E}">
        <p14:creationId xmlns:p14="http://schemas.microsoft.com/office/powerpoint/2010/main" val="58185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텍스트, 사진, 주차장, 표지판이(가) 표시된 사진&#10;&#10;자동 생성된 설명">
            <a:extLst>
              <a:ext uri="{FF2B5EF4-FFF2-40B4-BE49-F238E27FC236}">
                <a16:creationId xmlns:a16="http://schemas.microsoft.com/office/drawing/2014/main" id="{A30CB41A-73BA-4B90-8395-C56D3629D34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9" b="7469"/>
          <a:stretch>
            <a:fillRect/>
          </a:stretch>
        </p:blipFill>
        <p:spPr/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0A001F27-DEAE-4218-9F63-9B9151BC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전체적인 프로그램 설계</a:t>
            </a:r>
          </a:p>
        </p:txBody>
      </p:sp>
    </p:spTree>
    <p:extLst>
      <p:ext uri="{BB962C8B-B14F-4D97-AF65-F5344CB8AC3E}">
        <p14:creationId xmlns:p14="http://schemas.microsoft.com/office/powerpoint/2010/main" val="331964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F21554D-0555-4A48-B359-1BEBF1EBE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243325" cy="6858000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DF9EA4EE-7FEC-4507-82FB-92E354CB2CA3}"/>
              </a:ext>
            </a:extLst>
          </p:cNvPr>
          <p:cNvSpPr txBox="1">
            <a:spLocks/>
          </p:cNvSpPr>
          <p:nvPr/>
        </p:nvSpPr>
        <p:spPr>
          <a:xfrm>
            <a:off x="8476488" y="1503910"/>
            <a:ext cx="3230625" cy="16879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물의 이동</a:t>
            </a:r>
          </a:p>
        </p:txBody>
      </p:sp>
    </p:spTree>
    <p:extLst>
      <p:ext uri="{BB962C8B-B14F-4D97-AF65-F5344CB8AC3E}">
        <p14:creationId xmlns:p14="http://schemas.microsoft.com/office/powerpoint/2010/main" val="83238733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302441"/>
      </a:dk2>
      <a:lt2>
        <a:srgbClr val="E5E8E2"/>
      </a:lt2>
      <a:accent1>
        <a:srgbClr val="A991CB"/>
      </a:accent1>
      <a:accent2>
        <a:srgbClr val="7979C0"/>
      </a:accent2>
      <a:accent3>
        <a:srgbClr val="8CA6C9"/>
      </a:accent3>
      <a:accent4>
        <a:srgbClr val="73ABB7"/>
      </a:accent4>
      <a:accent5>
        <a:srgbClr val="7CAEA2"/>
      </a:accent5>
      <a:accent6>
        <a:srgbClr val="6FB185"/>
      </a:accent6>
      <a:hlink>
        <a:srgbClr val="738A54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</Words>
  <Application>Microsoft Office PowerPoint</Application>
  <PresentationFormat>와이드스크린</PresentationFormat>
  <Paragraphs>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Meiryo</vt:lpstr>
      <vt:lpstr>Arial</vt:lpstr>
      <vt:lpstr>Corbel</vt:lpstr>
      <vt:lpstr>SketchLinesVTI</vt:lpstr>
      <vt:lpstr>Project</vt:lpstr>
      <vt:lpstr>PowerPoint 프레젠테이션</vt:lpstr>
      <vt:lpstr>게임화면</vt:lpstr>
      <vt:lpstr>전체적인 프로그램 설계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박 준성</dc:creator>
  <cp:lastModifiedBy>박 준성</cp:lastModifiedBy>
  <cp:revision>4</cp:revision>
  <dcterms:created xsi:type="dcterms:W3CDTF">2020-06-28T13:16:59Z</dcterms:created>
  <dcterms:modified xsi:type="dcterms:W3CDTF">2020-06-28T14:13:50Z</dcterms:modified>
</cp:coreProperties>
</file>