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0F70-C4CF-6548-A2B8-9E1ACF88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7A880-DDF6-BB1D-352F-CE61A02F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08BE-D4AC-FE89-7947-9434663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292D-A556-DB84-5035-2B126BB6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5279-A411-A3BD-7808-BC51C76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888B-9F5E-C253-8E76-8733BCD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525E-5EBF-81DC-38C3-98C1B949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0DA8-04F5-FC33-8704-E7586B87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9200-10C2-0842-3042-6E1C8214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7D83-6647-A52F-0BFC-8C29BE4A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BDC21-CDDD-EE4D-780B-AC7B305D4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2C191-6F90-9F31-C5A4-7311F80E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ABA-6000-18ED-0A07-77B93362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4033-A6AC-0573-2D22-3A7F4722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1676-47E9-D546-9D1C-456604E2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4026-8B4B-4620-2A25-8E48BB1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76E5-26DC-EBAF-A73F-22178406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325E6-17A0-0493-61EC-0F048A0F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30F20-8849-6E7F-2F16-F8E0AA27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9A6E-1BB3-D1C9-E82A-3BBB58C1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C55-037A-D9C4-B30B-DD96FFEB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67113-F91E-BAD4-148D-604B4CB9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0A00-ABE3-6155-BB0C-7FDA7D73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B596-B256-9022-346C-59AF4F57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D833-7F17-A02F-4B0B-F3D726C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4C05-C848-D03C-918D-51836D4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68A0-D6EB-39EF-7820-1AEE4D2D2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40C3-34F5-3EB0-3C27-74BD9F12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07BF3-3AAA-5D2A-437F-FDB4097B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B820B-92E0-06A5-F39A-A2648E6A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F5E72-43A7-64DC-7587-16044FC6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D190-0956-F334-25AA-E3DC92E3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98CE-C5EE-F496-A0F6-5419D342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9C6E7-81E6-6983-A05C-F616EFA7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A47A7-49D9-4662-EC37-678139605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64E3E-4DF9-DCF0-2A48-9064AAECE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72FF2-8AFA-D2F1-B340-99A4430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5F75E-8B95-1680-C428-FD8D889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A0FEB-3271-9E97-A7C7-A57BF26A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6984-C943-252A-F084-DAF41DB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16381-11C2-DACF-4998-93A97037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493D0-4929-AAD6-1615-E4189BAB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CFC09-0806-DD88-BBE5-44CA534E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788BC-75C5-382D-919D-A103042E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C91B5-CCFF-C912-74BB-55AB33B4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C862-B98F-9AE7-38FB-04C949D6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70D-ACA1-8729-F93C-B2ACC14D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D8E4-BA1B-352C-7E98-106CEA28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19147-2516-2725-2B9B-6949D3CF6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F1941-9ADF-8FF2-C2BE-0DF8C0E3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B55D-2C11-9A81-6755-B3290D65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6D5D5-33BE-C2D6-9797-BE34A53D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858-56A0-E759-3AC3-0D925627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2EAD-28C7-3766-2601-0A492FF1E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3162-AF71-DFE9-49B4-156FE9D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AE93A-4AD6-FEB8-A997-8EE1846E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70DE-A2B0-B5BD-BC32-C6062D92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06171-5CBC-63B3-7897-5FD478AA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BA729-B079-DBB2-6CB7-1E6C5AA4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5FE5-5E25-13D4-121D-2ABBB237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5B99-BD8C-7081-187B-02CB8EBEA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BE37-505F-4FAD-85EF-F5C7A71544A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CA2-ACB0-747C-8B4C-97FA86B7C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9896-C24C-3BF0-6F3B-C951EC0A5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24FB-5871-9325-AF4F-3E23B52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32" y="365125"/>
            <a:ext cx="10823268" cy="1325563"/>
          </a:xfrm>
        </p:spPr>
        <p:txBody>
          <a:bodyPr/>
          <a:lstStyle/>
          <a:p>
            <a:r>
              <a:rPr lang="en-US" dirty="0"/>
              <a:t>Mathematics - Magnetostriction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2D3E6-EC55-F830-56A3-A075241F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55" y="2616549"/>
            <a:ext cx="5588287" cy="95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99CA-AE45-25DF-156C-8BD9D052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55" y="4352349"/>
            <a:ext cx="2343270" cy="482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8B66C5-D8DF-16EC-8D6D-66C5AE854A31}"/>
              </a:ext>
            </a:extLst>
          </p:cNvPr>
          <p:cNvSpPr txBox="1"/>
          <p:nvPr/>
        </p:nvSpPr>
        <p:spPr>
          <a:xfrm>
            <a:off x="530532" y="2154884"/>
            <a:ext cx="654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Magnetostriction from “ideal” demagnetized 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918E8C-C311-7DAD-86B3-30E578BD0A66}"/>
                  </a:ext>
                </a:extLst>
              </p:cNvPr>
              <p:cNvSpPr txBox="1"/>
              <p:nvPr/>
            </p:nvSpPr>
            <p:spPr>
              <a:xfrm>
                <a:off x="530532" y="3575448"/>
                <a:ext cx="878766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an isotropic material at an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the magnetization direction: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918E8C-C311-7DAD-86B3-30E578BD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32" y="3575448"/>
                <a:ext cx="8787662" cy="738664"/>
              </a:xfrm>
              <a:prstGeom prst="rect">
                <a:avLst/>
              </a:prstGeom>
              <a:blipFill>
                <a:blip r:embed="rId4"/>
                <a:stretch>
                  <a:fillRect l="-1040" t="-6612" r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CE3BD38-D662-3A0D-A0CD-516D273E4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194" y="1558829"/>
            <a:ext cx="2940201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65B9-4A09-4F6F-F523-97C8F2F1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– Magnetic Moment Dynamics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23344-E99B-12A6-3676-F803F8A1302B}"/>
              </a:ext>
            </a:extLst>
          </p:cNvPr>
          <p:cNvSpPr txBox="1"/>
          <p:nvPr/>
        </p:nvSpPr>
        <p:spPr>
          <a:xfrm>
            <a:off x="838200" y="1690688"/>
            <a:ext cx="427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Landau-</a:t>
            </a:r>
            <a:r>
              <a:rPr lang="en-US" sz="2400" dirty="0" err="1"/>
              <a:t>Lifshitz</a:t>
            </a:r>
            <a:r>
              <a:rPr lang="en-US" sz="2400" dirty="0"/>
              <a:t>-Gilbert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6101E-20C6-8891-6068-21CA7493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1" y="2294026"/>
            <a:ext cx="5581937" cy="93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3D985-067F-9641-DE05-DBAEA541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46" y="2354354"/>
            <a:ext cx="952549" cy="819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CC5CC3-06C9-8344-7402-047D6104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93" y="2589316"/>
            <a:ext cx="1295467" cy="349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FB72029-BE55-59B0-92E8-7CEB96B6A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75546"/>
                <a:ext cx="7535238" cy="32615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an adjustable damping parameter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400" dirty="0"/>
                  <a:t> is the magnetization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400" dirty="0"/>
                  <a:t> is the effective magnetic field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is the spectroscopic splitting factor of an electron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=1.6×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the electron charge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=9.1×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400" dirty="0"/>
                  <a:t> is the electron mass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is the speed of light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FB72029-BE55-59B0-92E8-7CEB96B6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75546"/>
                <a:ext cx="7535238" cy="3261560"/>
              </a:xfrm>
              <a:blipFill>
                <a:blip r:embed="rId5"/>
                <a:stretch>
                  <a:fillRect l="-1133" t="-2617" b="-3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5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BA6-B387-F90D-00C0-52BC85F2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23"/>
            <a:ext cx="10515600" cy="1325563"/>
          </a:xfrm>
        </p:spPr>
        <p:txBody>
          <a:bodyPr/>
          <a:lstStyle/>
          <a:p>
            <a:r>
              <a:rPr lang="en-US" dirty="0"/>
              <a:t>Model Equations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63F8-C10A-7606-3DB8-501CA466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2660"/>
            <a:ext cx="10515600" cy="28402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Two-dimensional</a:t>
            </a:r>
          </a:p>
          <a:p>
            <a:r>
              <a:rPr lang="en-US" sz="2400" dirty="0"/>
              <a:t>Isotropic and Homogeneous material</a:t>
            </a:r>
          </a:p>
          <a:p>
            <a:r>
              <a:rPr lang="en-US" sz="2400" dirty="0"/>
              <a:t>Instantaneous magnetic moment response</a:t>
            </a:r>
          </a:p>
          <a:p>
            <a:r>
              <a:rPr lang="en-US" sz="2400" dirty="0"/>
              <a:t>Magnetic moment does not contribute to torque</a:t>
            </a:r>
          </a:p>
          <a:p>
            <a:r>
              <a:rPr lang="en-US" sz="2400" dirty="0"/>
              <a:t>Single domain (very small area - 0.1mm to 1mm dimensions)</a:t>
            </a:r>
          </a:p>
          <a:p>
            <a:r>
              <a:rPr lang="en-US" sz="2400" dirty="0"/>
              <a:t>Uni-directional, uniform, alternating magnetic field, which is in the same direction as the strain measurement axis.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BF11C-488C-8D20-F180-851EA0DA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489" y="1529285"/>
            <a:ext cx="4102311" cy="3543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DE531-6DFD-D070-372B-433494168543}"/>
                  </a:ext>
                </a:extLst>
              </p:cNvPr>
              <p:cNvSpPr txBox="1"/>
              <p:nvPr/>
            </p:nvSpPr>
            <p:spPr>
              <a:xfrm>
                <a:off x="10099497" y="1690688"/>
                <a:ext cx="44037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DE531-6DFD-D070-372B-433494168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497" y="1690688"/>
                <a:ext cx="440377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089A3-9568-85A6-4DE0-D274097AC066}"/>
                  </a:ext>
                </a:extLst>
              </p:cNvPr>
              <p:cNvSpPr txBox="1"/>
              <p:nvPr/>
            </p:nvSpPr>
            <p:spPr>
              <a:xfrm>
                <a:off x="10950108" y="2558144"/>
                <a:ext cx="403692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089A3-9568-85A6-4DE0-D274097A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108" y="2558144"/>
                <a:ext cx="403692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D62306-0032-316E-0F50-8A38EDDC52DA}"/>
                  </a:ext>
                </a:extLst>
              </p:cNvPr>
              <p:cNvSpPr txBox="1"/>
              <p:nvPr/>
            </p:nvSpPr>
            <p:spPr>
              <a:xfrm>
                <a:off x="9800262" y="2908336"/>
                <a:ext cx="598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D62306-0032-316E-0F50-8A38EDDC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262" y="2908336"/>
                <a:ext cx="598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E7949A-FD8F-60D8-B9FA-734A8F1A3BF3}"/>
                  </a:ext>
                </a:extLst>
              </p:cNvPr>
              <p:cNvSpPr txBox="1"/>
              <p:nvPr/>
            </p:nvSpPr>
            <p:spPr>
              <a:xfrm>
                <a:off x="10937926" y="3395609"/>
                <a:ext cx="382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E7949A-FD8F-60D8-B9FA-734A8F1A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926" y="3395609"/>
                <a:ext cx="3827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F9E3D0-4F8A-DB23-4CC9-F44AFDB1A873}"/>
                  </a:ext>
                </a:extLst>
              </p:cNvPr>
              <p:cNvSpPr txBox="1"/>
              <p:nvPr/>
            </p:nvSpPr>
            <p:spPr>
              <a:xfrm>
                <a:off x="8967619" y="1950708"/>
                <a:ext cx="3536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F9E3D0-4F8A-DB23-4CC9-F44AFDB1A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19" y="1950708"/>
                <a:ext cx="35366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09CEF4-B1B8-30A0-C1A2-EDBD76953E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740" y="1236759"/>
            <a:ext cx="5757300" cy="24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3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A7B228-2F3A-A522-5B09-6E34AF1AE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44238"/>
            <a:ext cx="10515600" cy="527901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0D4A4D-86B5-D281-41F2-326D712F6F96}"/>
              </a:ext>
            </a:extLst>
          </p:cNvPr>
          <p:cNvSpPr/>
          <p:nvPr/>
        </p:nvSpPr>
        <p:spPr>
          <a:xfrm>
            <a:off x="4078840" y="1500027"/>
            <a:ext cx="205484" cy="339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DD47B-8F85-AECF-F796-9BF477CA4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15426"/>
            <a:ext cx="10515600" cy="5325523"/>
          </a:xfrm>
        </p:spPr>
      </p:pic>
    </p:spTree>
    <p:extLst>
      <p:ext uri="{BB962C8B-B14F-4D97-AF65-F5344CB8AC3E}">
        <p14:creationId xmlns:p14="http://schemas.microsoft.com/office/powerpoint/2010/main" val="16280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73BA4-0DAF-E094-8565-D41C38CA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5194"/>
            <a:ext cx="10515600" cy="51777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25F0B-DFFA-18B1-9E3F-867451257C91}"/>
              </a:ext>
            </a:extLst>
          </p:cNvPr>
          <p:cNvSpPr/>
          <p:nvPr/>
        </p:nvSpPr>
        <p:spPr>
          <a:xfrm>
            <a:off x="3524036" y="5044612"/>
            <a:ext cx="215758" cy="246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462D9-A760-33D9-2025-090F9036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1711"/>
            <a:ext cx="10515600" cy="5147579"/>
          </a:xfrm>
        </p:spPr>
      </p:pic>
    </p:spTree>
    <p:extLst>
      <p:ext uri="{BB962C8B-B14F-4D97-AF65-F5344CB8AC3E}">
        <p14:creationId xmlns:p14="http://schemas.microsoft.com/office/powerpoint/2010/main" val="9472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F351E-3E94-C3E4-CEF7-6BBFD4085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0194"/>
            <a:ext cx="10515600" cy="5409649"/>
          </a:xfrm>
        </p:spPr>
      </p:pic>
    </p:spTree>
    <p:extLst>
      <p:ext uri="{BB962C8B-B14F-4D97-AF65-F5344CB8AC3E}">
        <p14:creationId xmlns:p14="http://schemas.microsoft.com/office/powerpoint/2010/main" val="194591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Mathematics - Magnetostriction</vt:lpstr>
      <vt:lpstr>Mathematics – Magnetic Moment Dynamics</vt:lpstr>
      <vt:lpstr>Model Equations and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Magnetostriction</dc:title>
  <dc:creator>Tomas Snyder</dc:creator>
  <cp:lastModifiedBy>Tomas Snyder</cp:lastModifiedBy>
  <cp:revision>2</cp:revision>
  <dcterms:created xsi:type="dcterms:W3CDTF">2023-03-02T02:10:09Z</dcterms:created>
  <dcterms:modified xsi:type="dcterms:W3CDTF">2023-03-02T17:23:40Z</dcterms:modified>
</cp:coreProperties>
</file>