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8E5-058B-402F-B252-344C39CA1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7BCB-0F96-49F1-BB1C-924E04181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D8FE-7EE7-418E-8597-5F2327AB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58D0-A0EF-45BE-8B69-B54F51EC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E61B-DBD8-4F58-ABDC-8366AE3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8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1B47-8A44-468C-94F4-9345E1E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E1745-A45D-4714-96FE-1194DDEE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F81E-0682-4C6C-B106-497166CD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80E6-F886-4CFD-9C5D-8A2E58C2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C710-B692-436C-B04A-2A795D73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58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B3885-8EA8-474A-82C3-734CD918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567D-68CB-4644-B8BB-1B9D8DA0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ED5-179B-4327-AF50-7525325F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2526-FB96-4A0F-8E4E-4D666399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E08E-8146-42F5-88E7-35044D63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89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AF7-962F-4371-B301-67CCDC4D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DAE9-E0D6-4A4E-B3F6-5D540A38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0D41-7338-42C4-9256-9AF1F1E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23A-40E2-4375-B9AB-B64E1DC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2672-D027-433A-9780-81B0E06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E92-D7A7-461D-8DBF-3BB9A76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198A-900D-48D5-90AA-7BB58A7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051B-563A-4CFB-BDD2-03F996D4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4BF4-F85E-4F13-8EF8-843A73B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B85C-5B13-45A1-B822-21579DE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BE1E-E216-4511-A56F-94A0D77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C00F-48C0-4405-9331-82C83C83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649B-7CD9-434D-B236-A2559449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B3F6-56F8-486B-A62D-251C1C76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FF8A-027F-40E5-B926-5039E352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FF14-3DF9-4421-917A-E1E0A40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591-D702-4225-82B9-FE160EF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ADD2-7436-48C9-A328-ED546D44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2802-CE72-45A9-8FB7-2276A8D8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FAB91-DE2F-4EF1-927B-D9AEE8F40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025ED-A5AC-4802-8EF9-9881E0B99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75BF-53AB-4869-9235-A7CFD852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8B-1B88-42ED-9666-CB5124D9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BF2C-ADE5-495D-BAB7-64E5980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1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3E26-3F12-4C7C-9A18-AAB2E88C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7C0D9-EEF6-43EC-991E-84A6AC24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04A6-19E3-4EB1-9E82-D545ADBC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995E6-3769-4CDC-B91B-31D7803B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2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6917B-EB51-45B6-9C52-E78CAF0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4924E-D9EE-42FA-BAF0-2FF7970B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F1D7-864B-4B74-A20E-736BCB65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8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23A-9D37-49B9-B432-47544695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453-9B1E-4254-9BB9-322C2DF0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DD8C-1F1F-4C9D-A13A-C94767B2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28096-1B57-4C56-ACD8-4D8B1094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8149-612F-4FAB-B777-E1083E09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1956-0FEF-4A80-A246-2692ABD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5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6ACF-22C4-494D-AF51-E6B60E1C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CBFF-1C90-4B83-9A57-524C8DC67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2B1F5-4938-46B0-AFB9-CD1127D9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8053-B132-4FD2-A949-5E5C621E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60846-AC1C-4763-805B-B253CDE8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F298-C68B-4065-B43F-90FBABE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4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C1E8B-BF39-4AA6-B3C6-5153D5D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2519-39D3-462A-88B9-F9345942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FA5-55DF-4991-A87D-B637213E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1A5F-BDD3-4AA1-A763-C2448EF4901C}" type="datetimeFigureOut">
              <a:rPr lang="en-SG" smtClean="0"/>
              <a:t>25/3/2021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5B8D-E079-4E1A-B3D6-E841A737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82CD-6396-4FB2-BCDD-DD18ADAB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FA330-5418-48B0-8B67-E9692A63699D}"/>
              </a:ext>
            </a:extLst>
          </p:cNvPr>
          <p:cNvSpPr/>
          <p:nvPr/>
        </p:nvSpPr>
        <p:spPr>
          <a:xfrm>
            <a:off x="6165541" y="852255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Auth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6CBCE-D1B4-43D5-82A0-C47651428BBC}"/>
              </a:ext>
            </a:extLst>
          </p:cNvPr>
          <p:cNvSpPr/>
          <p:nvPr/>
        </p:nvSpPr>
        <p:spPr>
          <a:xfrm>
            <a:off x="6189215" y="1965293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Config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E6C35-B9A9-4F9A-8F0D-8B0564F9F006}"/>
              </a:ext>
            </a:extLst>
          </p:cNvPr>
          <p:cNvSpPr/>
          <p:nvPr/>
        </p:nvSpPr>
        <p:spPr>
          <a:xfrm>
            <a:off x="3494842" y="30783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47847-C6C5-4D90-9245-1F4845E8E054}"/>
              </a:ext>
            </a:extLst>
          </p:cNvPr>
          <p:cNvSpPr/>
          <p:nvPr/>
        </p:nvSpPr>
        <p:spPr>
          <a:xfrm>
            <a:off x="948431" y="30783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CC345-47AD-4A8B-AA7D-AA260076A276}"/>
              </a:ext>
            </a:extLst>
          </p:cNvPr>
          <p:cNvSpPr/>
          <p:nvPr/>
        </p:nvSpPr>
        <p:spPr>
          <a:xfrm>
            <a:off x="6189215" y="30783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Order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22C73-CC0D-49A3-A82C-B5BB1DD1FB97}"/>
              </a:ext>
            </a:extLst>
          </p:cNvPr>
          <p:cNvSpPr/>
          <p:nvPr/>
        </p:nvSpPr>
        <p:spPr>
          <a:xfrm>
            <a:off x="6189215" y="4191371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Catalog</a:t>
            </a:r>
            <a:r>
              <a:rPr lang="en-SG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A0FDD-FF8C-4921-83D8-12AC54B1B71D}"/>
              </a:ext>
            </a:extLst>
          </p:cNvPr>
          <p:cNvSpPr/>
          <p:nvPr/>
        </p:nvSpPr>
        <p:spPr>
          <a:xfrm>
            <a:off x="6189215" y="5304409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Review Service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71FAC-6FA7-4AB4-9406-67771D9555C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08050" y="3429000"/>
            <a:ext cx="4867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759046-203C-41CC-8326-9BCEFB28014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554461" y="1202923"/>
            <a:ext cx="611080" cy="22260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B78E3-AFA8-4821-9E02-1D0EC9F5D1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554461" y="2315961"/>
            <a:ext cx="634754" cy="1113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598C00-8AA6-4B23-8BDF-DB78E6A872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54461" y="3429000"/>
            <a:ext cx="6347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A02AC6-05B2-4C29-8B1E-511CFF6643E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554461" y="3429000"/>
            <a:ext cx="634754" cy="1113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2676F-17BE-431B-AA0E-844F167784A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54461" y="3429000"/>
            <a:ext cx="634754" cy="22260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CAB8141E-D22E-47CB-B7B0-D057020DD36B}"/>
              </a:ext>
            </a:extLst>
          </p:cNvPr>
          <p:cNvSpPr/>
          <p:nvPr/>
        </p:nvSpPr>
        <p:spPr>
          <a:xfrm>
            <a:off x="10093911" y="730630"/>
            <a:ext cx="710214" cy="94458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22243969-1389-4FD2-9A3D-2D59B9B6B2FC}"/>
              </a:ext>
            </a:extLst>
          </p:cNvPr>
          <p:cNvSpPr/>
          <p:nvPr/>
        </p:nvSpPr>
        <p:spPr>
          <a:xfrm>
            <a:off x="10093911" y="1843668"/>
            <a:ext cx="710214" cy="94458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67F10565-B776-4DF3-AC8E-4B8B36E51343}"/>
              </a:ext>
            </a:extLst>
          </p:cNvPr>
          <p:cNvSpPr/>
          <p:nvPr/>
        </p:nvSpPr>
        <p:spPr>
          <a:xfrm>
            <a:off x="10093911" y="2956706"/>
            <a:ext cx="710214" cy="94458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34F5759-4669-4F36-8564-DD760160AD2E}"/>
              </a:ext>
            </a:extLst>
          </p:cNvPr>
          <p:cNvSpPr/>
          <p:nvPr/>
        </p:nvSpPr>
        <p:spPr>
          <a:xfrm>
            <a:off x="10093911" y="4069744"/>
            <a:ext cx="710214" cy="94458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A51C8193-33CA-476D-98BA-1C24AD7562E9}"/>
              </a:ext>
            </a:extLst>
          </p:cNvPr>
          <p:cNvSpPr/>
          <p:nvPr/>
        </p:nvSpPr>
        <p:spPr>
          <a:xfrm>
            <a:off x="10120545" y="5182785"/>
            <a:ext cx="710214" cy="94458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8302C4-9E7A-45A5-9CF4-86C3AD2027A7}"/>
              </a:ext>
            </a:extLst>
          </p:cNvPr>
          <p:cNvCxnSpPr>
            <a:cxnSpLocks/>
            <a:stCxn id="4" idx="3"/>
            <a:endCxn id="32" idx="2"/>
          </p:cNvCxnSpPr>
          <p:nvPr/>
        </p:nvCxnSpPr>
        <p:spPr>
          <a:xfrm>
            <a:off x="8225160" y="1202923"/>
            <a:ext cx="18687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BCFD5F-86F4-4C80-9B83-3353F0FC99EA}"/>
              </a:ext>
            </a:extLst>
          </p:cNvPr>
          <p:cNvCxnSpPr>
            <a:cxnSpLocks/>
          </p:cNvCxnSpPr>
          <p:nvPr/>
        </p:nvCxnSpPr>
        <p:spPr>
          <a:xfrm>
            <a:off x="8225159" y="2315960"/>
            <a:ext cx="18687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797C5C-12D4-4F19-8813-1789F2273D75}"/>
              </a:ext>
            </a:extLst>
          </p:cNvPr>
          <p:cNvCxnSpPr>
            <a:cxnSpLocks/>
          </p:cNvCxnSpPr>
          <p:nvPr/>
        </p:nvCxnSpPr>
        <p:spPr>
          <a:xfrm>
            <a:off x="8225159" y="3411610"/>
            <a:ext cx="18687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075AFE-0F7A-40B1-B35F-BB644FAFE92F}"/>
              </a:ext>
            </a:extLst>
          </p:cNvPr>
          <p:cNvCxnSpPr>
            <a:cxnSpLocks/>
          </p:cNvCxnSpPr>
          <p:nvPr/>
        </p:nvCxnSpPr>
        <p:spPr>
          <a:xfrm>
            <a:off x="8248834" y="4542036"/>
            <a:ext cx="18687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712DA-392E-444A-ADA2-32F24A6A83A5}"/>
              </a:ext>
            </a:extLst>
          </p:cNvPr>
          <p:cNvCxnSpPr>
            <a:cxnSpLocks/>
          </p:cNvCxnSpPr>
          <p:nvPr/>
        </p:nvCxnSpPr>
        <p:spPr>
          <a:xfrm>
            <a:off x="8248834" y="5655077"/>
            <a:ext cx="18687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4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BDE8D0-3FDA-44B6-89A9-8192419F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7669"/>
              </p:ext>
            </p:extLst>
          </p:nvPr>
        </p:nvGraphicFramePr>
        <p:xfrm>
          <a:off x="460652" y="542112"/>
          <a:ext cx="11311138" cy="3600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154">
                  <a:extLst>
                    <a:ext uri="{9D8B030D-6E8A-4147-A177-3AD203B41FA5}">
                      <a16:colId xmlns:a16="http://schemas.microsoft.com/office/drawing/2014/main" val="2683670425"/>
                    </a:ext>
                  </a:extLst>
                </a:gridCol>
                <a:gridCol w="9507984">
                  <a:extLst>
                    <a:ext uri="{9D8B030D-6E8A-4147-A177-3AD203B41FA5}">
                      <a16:colId xmlns:a16="http://schemas.microsoft.com/office/drawing/2014/main" val="3236831932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374478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7306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Auth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998037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Config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36528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Order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9929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Catalog</a:t>
                      </a:r>
                      <a:r>
                        <a:rPr lang="en-SG" dirty="0"/>
                        <a:t>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289959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Review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6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Quah Jie Ren</dc:creator>
  <cp:lastModifiedBy>Jonathan Quah Jie Ren</cp:lastModifiedBy>
  <cp:revision>23</cp:revision>
  <dcterms:created xsi:type="dcterms:W3CDTF">2021-03-25T15:11:12Z</dcterms:created>
  <dcterms:modified xsi:type="dcterms:W3CDTF">2021-03-26T12:33:54Z</dcterms:modified>
</cp:coreProperties>
</file>