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B65053-AE6D-47D5-A384-D8086C420E28}" type="datetimeFigureOut">
              <a:rPr lang="en-SG" smtClean="0"/>
              <a:t>4/4/2021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0069F1-02AE-4770-8223-0B6814907F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79117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Other services</a:t>
            </a:r>
          </a:p>
          <a:p>
            <a:r>
              <a:rPr lang="en-SG" dirty="0"/>
              <a:t>- Customer Reviews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069F1-02AE-4770-8223-0B6814907FAD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4934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EF8E5-058B-402F-B252-344C39CA1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567BCB-0F96-49F1-BB1C-924E04181F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BD8FE-7EE7-418E-8597-5F2327AB0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1A5F-BDD3-4AA1-A763-C2448EF4901C}" type="datetimeFigureOut">
              <a:rPr lang="en-SG" smtClean="0"/>
              <a:t>4/4/2021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D58D0-A0EF-45BE-8B69-B54F51EC6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9E61B-DBD8-4F58-ABDC-8366AE35C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EE52-18EE-4067-A54E-F2BC66F4B14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8859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C1B47-8A44-468C-94F4-9345E1E75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7E1745-A45D-4714-96FE-1194DDEE8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AF81E-0682-4C6C-B106-497166CD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1A5F-BDD3-4AA1-A763-C2448EF4901C}" type="datetimeFigureOut">
              <a:rPr lang="en-SG" smtClean="0"/>
              <a:t>4/4/2021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680E6-F886-4CFD-9C5D-8A2E58C2F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CC710-B692-436C-B04A-2A795D730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EE52-18EE-4067-A54E-F2BC66F4B14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9580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DB3885-8EA8-474A-82C3-734CD91801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A6567D-68CB-4644-B8BB-1B9D8DA02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65ED5-179B-4327-AF50-7525325F4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1A5F-BDD3-4AA1-A763-C2448EF4901C}" type="datetimeFigureOut">
              <a:rPr lang="en-SG" smtClean="0"/>
              <a:t>4/4/2021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22526-FB96-4A0F-8E4E-4D666399D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DE08E-8146-42F5-88E7-35044D635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EE52-18EE-4067-A54E-F2BC66F4B14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01896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02AF7-962F-4371-B301-67CCDC4D0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BDAE9-E0D6-4A4E-B3F6-5D540A38F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C0D41-7338-42C4-9256-9AF1F1EEC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1A5F-BDD3-4AA1-A763-C2448EF4901C}" type="datetimeFigureOut">
              <a:rPr lang="en-SG" smtClean="0"/>
              <a:t>4/4/2021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3F23A-40E2-4375-B9AB-B64E1DC62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12672-D027-433A-9780-81B0E06BD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EE52-18EE-4067-A54E-F2BC66F4B14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8652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8FE92-D7A7-461D-8DBF-3BB9A76A1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0198A-900D-48D5-90AA-7BB58A798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1051B-563A-4CFB-BDD2-03F996D48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1A5F-BDD3-4AA1-A763-C2448EF4901C}" type="datetimeFigureOut">
              <a:rPr lang="en-SG" smtClean="0"/>
              <a:t>4/4/2021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E4BF4-F85E-4F13-8EF8-843A73B9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FB85C-5B13-45A1-B822-21579DED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EE52-18EE-4067-A54E-F2BC66F4B14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1752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4BE1E-E216-4511-A56F-94A0D772A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8C00F-48C0-4405-9331-82C83C8377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2649B-7CD9-434D-B236-A25594491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F1B3F6-56F8-486B-A62D-251C1C76D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1A5F-BDD3-4AA1-A763-C2448EF4901C}" type="datetimeFigureOut">
              <a:rPr lang="en-SG" smtClean="0"/>
              <a:t>4/4/2021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0FF8A-027F-40E5-B926-5039E352B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5FF14-3DF9-4421-917A-E1E0A4075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EE52-18EE-4067-A54E-F2BC66F4B14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90895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5F591-D702-4225-82B9-FE160EF18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8ADD2-7436-48C9-A328-ED546D442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E2802-CE72-45A9-8FB7-2276A8D89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3FAB91-DE2F-4EF1-927B-D9AEE8F402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0025ED-A5AC-4802-8EF9-9881E0B99B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0275BF-53AB-4869-9235-A7CFD8522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1A5F-BDD3-4AA1-A763-C2448EF4901C}" type="datetimeFigureOut">
              <a:rPr lang="en-SG" smtClean="0"/>
              <a:t>4/4/2021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45848B-1B88-42ED-9666-CB5124D9B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BBBF2C-ADE5-495D-BAB7-64E5980E9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EE52-18EE-4067-A54E-F2BC66F4B14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75157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83E26-3F12-4C7C-9A18-AAB2E88C2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F7C0D9-EEF6-43EC-991E-84A6AC247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1A5F-BDD3-4AA1-A763-C2448EF4901C}" type="datetimeFigureOut">
              <a:rPr lang="en-SG" smtClean="0"/>
              <a:t>4/4/2021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5104A6-19E3-4EB1-9E82-D545ADBC9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4995E6-3769-4CDC-B91B-31D7803B3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EE52-18EE-4067-A54E-F2BC66F4B14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39277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26917B-EB51-45B6-9C52-E78CAF024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1A5F-BDD3-4AA1-A763-C2448EF4901C}" type="datetimeFigureOut">
              <a:rPr lang="en-SG" smtClean="0"/>
              <a:t>4/4/2021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34924E-D9EE-42FA-BAF0-2FF7970BE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8DF1D7-864B-4B74-A20E-736BCB65E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EE52-18EE-4067-A54E-F2BC66F4B14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63871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FB23A-9D37-49B9-B432-47544695B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64453-9B1E-4254-9BB9-322C2DF04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47DD8C-1F1F-4C9D-A13A-C94767B20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528096-1B57-4C56-ACD8-4D8B10945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1A5F-BDD3-4AA1-A763-C2448EF4901C}" type="datetimeFigureOut">
              <a:rPr lang="en-SG" smtClean="0"/>
              <a:t>4/4/2021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5C8149-612F-4FAB-B777-E1083E09B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51956-0FEF-4A80-A246-2692ABD37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EE52-18EE-4067-A54E-F2BC66F4B14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7511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E6ACF-22C4-494D-AF51-E6B60E1CE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5CCBFF-1C90-4B83-9A57-524C8DC671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92B1F5-4938-46B0-AFB9-CD1127D93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398053-B132-4FD2-A949-5E5C621E0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1A5F-BDD3-4AA1-A763-C2448EF4901C}" type="datetimeFigureOut">
              <a:rPr lang="en-SG" smtClean="0"/>
              <a:t>4/4/2021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360846-AC1C-4763-805B-B253CDE85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0F298-C68B-4065-B43F-90FBABE3F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EE52-18EE-4067-A54E-F2BC66F4B14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541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C1E8B-BF39-4AA6-B3C6-5153D5D2E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12519-39D3-462A-88B9-F93459425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1EFA5-55DF-4991-A87D-B637213E87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71A5F-BDD3-4AA1-A763-C2448EF4901C}" type="datetimeFigureOut">
              <a:rPr lang="en-SG" smtClean="0"/>
              <a:t>4/4/2021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55B8D-E079-4E1A-B3D6-E841A737EA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D82CD-6396-4FB2-BCDD-DD18ADAB6B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0EE52-18EE-4067-A54E-F2BC66F4B14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361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2FA330-5418-48B0-8B67-E9692A63699D}"/>
              </a:ext>
            </a:extLst>
          </p:cNvPr>
          <p:cNvSpPr/>
          <p:nvPr/>
        </p:nvSpPr>
        <p:spPr>
          <a:xfrm>
            <a:off x="5574991" y="661755"/>
            <a:ext cx="2059619" cy="70133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Auth Service</a:t>
            </a:r>
          </a:p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66CBCE-D1B4-43D5-82A0-C47651428BBC}"/>
              </a:ext>
            </a:extLst>
          </p:cNvPr>
          <p:cNvSpPr/>
          <p:nvPr/>
        </p:nvSpPr>
        <p:spPr>
          <a:xfrm>
            <a:off x="5598665" y="1774793"/>
            <a:ext cx="2059619" cy="70133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Config Service</a:t>
            </a:r>
          </a:p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7E6C35-B9A9-4F9A-8F0D-8B0564F9F006}"/>
              </a:ext>
            </a:extLst>
          </p:cNvPr>
          <p:cNvSpPr/>
          <p:nvPr/>
        </p:nvSpPr>
        <p:spPr>
          <a:xfrm>
            <a:off x="2904292" y="2887832"/>
            <a:ext cx="2059619" cy="70133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API Gateway</a:t>
            </a:r>
          </a:p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B47847-C6C5-4D90-9245-1F4845E8E054}"/>
              </a:ext>
            </a:extLst>
          </p:cNvPr>
          <p:cNvSpPr/>
          <p:nvPr/>
        </p:nvSpPr>
        <p:spPr>
          <a:xfrm>
            <a:off x="357881" y="2887832"/>
            <a:ext cx="2059619" cy="70133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Mobile App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4CC345-47AD-4A8B-AA7D-AA260076A276}"/>
              </a:ext>
            </a:extLst>
          </p:cNvPr>
          <p:cNvSpPr/>
          <p:nvPr/>
        </p:nvSpPr>
        <p:spPr>
          <a:xfrm>
            <a:off x="5598665" y="2887832"/>
            <a:ext cx="2059619" cy="70133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Order Service</a:t>
            </a:r>
          </a:p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C22C73-CC0D-49A3-A82C-B5BB1DD1FB97}"/>
              </a:ext>
            </a:extLst>
          </p:cNvPr>
          <p:cNvSpPr/>
          <p:nvPr/>
        </p:nvSpPr>
        <p:spPr>
          <a:xfrm>
            <a:off x="5598665" y="4000871"/>
            <a:ext cx="2059619" cy="70133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>
                <a:solidFill>
                  <a:schemeClr val="tx1"/>
                </a:solidFill>
              </a:rPr>
              <a:t>Catalog</a:t>
            </a:r>
            <a:r>
              <a:rPr lang="en-SG" dirty="0">
                <a:solidFill>
                  <a:schemeClr val="tx1"/>
                </a:solidFill>
              </a:rPr>
              <a:t> Service</a:t>
            </a:r>
          </a:p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AA0FDD-FF8C-4921-83D8-12AC54B1B71D}"/>
              </a:ext>
            </a:extLst>
          </p:cNvPr>
          <p:cNvSpPr/>
          <p:nvPr/>
        </p:nvSpPr>
        <p:spPr>
          <a:xfrm>
            <a:off x="5598665" y="5113909"/>
            <a:ext cx="2059619" cy="70133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Basket Service</a:t>
            </a:r>
          </a:p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AA71FAC-6FA7-4AB4-9406-67771D9555C3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2417500" y="3238500"/>
            <a:ext cx="4867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5759046-203C-41CC-8326-9BCEFB280146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 flipV="1">
            <a:off x="4963911" y="1012423"/>
            <a:ext cx="611080" cy="22260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7B78E3-AFA8-4821-9E02-1D0EC9F5D1B2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 flipV="1">
            <a:off x="4963911" y="2125461"/>
            <a:ext cx="634754" cy="11130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B598C00-8AA6-4B23-8BDF-DB78E6A872D4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4963911" y="3238500"/>
            <a:ext cx="6347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4A02AC6-05B2-4C29-8B1E-511CFF6643E3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4963911" y="3238500"/>
            <a:ext cx="634754" cy="11130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B22676F-17BE-431B-AA0E-844F167784AA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4963911" y="3238500"/>
            <a:ext cx="634754" cy="22260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Cylinder 31">
            <a:extLst>
              <a:ext uri="{FF2B5EF4-FFF2-40B4-BE49-F238E27FC236}">
                <a16:creationId xmlns:a16="http://schemas.microsoft.com/office/drawing/2014/main" id="{CAB8141E-D22E-47CB-B7B0-D057020DD36B}"/>
              </a:ext>
            </a:extLst>
          </p:cNvPr>
          <p:cNvSpPr/>
          <p:nvPr/>
        </p:nvSpPr>
        <p:spPr>
          <a:xfrm>
            <a:off x="8362365" y="464827"/>
            <a:ext cx="527320" cy="701336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800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B8302C4-9E7A-45A5-9CF4-86C3AD2027A7}"/>
              </a:ext>
            </a:extLst>
          </p:cNvPr>
          <p:cNvCxnSpPr>
            <a:cxnSpLocks/>
          </p:cNvCxnSpPr>
          <p:nvPr/>
        </p:nvCxnSpPr>
        <p:spPr>
          <a:xfrm>
            <a:off x="7624500" y="840973"/>
            <a:ext cx="7378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Cylinder 44">
            <a:extLst>
              <a:ext uri="{FF2B5EF4-FFF2-40B4-BE49-F238E27FC236}">
                <a16:creationId xmlns:a16="http://schemas.microsoft.com/office/drawing/2014/main" id="{9512F0E5-10E9-4B7E-8D1B-739DDC9D903F}"/>
              </a:ext>
            </a:extLst>
          </p:cNvPr>
          <p:cNvSpPr/>
          <p:nvPr/>
        </p:nvSpPr>
        <p:spPr>
          <a:xfrm>
            <a:off x="10168433" y="636276"/>
            <a:ext cx="727755" cy="5133333"/>
          </a:xfrm>
          <a:prstGeom prst="can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Event Bus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5843CDA-8D06-4F88-B7B0-2D4016CE3A93}"/>
              </a:ext>
            </a:extLst>
          </p:cNvPr>
          <p:cNvCxnSpPr/>
          <p:nvPr/>
        </p:nvCxnSpPr>
        <p:spPr>
          <a:xfrm>
            <a:off x="7634610" y="1248791"/>
            <a:ext cx="2533824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Cylinder 47">
            <a:extLst>
              <a:ext uri="{FF2B5EF4-FFF2-40B4-BE49-F238E27FC236}">
                <a16:creationId xmlns:a16="http://schemas.microsoft.com/office/drawing/2014/main" id="{975B8C93-D24D-4F21-A304-1B07B4FA9D75}"/>
              </a:ext>
            </a:extLst>
          </p:cNvPr>
          <p:cNvSpPr/>
          <p:nvPr/>
        </p:nvSpPr>
        <p:spPr>
          <a:xfrm>
            <a:off x="8386039" y="1562374"/>
            <a:ext cx="527320" cy="701336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6E50683-D755-4AF5-9E1D-AAC4E67474E9}"/>
              </a:ext>
            </a:extLst>
          </p:cNvPr>
          <p:cNvCxnSpPr>
            <a:cxnSpLocks/>
          </p:cNvCxnSpPr>
          <p:nvPr/>
        </p:nvCxnSpPr>
        <p:spPr>
          <a:xfrm>
            <a:off x="7648174" y="1938520"/>
            <a:ext cx="7378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377ED02-5D72-477B-966D-2C9273F6F816}"/>
              </a:ext>
            </a:extLst>
          </p:cNvPr>
          <p:cNvCxnSpPr/>
          <p:nvPr/>
        </p:nvCxnSpPr>
        <p:spPr>
          <a:xfrm>
            <a:off x="7658284" y="2346338"/>
            <a:ext cx="2533824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Cylinder 50">
            <a:extLst>
              <a:ext uri="{FF2B5EF4-FFF2-40B4-BE49-F238E27FC236}">
                <a16:creationId xmlns:a16="http://schemas.microsoft.com/office/drawing/2014/main" id="{7997A340-679D-417D-802C-A98A804C0AF0}"/>
              </a:ext>
            </a:extLst>
          </p:cNvPr>
          <p:cNvSpPr/>
          <p:nvPr/>
        </p:nvSpPr>
        <p:spPr>
          <a:xfrm>
            <a:off x="8386039" y="2659922"/>
            <a:ext cx="527320" cy="701336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1FC1903-88D4-409A-9943-19690B2B3E6C}"/>
              </a:ext>
            </a:extLst>
          </p:cNvPr>
          <p:cNvCxnSpPr>
            <a:cxnSpLocks/>
          </p:cNvCxnSpPr>
          <p:nvPr/>
        </p:nvCxnSpPr>
        <p:spPr>
          <a:xfrm>
            <a:off x="7648174" y="3036068"/>
            <a:ext cx="7378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B9DB09E-7993-4766-9B48-77BC9B5B8CAC}"/>
              </a:ext>
            </a:extLst>
          </p:cNvPr>
          <p:cNvCxnSpPr/>
          <p:nvPr/>
        </p:nvCxnSpPr>
        <p:spPr>
          <a:xfrm>
            <a:off x="7658284" y="3443886"/>
            <a:ext cx="2533824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AF9E884-FF43-444C-B615-0F4452225E84}"/>
              </a:ext>
            </a:extLst>
          </p:cNvPr>
          <p:cNvCxnSpPr>
            <a:cxnSpLocks/>
          </p:cNvCxnSpPr>
          <p:nvPr/>
        </p:nvCxnSpPr>
        <p:spPr>
          <a:xfrm>
            <a:off x="7648174" y="4178026"/>
            <a:ext cx="7378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5A92439-C509-4B37-B938-5F51216021AD}"/>
              </a:ext>
            </a:extLst>
          </p:cNvPr>
          <p:cNvCxnSpPr/>
          <p:nvPr/>
        </p:nvCxnSpPr>
        <p:spPr>
          <a:xfrm>
            <a:off x="7658284" y="4585844"/>
            <a:ext cx="2533824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Cylinder 56">
            <a:extLst>
              <a:ext uri="{FF2B5EF4-FFF2-40B4-BE49-F238E27FC236}">
                <a16:creationId xmlns:a16="http://schemas.microsoft.com/office/drawing/2014/main" id="{EA12F07A-4A99-44C3-A5C5-33F8AE5BDCF5}"/>
              </a:ext>
            </a:extLst>
          </p:cNvPr>
          <p:cNvSpPr/>
          <p:nvPr/>
        </p:nvSpPr>
        <p:spPr>
          <a:xfrm>
            <a:off x="8386039" y="4898062"/>
            <a:ext cx="527320" cy="701336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758C2BE-74A0-451E-8886-CFB5261D0507}"/>
              </a:ext>
            </a:extLst>
          </p:cNvPr>
          <p:cNvCxnSpPr>
            <a:cxnSpLocks/>
          </p:cNvCxnSpPr>
          <p:nvPr/>
        </p:nvCxnSpPr>
        <p:spPr>
          <a:xfrm>
            <a:off x="7648174" y="5274208"/>
            <a:ext cx="7378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AA184CD-BDFF-4407-BBE0-E09DF4F5A4ED}"/>
              </a:ext>
            </a:extLst>
          </p:cNvPr>
          <p:cNvCxnSpPr/>
          <p:nvPr/>
        </p:nvCxnSpPr>
        <p:spPr>
          <a:xfrm>
            <a:off x="7658284" y="5682026"/>
            <a:ext cx="2533824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Database Week: Microsoft OEMs Redis Enterprise for Azure | ZDNet">
            <a:extLst>
              <a:ext uri="{FF2B5EF4-FFF2-40B4-BE49-F238E27FC236}">
                <a16:creationId xmlns:a16="http://schemas.microsoft.com/office/drawing/2014/main" id="{A2E29F72-B8CD-4D4E-9CD7-A735DF8165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98" t="25598" r="19620" b="21564"/>
          <a:stretch/>
        </p:blipFill>
        <p:spPr bwMode="auto">
          <a:xfrm>
            <a:off x="8415608" y="3851704"/>
            <a:ext cx="777499" cy="696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8C6B852-6ADC-48B5-9824-7EC31E8AE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6176" y="3611568"/>
            <a:ext cx="347334" cy="366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ySQL logo and symbol, meaning, history, PNG">
            <a:extLst>
              <a:ext uri="{FF2B5EF4-FFF2-40B4-BE49-F238E27FC236}">
                <a16:creationId xmlns:a16="http://schemas.microsoft.com/office/drawing/2014/main" id="{3D88867C-4DCA-4185-9DEF-EA99BBC55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595" y="706797"/>
            <a:ext cx="488860" cy="305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8" descr="MySQL logo and symbol, meaning, history, PNG">
            <a:extLst>
              <a:ext uri="{FF2B5EF4-FFF2-40B4-BE49-F238E27FC236}">
                <a16:creationId xmlns:a16="http://schemas.microsoft.com/office/drawing/2014/main" id="{62053CED-507D-491A-BDC4-06D89CFEF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825" y="1792817"/>
            <a:ext cx="488860" cy="305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8" descr="MySQL logo and symbol, meaning, history, PNG">
            <a:extLst>
              <a:ext uri="{FF2B5EF4-FFF2-40B4-BE49-F238E27FC236}">
                <a16:creationId xmlns:a16="http://schemas.microsoft.com/office/drawing/2014/main" id="{11874ED3-71C0-443A-B34A-D7F83646E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1018" y="2860658"/>
            <a:ext cx="488860" cy="305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8" descr="MySQL logo and symbol, meaning, history, PNG">
            <a:extLst>
              <a:ext uri="{FF2B5EF4-FFF2-40B4-BE49-F238E27FC236}">
                <a16:creationId xmlns:a16="http://schemas.microsoft.com/office/drawing/2014/main" id="{4515B9C4-FB65-45A2-8194-8BAAF4178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196" y="5095917"/>
            <a:ext cx="488860" cy="305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o (programming language) - Wikipedia">
            <a:extLst>
              <a:ext uri="{FF2B5EF4-FFF2-40B4-BE49-F238E27FC236}">
                <a16:creationId xmlns:a16="http://schemas.microsoft.com/office/drawing/2014/main" id="{A5F5903A-8D87-4391-8125-B83C25E0B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778" y="1051197"/>
            <a:ext cx="611080" cy="229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10" descr="Go (programming language) - Wikipedia">
            <a:extLst>
              <a:ext uri="{FF2B5EF4-FFF2-40B4-BE49-F238E27FC236}">
                <a16:creationId xmlns:a16="http://schemas.microsoft.com/office/drawing/2014/main" id="{38033268-6CE2-44FA-AD47-0292908BC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660" y="3246426"/>
            <a:ext cx="611080" cy="229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10" descr="Go (programming language) - Wikipedia">
            <a:extLst>
              <a:ext uri="{FF2B5EF4-FFF2-40B4-BE49-F238E27FC236}">
                <a16:creationId xmlns:a16="http://schemas.microsoft.com/office/drawing/2014/main" id="{6863EB53-C729-4032-BBA9-FDD1E73CB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660" y="4433387"/>
            <a:ext cx="611080" cy="229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10" descr="Go (programming language) - Wikipedia">
            <a:extLst>
              <a:ext uri="{FF2B5EF4-FFF2-40B4-BE49-F238E27FC236}">
                <a16:creationId xmlns:a16="http://schemas.microsoft.com/office/drawing/2014/main" id="{405FF19A-B70E-4CCB-AEA6-0A5CF6BF0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660" y="5538184"/>
            <a:ext cx="611080" cy="229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ow to integrate Mixpanel into a Spring Boot application | by Marian Furdui  | Medium">
            <a:extLst>
              <a:ext uri="{FF2B5EF4-FFF2-40B4-BE49-F238E27FC236}">
                <a16:creationId xmlns:a16="http://schemas.microsoft.com/office/drawing/2014/main" id="{7EC2F1F4-92A3-4B14-BEF1-F0D370B2F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444" y="2110487"/>
            <a:ext cx="326059" cy="29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39E1C120-4217-4C53-A754-3D374CC80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244" y="3238500"/>
            <a:ext cx="957713" cy="299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243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0BDE8D0-3FDA-44B6-89A9-8192419F3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467669"/>
              </p:ext>
            </p:extLst>
          </p:nvPr>
        </p:nvGraphicFramePr>
        <p:xfrm>
          <a:off x="460652" y="542112"/>
          <a:ext cx="11311138" cy="36000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03154">
                  <a:extLst>
                    <a:ext uri="{9D8B030D-6E8A-4147-A177-3AD203B41FA5}">
                      <a16:colId xmlns:a16="http://schemas.microsoft.com/office/drawing/2014/main" val="2683670425"/>
                    </a:ext>
                  </a:extLst>
                </a:gridCol>
                <a:gridCol w="9507984">
                  <a:extLst>
                    <a:ext uri="{9D8B030D-6E8A-4147-A177-3AD203B41FA5}">
                      <a16:colId xmlns:a16="http://schemas.microsoft.com/office/drawing/2014/main" val="3236831932"/>
                    </a:ext>
                  </a:extLst>
                </a:gridCol>
              </a:tblGrid>
              <a:tr h="514286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Service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3374478"/>
                  </a:ext>
                </a:extLst>
              </a:tr>
              <a:tr h="514286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API Gateway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9173062"/>
                  </a:ext>
                </a:extLst>
              </a:tr>
              <a:tr h="514286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Auth Service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3998037"/>
                  </a:ext>
                </a:extLst>
              </a:tr>
              <a:tr h="514286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Config Service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2365284"/>
                  </a:ext>
                </a:extLst>
              </a:tr>
              <a:tr h="514286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Order Service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6799290"/>
                  </a:ext>
                </a:extLst>
              </a:tr>
              <a:tr h="514286">
                <a:tc>
                  <a:txBody>
                    <a:bodyPr/>
                    <a:lstStyle/>
                    <a:p>
                      <a:pPr algn="ctr"/>
                      <a:r>
                        <a:rPr lang="en-SG" dirty="0" err="1"/>
                        <a:t>Catalog</a:t>
                      </a:r>
                      <a:r>
                        <a:rPr lang="en-SG" dirty="0"/>
                        <a:t> Service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5289959"/>
                  </a:ext>
                </a:extLst>
              </a:tr>
              <a:tr h="514286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Review Service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1686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1015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1303</TotalTime>
  <Words>36</Words>
  <Application>Microsoft Office PowerPoint</Application>
  <PresentationFormat>Widescreen</PresentationFormat>
  <Paragraphs>19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Quah Jie Ren</dc:creator>
  <cp:lastModifiedBy>Jonathan Quah Jie Ren</cp:lastModifiedBy>
  <cp:revision>52</cp:revision>
  <dcterms:created xsi:type="dcterms:W3CDTF">2021-03-25T15:11:12Z</dcterms:created>
  <dcterms:modified xsi:type="dcterms:W3CDTF">2021-04-04T02:59:52Z</dcterms:modified>
</cp:coreProperties>
</file>