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183D5E"/>
    <a:srgbClr val="6EB1E1"/>
    <a:srgbClr val="215381"/>
    <a:srgbClr val="E4E4E4"/>
    <a:srgbClr val="235685"/>
    <a:srgbClr val="1A4164"/>
    <a:srgbClr val="183440"/>
    <a:srgbClr val="35F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2203-A141-45BA-939C-3A612994419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1708-DD7E-4D42-BE51-7E3569B7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2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2203-A141-45BA-939C-3A612994419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1708-DD7E-4D42-BE51-7E3569B7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6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2203-A141-45BA-939C-3A612994419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1708-DD7E-4D42-BE51-7E3569B7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4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2203-A141-45BA-939C-3A612994419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1708-DD7E-4D42-BE51-7E3569B7A0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F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9235"/>
            <a:ext cx="12192000" cy="905162"/>
          </a:xfrm>
          <a:prstGeom prst="rect">
            <a:avLst/>
          </a:prstGeom>
          <a:solidFill>
            <a:srgbClr val="235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83440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969818"/>
            <a:ext cx="12192000" cy="5888182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46364" y="274782"/>
            <a:ext cx="11499272" cy="6308436"/>
          </a:xfrm>
          <a:prstGeom prst="roundRect">
            <a:avLst>
              <a:gd name="adj" fmla="val 1547"/>
            </a:avLst>
          </a:prstGeom>
          <a:solidFill>
            <a:schemeClr val="bg1"/>
          </a:solidFill>
          <a:ln w="28575">
            <a:solidFill>
              <a:srgbClr val="183D5E"/>
            </a:solidFill>
          </a:ln>
          <a:effectLst>
            <a:outerShdw blurRad="88900" dir="24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57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2203-A141-45BA-939C-3A612994419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1708-DD7E-4D42-BE51-7E3569B7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4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2203-A141-45BA-939C-3A612994419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1708-DD7E-4D42-BE51-7E3569B7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7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2203-A141-45BA-939C-3A612994419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1708-DD7E-4D42-BE51-7E3569B7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2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2203-A141-45BA-939C-3A612994419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1708-DD7E-4D42-BE51-7E3569B7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3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2203-A141-45BA-939C-3A612994419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1708-DD7E-4D42-BE51-7E3569B7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4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2203-A141-45BA-939C-3A612994419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1708-DD7E-4D42-BE51-7E3569B7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4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2203-A141-45BA-939C-3A612994419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1708-DD7E-4D42-BE51-7E3569B7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82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2203-A141-45BA-939C-3A612994419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E1708-DD7E-4D42-BE51-7E3569B7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9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F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235"/>
            <a:ext cx="12192000" cy="3574472"/>
          </a:xfrm>
          <a:prstGeom prst="rect">
            <a:avLst/>
          </a:prstGeom>
          <a:solidFill>
            <a:srgbClr val="235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8344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3648364"/>
            <a:ext cx="12192000" cy="3209636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ㅁㄴㅇㄻㄹ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14103" y="1701726"/>
            <a:ext cx="10763794" cy="37446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3439" y="214574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</a:br>
            <a:r>
              <a:rPr lang="en-US" altLang="ko-KR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Hadas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Fiesta</a:t>
            </a:r>
            <a:b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</a:b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전체 로드맵</a:t>
            </a:r>
            <a:b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</a:b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러프버전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7CADF-33EB-C826-F484-5C1DACAB9EA7}"/>
              </a:ext>
            </a:extLst>
          </p:cNvPr>
          <p:cNvSpPr txBox="1"/>
          <p:nvPr/>
        </p:nvSpPr>
        <p:spPr>
          <a:xfrm>
            <a:off x="5283200" y="5874327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일요일까지 상세내용 작성해서 보내 드리겠습니다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55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95431"/>
              </p:ext>
            </p:extLst>
          </p:nvPr>
        </p:nvGraphicFramePr>
        <p:xfrm>
          <a:off x="560098" y="3963459"/>
          <a:ext cx="231645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6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PC_(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스킬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개 완성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Mon_ </a:t>
                      </a:r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보스 </a:t>
                      </a:r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ai </a:t>
                      </a:r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모델링에 적용 보완</a:t>
                      </a:r>
                      <a:endParaRPr lang="en-US" altLang="ko-KR" sz="12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레벨</a:t>
                      </a:r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셰이더</a:t>
                      </a:r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작업</a:t>
                      </a:r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땟목</a:t>
                      </a:r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63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데이터 테이블 적용 확인 및 조정</a:t>
                      </a:r>
                      <a:endParaRPr lang="en-US" altLang="ko-KR" sz="12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97940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C43ACAD-7D23-E646-EF63-0FD0990C9EBA}"/>
              </a:ext>
            </a:extLst>
          </p:cNvPr>
          <p:cNvSpPr/>
          <p:nvPr/>
        </p:nvSpPr>
        <p:spPr>
          <a:xfrm>
            <a:off x="1163782" y="3084945"/>
            <a:ext cx="9254836" cy="523220"/>
          </a:xfrm>
          <a:prstGeom prst="rightArrow">
            <a:avLst/>
          </a:prstGeom>
          <a:solidFill>
            <a:srgbClr val="183D5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F2A960F-DB23-3996-D5D7-A0A1B744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83296"/>
              </p:ext>
            </p:extLst>
          </p:nvPr>
        </p:nvGraphicFramePr>
        <p:xfrm>
          <a:off x="2673379" y="795703"/>
          <a:ext cx="211328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PC(</a:t>
                      </a:r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모델링</a:t>
                      </a:r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스킬모션</a:t>
                      </a:r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보완</a:t>
                      </a:r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Mon_</a:t>
                      </a:r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엘리트 몬스터 시스템</a:t>
                      </a:r>
                      <a:endParaRPr lang="en-US" altLang="ko-KR" sz="12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9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레벨</a:t>
                      </a:r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땟목</a:t>
                      </a:r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레벨 시스템 보완</a:t>
                      </a:r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UI</a:t>
                      </a:r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시스템 완성</a:t>
                      </a:r>
                      <a:endParaRPr lang="en-US" altLang="ko-KR" sz="12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63705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19C181A-C046-AD50-C537-30FA753F8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11276"/>
              </p:ext>
            </p:extLst>
          </p:nvPr>
        </p:nvGraphicFramePr>
        <p:xfrm>
          <a:off x="4786659" y="3968539"/>
          <a:ext cx="2113280" cy="19128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PC_(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데이터 테이블 밸런스 조정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0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MON_</a:t>
                      </a:r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일반 몬스터 시스템 보완작업</a:t>
                      </a:r>
                      <a:endParaRPr lang="en-US" altLang="ko-KR" sz="12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레벨</a:t>
                      </a:r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땟목</a:t>
                      </a:r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및 맵 시스템 보완</a:t>
                      </a:r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버그픽스</a:t>
                      </a:r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및 보완작업</a:t>
                      </a:r>
                      <a:endParaRPr lang="en-US" altLang="ko-KR" sz="12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63705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01FC2D2-D762-F101-B6B6-CB3A03048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15109"/>
              </p:ext>
            </p:extLst>
          </p:nvPr>
        </p:nvGraphicFramePr>
        <p:xfrm>
          <a:off x="6899939" y="795703"/>
          <a:ext cx="2113280" cy="184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PC(</a:t>
                      </a:r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보완작업</a:t>
                      </a:r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Mon_</a:t>
                      </a:r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보완작업</a:t>
                      </a:r>
                      <a:endParaRPr lang="en-US" altLang="ko-KR" sz="12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레벨 보완</a:t>
                      </a:r>
                      <a:endParaRPr lang="en-US" altLang="ko-KR" sz="12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트레일러 제작</a:t>
                      </a:r>
                      <a:endParaRPr lang="en-US" altLang="ko-KR" sz="12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637057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85807E1-3405-5C2F-2A23-3A4A254CE450}"/>
              </a:ext>
            </a:extLst>
          </p:cNvPr>
          <p:cNvCxnSpPr>
            <a:cxnSpLocks/>
          </p:cNvCxnSpPr>
          <p:nvPr/>
        </p:nvCxnSpPr>
        <p:spPr>
          <a:xfrm flipV="1">
            <a:off x="1616739" y="3429000"/>
            <a:ext cx="0" cy="534459"/>
          </a:xfrm>
          <a:prstGeom prst="line">
            <a:avLst/>
          </a:prstGeom>
          <a:ln w="38100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98998F2-FA13-499D-1AB5-EA598FAED7AC}"/>
              </a:ext>
            </a:extLst>
          </p:cNvPr>
          <p:cNvCxnSpPr>
            <a:cxnSpLocks/>
          </p:cNvCxnSpPr>
          <p:nvPr/>
        </p:nvCxnSpPr>
        <p:spPr>
          <a:xfrm flipV="1">
            <a:off x="3730019" y="2664508"/>
            <a:ext cx="0" cy="534459"/>
          </a:xfrm>
          <a:prstGeom prst="line">
            <a:avLst/>
          </a:prstGeom>
          <a:ln w="38100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EFE31A2-1EC3-6002-5FC6-D1E6B13E7596}"/>
              </a:ext>
            </a:extLst>
          </p:cNvPr>
          <p:cNvCxnSpPr>
            <a:cxnSpLocks/>
          </p:cNvCxnSpPr>
          <p:nvPr/>
        </p:nvCxnSpPr>
        <p:spPr>
          <a:xfrm flipV="1">
            <a:off x="5843299" y="3435350"/>
            <a:ext cx="0" cy="534459"/>
          </a:xfrm>
          <a:prstGeom prst="line">
            <a:avLst/>
          </a:prstGeom>
          <a:ln w="38100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D3D2769-DA16-86C5-0EFD-4AACCAD01BC3}"/>
              </a:ext>
            </a:extLst>
          </p:cNvPr>
          <p:cNvCxnSpPr>
            <a:cxnSpLocks/>
          </p:cNvCxnSpPr>
          <p:nvPr/>
        </p:nvCxnSpPr>
        <p:spPr>
          <a:xfrm flipV="1">
            <a:off x="7976928" y="2664508"/>
            <a:ext cx="0" cy="534459"/>
          </a:xfrm>
          <a:prstGeom prst="line">
            <a:avLst/>
          </a:prstGeom>
          <a:ln w="38100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8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107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a아시아헤드1</vt:lpstr>
      <vt:lpstr>a아시아헤드2</vt:lpstr>
      <vt:lpstr>a옛날사진관4</vt:lpstr>
      <vt:lpstr>맑은 고딕</vt:lpstr>
      <vt:lpstr>Arial</vt:lpstr>
      <vt:lpstr>Office 테마</vt:lpstr>
      <vt:lpstr> Hadas Fiesta 전체 로드맵 러프버전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워프레임 경재 시스템 역기획</dc:title>
  <dc:creator>Windows User</dc:creator>
  <cp:lastModifiedBy>PC-03</cp:lastModifiedBy>
  <cp:revision>15</cp:revision>
  <dcterms:created xsi:type="dcterms:W3CDTF">2022-04-04T07:05:17Z</dcterms:created>
  <dcterms:modified xsi:type="dcterms:W3CDTF">2022-07-05T09:33:50Z</dcterms:modified>
</cp:coreProperties>
</file>