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56" r:id="rId6"/>
    <p:sldId id="257" r:id="rId7"/>
    <p:sldId id="259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9F42D-BE17-4BC6-A1A7-9F8D595987C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8970-D4FA-4865-841E-BE9384AB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3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6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3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7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0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3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8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6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FBCC-9331-4358-ACE1-A540C899B2A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C0F1-12E8-4A11-B3A1-A6452243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게임 구조도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999ADE-6985-47E4-A54C-1634C1ED6319}"/>
              </a:ext>
            </a:extLst>
          </p:cNvPr>
          <p:cNvSpPr/>
          <p:nvPr/>
        </p:nvSpPr>
        <p:spPr>
          <a:xfrm>
            <a:off x="4689446" y="1711780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게임 시작 </a:t>
            </a:r>
            <a:r>
              <a:rPr lang="en-US" altLang="ko-KR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버튼</a:t>
            </a:r>
            <a:r>
              <a:rPr lang="en-US" altLang="ko-KR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sz="1000" dirty="0">
              <a:solidFill>
                <a:sysClr val="windowText" lastClr="0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06DF99-FD77-48F3-B268-EC4A9E9460F4}"/>
              </a:ext>
            </a:extLst>
          </p:cNvPr>
          <p:cNvSpPr/>
          <p:nvPr/>
        </p:nvSpPr>
        <p:spPr>
          <a:xfrm>
            <a:off x="4689446" y="2276913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게임 실행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F01D0D-CAED-42DD-A269-360E2DAD9E95}"/>
              </a:ext>
            </a:extLst>
          </p:cNvPr>
          <p:cNvSpPr/>
          <p:nvPr/>
        </p:nvSpPr>
        <p:spPr>
          <a:xfrm>
            <a:off x="4689446" y="2848028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타이틀 화면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0F4CA7-1A31-49A2-9B0F-B1A3D857D0B5}"/>
              </a:ext>
            </a:extLst>
          </p:cNvPr>
          <p:cNvSpPr/>
          <p:nvPr/>
        </p:nvSpPr>
        <p:spPr>
          <a:xfrm>
            <a:off x="3070371" y="3513909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새로 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9182B5-6ADF-4EDD-8CCF-864F4C68A012}"/>
              </a:ext>
            </a:extLst>
          </p:cNvPr>
          <p:cNvSpPr/>
          <p:nvPr/>
        </p:nvSpPr>
        <p:spPr>
          <a:xfrm>
            <a:off x="4689446" y="3513908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이어 하기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E9A106-9D96-47F6-8FF9-1EA9D9894114}"/>
              </a:ext>
            </a:extLst>
          </p:cNvPr>
          <p:cNvSpPr/>
          <p:nvPr/>
        </p:nvSpPr>
        <p:spPr>
          <a:xfrm>
            <a:off x="6308521" y="3513908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46B6C2-44BE-4A82-ACA1-FD4ABCE4E93D}"/>
              </a:ext>
            </a:extLst>
          </p:cNvPr>
          <p:cNvSpPr/>
          <p:nvPr/>
        </p:nvSpPr>
        <p:spPr>
          <a:xfrm>
            <a:off x="7927596" y="3513908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종료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48BEFA-61C6-418A-9AFA-4817D8D70D89}"/>
              </a:ext>
            </a:extLst>
          </p:cNvPr>
          <p:cNvSpPr/>
          <p:nvPr/>
        </p:nvSpPr>
        <p:spPr>
          <a:xfrm>
            <a:off x="3879909" y="5441334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메인 화면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DB800A-6BF8-4F2F-A4B1-15C1BEF6284B}"/>
              </a:ext>
            </a:extLst>
          </p:cNvPr>
          <p:cNvSpPr/>
          <p:nvPr/>
        </p:nvSpPr>
        <p:spPr>
          <a:xfrm>
            <a:off x="6308521" y="4139070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설정 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96A0695-B091-4114-A9AD-2E7E0273D8BD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5314426" y="2050333"/>
            <a:ext cx="0" cy="22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555995-393B-468C-A1EF-7D2A0704EB4F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5314426" y="2615466"/>
            <a:ext cx="0" cy="23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8B21C0-0F46-4745-8F4A-65B3C970BB6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5314426" y="3186581"/>
            <a:ext cx="0" cy="327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27E47B6-4F64-41BB-B28D-407D0BD75469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4341225" y="2540708"/>
            <a:ext cx="327328" cy="1619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01F6B21-5FD5-4B3A-8DD3-7B47FE1ACFCD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5960300" y="2540706"/>
            <a:ext cx="327327" cy="1619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0FEC6A-6B70-4016-9603-80EDAE98EC83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rot="16200000" flipH="1">
            <a:off x="6769838" y="1731169"/>
            <a:ext cx="327327" cy="32381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12EAC19-E0F7-470D-B85C-DC00C6E0C921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6933501" y="3852461"/>
            <a:ext cx="0" cy="28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DD0B998-E1E6-4690-852F-C3C3BD5C3C08}"/>
              </a:ext>
            </a:extLst>
          </p:cNvPr>
          <p:cNvSpPr/>
          <p:nvPr/>
        </p:nvSpPr>
        <p:spPr>
          <a:xfrm>
            <a:off x="4689446" y="4139069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 리스트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0B62A75-A4B4-4EFB-9558-B8F936A92913}"/>
              </a:ext>
            </a:extLst>
          </p:cNvPr>
          <p:cNvCxnSpPr>
            <a:cxnSpLocks/>
            <a:stCxn id="27" idx="2"/>
            <a:endCxn id="61" idx="0"/>
          </p:cNvCxnSpPr>
          <p:nvPr/>
        </p:nvCxnSpPr>
        <p:spPr>
          <a:xfrm rot="16200000" flipH="1">
            <a:off x="3600191" y="3947621"/>
            <a:ext cx="999858" cy="809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51DC49D-1D31-4063-BA6A-ED64A4844421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 rot="5400000">
            <a:off x="4722309" y="4260203"/>
            <a:ext cx="374698" cy="8095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FC11E54-7516-4974-B06F-F12CC172B872}"/>
              </a:ext>
            </a:extLst>
          </p:cNvPr>
          <p:cNvCxnSpPr>
            <a:stCxn id="28" idx="2"/>
            <a:endCxn id="50" idx="0"/>
          </p:cNvCxnSpPr>
          <p:nvPr/>
        </p:nvCxnSpPr>
        <p:spPr>
          <a:xfrm>
            <a:off x="5314426" y="3852461"/>
            <a:ext cx="0" cy="286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C4B1CE-4DE8-4071-8762-8A7FB93F9A5B}"/>
              </a:ext>
            </a:extLst>
          </p:cNvPr>
          <p:cNvSpPr/>
          <p:nvPr/>
        </p:nvSpPr>
        <p:spPr>
          <a:xfrm>
            <a:off x="3879910" y="4852320"/>
            <a:ext cx="124996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로딩 화면</a:t>
            </a: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3658A396-0976-415E-864D-A1E87DCD00B6}"/>
              </a:ext>
            </a:extLst>
          </p:cNvPr>
          <p:cNvCxnSpPr>
            <a:stCxn id="61" idx="2"/>
            <a:endCxn id="32" idx="0"/>
          </p:cNvCxnSpPr>
          <p:nvPr/>
        </p:nvCxnSpPr>
        <p:spPr>
          <a:xfrm flipH="1">
            <a:off x="4504889" y="5190873"/>
            <a:ext cx="1" cy="250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5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UI</a:t>
            </a:r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설명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83CDA2-628B-4A1C-A5F1-8D7EA8835DAF}"/>
              </a:ext>
            </a:extLst>
          </p:cNvPr>
          <p:cNvSpPr txBox="1"/>
          <p:nvPr/>
        </p:nvSpPr>
        <p:spPr>
          <a:xfrm>
            <a:off x="439131" y="2464472"/>
            <a:ext cx="4565673" cy="17220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보스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HP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보스와 조우 시에 캐릭터 균형 게이지 위에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활성화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캐릭터에게 피격 당할 시 소모량을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초가 진한 노란색으로 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표시한 뒤에 사라지면서 잔량이 표시가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오른쪽부터 왼쪽으로 줄어드는 방식이다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오른쪽 위에는 보스 이름이 표시가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슬라이드 확대/축소 6"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94221" y="1614878"/>
              <a:ext cx="6292872" cy="3850547"/>
            </p:xfrm>
            <a:graphic>
              <a:graphicData uri="http://schemas.microsoft.com/office/powerpoint/2016/slidezoom">
                <pslz:sldZm>
                  <pslz:sldZmObj sldId="256" cId="2732068831">
                    <pslz:zmPr id="{179D4DA4-9542-4F24-98C9-31AB8868B02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92872" cy="38505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슬라이드 확대/축소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221" y="1614878"/>
                <a:ext cx="6292872" cy="38505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5D58E35-E964-4B95-AC01-D28D0D1F514A}"/>
              </a:ext>
            </a:extLst>
          </p:cNvPr>
          <p:cNvSpPr/>
          <p:nvPr/>
        </p:nvSpPr>
        <p:spPr>
          <a:xfrm>
            <a:off x="6159644" y="4429387"/>
            <a:ext cx="5162026" cy="3439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3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타이틀 화면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7C705-FC2A-4FD9-87EE-F30328391C35}"/>
              </a:ext>
            </a:extLst>
          </p:cNvPr>
          <p:cNvSpPr/>
          <p:nvPr/>
        </p:nvSpPr>
        <p:spPr>
          <a:xfrm>
            <a:off x="318781" y="620790"/>
            <a:ext cx="11350305" cy="592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18310-87E8-4FCA-84CF-04879E3CB9FA}"/>
              </a:ext>
            </a:extLst>
          </p:cNvPr>
          <p:cNvSpPr txBox="1"/>
          <p:nvPr/>
        </p:nvSpPr>
        <p:spPr>
          <a:xfrm>
            <a:off x="4383846" y="2357773"/>
            <a:ext cx="322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게임 타이틀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5ABF1-6B21-4157-9DC4-6B60359E1074}"/>
              </a:ext>
            </a:extLst>
          </p:cNvPr>
          <p:cNvSpPr txBox="1"/>
          <p:nvPr/>
        </p:nvSpPr>
        <p:spPr>
          <a:xfrm>
            <a:off x="5618670" y="4500227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새로 하기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6214A-6BF0-42F7-9285-CCABD386BFE8}"/>
              </a:ext>
            </a:extLst>
          </p:cNvPr>
          <p:cNvSpPr txBox="1"/>
          <p:nvPr/>
        </p:nvSpPr>
        <p:spPr>
          <a:xfrm>
            <a:off x="5618668" y="4819035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이어 하기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C5037-5F8B-45E8-8D53-85D29F161A5E}"/>
              </a:ext>
            </a:extLst>
          </p:cNvPr>
          <p:cNvSpPr txBox="1"/>
          <p:nvPr/>
        </p:nvSpPr>
        <p:spPr>
          <a:xfrm>
            <a:off x="5771755" y="514765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설정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D0E5B8-6131-4522-915D-E18F4C1174BD}"/>
              </a:ext>
            </a:extLst>
          </p:cNvPr>
          <p:cNvSpPr txBox="1"/>
          <p:nvPr/>
        </p:nvSpPr>
        <p:spPr>
          <a:xfrm>
            <a:off x="5771755" y="5476267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종료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294DFB-5747-4832-AE4C-0FC6511B6BDB}"/>
              </a:ext>
            </a:extLst>
          </p:cNvPr>
          <p:cNvSpPr txBox="1"/>
          <p:nvPr/>
        </p:nvSpPr>
        <p:spPr>
          <a:xfrm>
            <a:off x="10459874" y="628062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버전</a:t>
            </a:r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 리스트 화면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7C705-FC2A-4FD9-87EE-F30328391C35}"/>
              </a:ext>
            </a:extLst>
          </p:cNvPr>
          <p:cNvSpPr/>
          <p:nvPr/>
        </p:nvSpPr>
        <p:spPr>
          <a:xfrm>
            <a:off x="318781" y="620790"/>
            <a:ext cx="11350305" cy="592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18310-87E8-4FCA-84CF-04879E3CB9FA}"/>
              </a:ext>
            </a:extLst>
          </p:cNvPr>
          <p:cNvSpPr txBox="1"/>
          <p:nvPr/>
        </p:nvSpPr>
        <p:spPr>
          <a:xfrm>
            <a:off x="4383846" y="2357773"/>
            <a:ext cx="322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게임 타이틀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5ABF1-6B21-4157-9DC4-6B60359E1074}"/>
              </a:ext>
            </a:extLst>
          </p:cNvPr>
          <p:cNvSpPr txBox="1"/>
          <p:nvPr/>
        </p:nvSpPr>
        <p:spPr>
          <a:xfrm>
            <a:off x="5618670" y="4500227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새로 하기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6214A-6BF0-42F7-9285-CCABD386BFE8}"/>
              </a:ext>
            </a:extLst>
          </p:cNvPr>
          <p:cNvSpPr txBox="1"/>
          <p:nvPr/>
        </p:nvSpPr>
        <p:spPr>
          <a:xfrm>
            <a:off x="5618668" y="4819035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이어 하기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C5037-5F8B-45E8-8D53-85D29F161A5E}"/>
              </a:ext>
            </a:extLst>
          </p:cNvPr>
          <p:cNvSpPr txBox="1"/>
          <p:nvPr/>
        </p:nvSpPr>
        <p:spPr>
          <a:xfrm>
            <a:off x="5771755" y="514765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설정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D0E5B8-6131-4522-915D-E18F4C1174BD}"/>
              </a:ext>
            </a:extLst>
          </p:cNvPr>
          <p:cNvSpPr txBox="1"/>
          <p:nvPr/>
        </p:nvSpPr>
        <p:spPr>
          <a:xfrm>
            <a:off x="5771755" y="5476267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종료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294DFB-5747-4832-AE4C-0FC6511B6BDB}"/>
              </a:ext>
            </a:extLst>
          </p:cNvPr>
          <p:cNvSpPr txBox="1"/>
          <p:nvPr/>
        </p:nvSpPr>
        <p:spPr>
          <a:xfrm>
            <a:off x="10459874" y="628062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버전</a:t>
            </a:r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16EB43-AD0B-492E-AD51-B7E0A456D3B8}"/>
              </a:ext>
            </a:extLst>
          </p:cNvPr>
          <p:cNvSpPr/>
          <p:nvPr/>
        </p:nvSpPr>
        <p:spPr>
          <a:xfrm>
            <a:off x="2786543" y="1031846"/>
            <a:ext cx="6618914" cy="5113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D3492A-63F4-4605-8713-5A0E580F77AF}"/>
              </a:ext>
            </a:extLst>
          </p:cNvPr>
          <p:cNvSpPr/>
          <p:nvPr/>
        </p:nvSpPr>
        <p:spPr>
          <a:xfrm>
            <a:off x="3036816" y="1266738"/>
            <a:ext cx="5931016" cy="83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60843D-7579-4E94-93E3-90401BFD8101}"/>
              </a:ext>
            </a:extLst>
          </p:cNvPr>
          <p:cNvSpPr/>
          <p:nvPr/>
        </p:nvSpPr>
        <p:spPr>
          <a:xfrm>
            <a:off x="3036816" y="2302012"/>
            <a:ext cx="5931016" cy="83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빈 파일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CE3BA9-C6C6-42BA-8874-0F45BF22D70C}"/>
              </a:ext>
            </a:extLst>
          </p:cNvPr>
          <p:cNvSpPr/>
          <p:nvPr/>
        </p:nvSpPr>
        <p:spPr>
          <a:xfrm>
            <a:off x="3028423" y="3334256"/>
            <a:ext cx="5931016" cy="83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빈 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38EFAA-A451-4F32-B8F0-5CD87CC5BF1F}"/>
              </a:ext>
            </a:extLst>
          </p:cNvPr>
          <p:cNvSpPr/>
          <p:nvPr/>
        </p:nvSpPr>
        <p:spPr>
          <a:xfrm>
            <a:off x="3020030" y="4366500"/>
            <a:ext cx="5931016" cy="83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빈 파일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C9BCA2-0DBB-439A-9215-380088DF2AB7}"/>
              </a:ext>
            </a:extLst>
          </p:cNvPr>
          <p:cNvSpPr/>
          <p:nvPr/>
        </p:nvSpPr>
        <p:spPr>
          <a:xfrm>
            <a:off x="3011637" y="5398744"/>
            <a:ext cx="5931016" cy="6413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빈 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376D9-0D56-4905-9973-4F276958B08D}"/>
              </a:ext>
            </a:extLst>
          </p:cNvPr>
          <p:cNvSpPr/>
          <p:nvPr/>
        </p:nvSpPr>
        <p:spPr>
          <a:xfrm>
            <a:off x="9120920" y="1266738"/>
            <a:ext cx="165694" cy="47733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EB5455-4E4E-4002-87D7-229D0FFAF7EF}"/>
              </a:ext>
            </a:extLst>
          </p:cNvPr>
          <p:cNvSpPr/>
          <p:nvPr/>
        </p:nvSpPr>
        <p:spPr>
          <a:xfrm>
            <a:off x="9120920" y="2583809"/>
            <a:ext cx="165694" cy="7504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E7BB0D-1DE3-4ED0-B6F0-7C9F4B6B586D}"/>
              </a:ext>
            </a:extLst>
          </p:cNvPr>
          <p:cNvSpPr/>
          <p:nvPr/>
        </p:nvSpPr>
        <p:spPr>
          <a:xfrm>
            <a:off x="3145871" y="1336780"/>
            <a:ext cx="947955" cy="690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캐릭터</a:t>
            </a:r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ctr"/>
            <a:r>
              <a:rPr lang="ko-KR" altLang="en-US" sz="1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2BF783-3BF0-41F0-A9D9-D799577B6C8C}"/>
              </a:ext>
            </a:extLst>
          </p:cNvPr>
          <p:cNvSpPr/>
          <p:nvPr/>
        </p:nvSpPr>
        <p:spPr>
          <a:xfrm>
            <a:off x="4344099" y="1571941"/>
            <a:ext cx="1712154" cy="21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839D8-099A-459C-9C2C-8630F96B1E9B}"/>
              </a:ext>
            </a:extLst>
          </p:cNvPr>
          <p:cNvSpPr/>
          <p:nvPr/>
        </p:nvSpPr>
        <p:spPr>
          <a:xfrm>
            <a:off x="6216107" y="1420669"/>
            <a:ext cx="1712154" cy="21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플레이 타임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6208D7-051B-4B65-B20D-7A42948A63C5}"/>
              </a:ext>
            </a:extLst>
          </p:cNvPr>
          <p:cNvSpPr/>
          <p:nvPr/>
        </p:nvSpPr>
        <p:spPr>
          <a:xfrm>
            <a:off x="6216107" y="1687910"/>
            <a:ext cx="1712154" cy="21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위치</a:t>
            </a:r>
          </a:p>
        </p:txBody>
      </p:sp>
    </p:spTree>
    <p:extLst>
      <p:ext uri="{BB962C8B-B14F-4D97-AF65-F5344CB8AC3E}">
        <p14:creationId xmlns:p14="http://schemas.microsoft.com/office/powerpoint/2010/main" val="48979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로딩 화면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7C705-FC2A-4FD9-87EE-F30328391C35}"/>
              </a:ext>
            </a:extLst>
          </p:cNvPr>
          <p:cNvSpPr/>
          <p:nvPr/>
        </p:nvSpPr>
        <p:spPr>
          <a:xfrm>
            <a:off x="318781" y="620790"/>
            <a:ext cx="11350305" cy="592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F659E-7D2A-450E-AC5F-55C86190837E}"/>
              </a:ext>
            </a:extLst>
          </p:cNvPr>
          <p:cNvSpPr/>
          <p:nvPr/>
        </p:nvSpPr>
        <p:spPr>
          <a:xfrm>
            <a:off x="671119" y="5998129"/>
            <a:ext cx="10737909" cy="239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로딩 게이지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72EE5-BCD9-4F95-975F-FD352E20348B}"/>
              </a:ext>
            </a:extLst>
          </p:cNvPr>
          <p:cNvSpPr txBox="1"/>
          <p:nvPr/>
        </p:nvSpPr>
        <p:spPr>
          <a:xfrm>
            <a:off x="733923" y="4194495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조작법 설명 및 플레이 </a:t>
            </a:r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TIP</a:t>
            </a:r>
            <a:endParaRPr lang="ko-KR" altLang="en-US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3D63F4-1E83-4CF1-9891-966856BD6687}"/>
              </a:ext>
            </a:extLst>
          </p:cNvPr>
          <p:cNvCxnSpPr>
            <a:cxnSpLocks/>
          </p:cNvCxnSpPr>
          <p:nvPr/>
        </p:nvCxnSpPr>
        <p:spPr>
          <a:xfrm>
            <a:off x="796954" y="4502272"/>
            <a:ext cx="2843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C8D476-08BE-4E38-BAA3-B4EE99BEC370}"/>
              </a:ext>
            </a:extLst>
          </p:cNvPr>
          <p:cNvSpPr/>
          <p:nvPr/>
        </p:nvSpPr>
        <p:spPr>
          <a:xfrm>
            <a:off x="796954" y="4580173"/>
            <a:ext cx="2843868" cy="110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A36E80-B96D-4649-9E22-C5CAAD66443E}"/>
              </a:ext>
            </a:extLst>
          </p:cNvPr>
          <p:cNvSpPr txBox="1"/>
          <p:nvPr/>
        </p:nvSpPr>
        <p:spPr>
          <a:xfrm>
            <a:off x="4599961" y="294012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게임 배경 및 캐릭터 일러스트</a:t>
            </a:r>
          </a:p>
        </p:txBody>
      </p:sp>
    </p:spTree>
    <p:extLst>
      <p:ext uri="{BB962C8B-B14F-4D97-AF65-F5344CB8AC3E}">
        <p14:creationId xmlns:p14="http://schemas.microsoft.com/office/powerpoint/2010/main" val="333633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메인 화면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7C705-FC2A-4FD9-87EE-F30328391C35}"/>
              </a:ext>
            </a:extLst>
          </p:cNvPr>
          <p:cNvSpPr/>
          <p:nvPr/>
        </p:nvSpPr>
        <p:spPr>
          <a:xfrm>
            <a:off x="318781" y="620790"/>
            <a:ext cx="11350305" cy="592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C73CD7-178C-4650-9921-5954E1CBFF89}"/>
              </a:ext>
            </a:extLst>
          </p:cNvPr>
          <p:cNvSpPr/>
          <p:nvPr/>
        </p:nvSpPr>
        <p:spPr>
          <a:xfrm>
            <a:off x="604007" y="838899"/>
            <a:ext cx="4152551" cy="1791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A6E480-7514-49F3-8216-FFD98AD669AE}"/>
              </a:ext>
            </a:extLst>
          </p:cNvPr>
          <p:cNvSpPr/>
          <p:nvPr/>
        </p:nvSpPr>
        <p:spPr>
          <a:xfrm>
            <a:off x="604008" y="1019208"/>
            <a:ext cx="3179428" cy="1777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BF076-172F-4013-99F7-795F3B76878B}"/>
              </a:ext>
            </a:extLst>
          </p:cNvPr>
          <p:cNvSpPr txBox="1"/>
          <p:nvPr/>
        </p:nvSpPr>
        <p:spPr>
          <a:xfrm>
            <a:off x="2493424" y="792650"/>
            <a:ext cx="41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HP</a:t>
            </a:r>
            <a:endParaRPr lang="ko-KR" altLang="en-US" sz="10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73FF7F-EBAF-4EB7-95A0-D6E68B46D851}"/>
              </a:ext>
            </a:extLst>
          </p:cNvPr>
          <p:cNvSpPr/>
          <p:nvPr/>
        </p:nvSpPr>
        <p:spPr>
          <a:xfrm>
            <a:off x="3917655" y="5920104"/>
            <a:ext cx="4152551" cy="1791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E676F-BCD1-4C61-BC72-278D37B95861}"/>
              </a:ext>
            </a:extLst>
          </p:cNvPr>
          <p:cNvSpPr txBox="1"/>
          <p:nvPr/>
        </p:nvSpPr>
        <p:spPr>
          <a:xfrm>
            <a:off x="5509467" y="5886574"/>
            <a:ext cx="1173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캐릭터 균형 게이지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E1F7E6-7847-4170-B1DE-DE0A4439D88B}"/>
              </a:ext>
            </a:extLst>
          </p:cNvPr>
          <p:cNvSpPr/>
          <p:nvPr/>
        </p:nvSpPr>
        <p:spPr>
          <a:xfrm>
            <a:off x="604008" y="1197003"/>
            <a:ext cx="2306972" cy="17916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22C7B-BCA6-448E-96BD-2DECC0524D4C}"/>
              </a:ext>
            </a:extLst>
          </p:cNvPr>
          <p:cNvSpPr txBox="1"/>
          <p:nvPr/>
        </p:nvSpPr>
        <p:spPr>
          <a:xfrm>
            <a:off x="1757494" y="978834"/>
            <a:ext cx="827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스킬 게이지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D54F76-8414-4596-B309-6F00FBE9C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" t="13014" r="280" b="22501"/>
          <a:stretch/>
        </p:blipFill>
        <p:spPr bwMode="auto">
          <a:xfrm>
            <a:off x="8445529" y="2064563"/>
            <a:ext cx="1973597" cy="16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D4E50F-8D34-4FD0-A53B-4DC7F82FE5DA}"/>
              </a:ext>
            </a:extLst>
          </p:cNvPr>
          <p:cNvSpPr/>
          <p:nvPr/>
        </p:nvSpPr>
        <p:spPr>
          <a:xfrm>
            <a:off x="8554586" y="1819021"/>
            <a:ext cx="1799440" cy="1791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ED8C9C-502D-428D-B816-54C86C351A88}"/>
              </a:ext>
            </a:extLst>
          </p:cNvPr>
          <p:cNvSpPr txBox="1"/>
          <p:nvPr/>
        </p:nvSpPr>
        <p:spPr>
          <a:xfrm>
            <a:off x="1382231" y="1159143"/>
            <a:ext cx="827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스테미나</a:t>
            </a:r>
            <a:endParaRPr lang="ko-KR" altLang="en-US" sz="10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18EFF-92E4-4150-A00E-6ADCBB60CFD1}"/>
              </a:ext>
            </a:extLst>
          </p:cNvPr>
          <p:cNvSpPr txBox="1"/>
          <p:nvPr/>
        </p:nvSpPr>
        <p:spPr>
          <a:xfrm>
            <a:off x="9245527" y="1765829"/>
            <a:ext cx="41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HP</a:t>
            </a:r>
            <a:endParaRPr lang="ko-KR" altLang="en-US" sz="10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8D7A95-F062-4469-A920-A77868D5338C}"/>
              </a:ext>
            </a:extLst>
          </p:cNvPr>
          <p:cNvSpPr/>
          <p:nvPr/>
        </p:nvSpPr>
        <p:spPr>
          <a:xfrm>
            <a:off x="1397115" y="5342523"/>
            <a:ext cx="9397769" cy="1791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D6787-E665-43B1-AE26-6969FD89CB2F}"/>
              </a:ext>
            </a:extLst>
          </p:cNvPr>
          <p:cNvSpPr txBox="1"/>
          <p:nvPr/>
        </p:nvSpPr>
        <p:spPr>
          <a:xfrm>
            <a:off x="5698344" y="5308994"/>
            <a:ext cx="79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보스 </a:t>
            </a:r>
            <a:r>
              <a:rPr lang="en-US" altLang="ko-KR" sz="1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HP</a:t>
            </a:r>
            <a:endParaRPr lang="ko-KR" altLang="en-US" sz="10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1F259A-32B6-418B-9CEB-DB69174BE22E}"/>
              </a:ext>
            </a:extLst>
          </p:cNvPr>
          <p:cNvSpPr txBox="1"/>
          <p:nvPr/>
        </p:nvSpPr>
        <p:spPr>
          <a:xfrm>
            <a:off x="1382231" y="5096302"/>
            <a:ext cx="79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보스 이름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18310-87E8-4FCA-84CF-04879E3CB9FA}"/>
              </a:ext>
            </a:extLst>
          </p:cNvPr>
          <p:cNvSpPr txBox="1"/>
          <p:nvPr/>
        </p:nvSpPr>
        <p:spPr>
          <a:xfrm>
            <a:off x="5479207" y="315791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게임 화면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F1F944-BFCC-4610-A35E-A18A4DA9E33D}"/>
              </a:ext>
            </a:extLst>
          </p:cNvPr>
          <p:cNvSpPr txBox="1"/>
          <p:nvPr/>
        </p:nvSpPr>
        <p:spPr>
          <a:xfrm>
            <a:off x="9056649" y="1585809"/>
            <a:ext cx="79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몬스터 이름</a:t>
            </a:r>
          </a:p>
        </p:txBody>
      </p:sp>
    </p:spTree>
    <p:extLst>
      <p:ext uri="{BB962C8B-B14F-4D97-AF65-F5344CB8AC3E}">
        <p14:creationId xmlns:p14="http://schemas.microsoft.com/office/powerpoint/2010/main" val="273206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UI</a:t>
            </a:r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설명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83CDA2-628B-4A1C-A5F1-8D7EA8835DAF}"/>
              </a:ext>
            </a:extLst>
          </p:cNvPr>
          <p:cNvSpPr txBox="1"/>
          <p:nvPr/>
        </p:nvSpPr>
        <p:spPr>
          <a:xfrm>
            <a:off x="774690" y="2287633"/>
            <a:ext cx="4168129" cy="273767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캐릭터 상태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UI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HP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왼쪽 상단에 표시되며 맨 위에 위치해 있다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캐릭터의 체력을 표시하는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스킬 게이지</a:t>
            </a:r>
            <a:br>
              <a:rPr lang="en-US" altLang="ko-KR" sz="1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왼쪽 상단에 표시되며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HP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아래에 위치한다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스킬을 사용할 때 소모량과 잔량을 표시하는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스테미나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왼쪽 상단에 표시되며 스킬 게이지 아래에 위치한다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회피 모션을 사용할 때 소모량과 잔량을 표시하는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슬라이드 확대/축소 6"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0882455"/>
                  </p:ext>
                </p:extLst>
              </p:nvPr>
            </p:nvGraphicFramePr>
            <p:xfrm>
              <a:off x="5577443" y="1614879"/>
              <a:ext cx="6292872" cy="3850547"/>
            </p:xfrm>
            <a:graphic>
              <a:graphicData uri="http://schemas.microsoft.com/office/powerpoint/2016/slidezoom">
                <pslz:sldZm>
                  <pslz:sldZmObj sldId="256" cId="2732068831">
                    <pslz:zmPr id="{179D4DA4-9542-4F24-98C9-31AB8868B02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92872" cy="38505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슬라이드 확대/축소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7443" y="1614879"/>
                <a:ext cx="6292872" cy="38505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5D58E35-E964-4B95-AC01-D28D0D1F514A}"/>
              </a:ext>
            </a:extLst>
          </p:cNvPr>
          <p:cNvSpPr/>
          <p:nvPr/>
        </p:nvSpPr>
        <p:spPr>
          <a:xfrm>
            <a:off x="5703278" y="1937858"/>
            <a:ext cx="2575421" cy="5788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8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UI</a:t>
            </a:r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설명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83CDA2-628B-4A1C-A5F1-8D7EA8835DAF}"/>
              </a:ext>
            </a:extLst>
          </p:cNvPr>
          <p:cNvSpPr txBox="1"/>
          <p:nvPr/>
        </p:nvSpPr>
        <p:spPr>
          <a:xfrm>
            <a:off x="321685" y="1331289"/>
            <a:ext cx="4943982" cy="393800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UI 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표시 방식</a:t>
            </a:r>
            <a:endParaRPr lang="en-US" altLang="ko-KR" sz="12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HP  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몬스터에게 피격 당했을 경우 소모량을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 동안 진한 노랑색으로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표시한 뒤 사라지게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잔량은 붉을 색으로 표시한다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오른쪽부터 왼쪽으로 줄어드는 방식이다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스테미나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회피 모션 사용 시에 소모량을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 동안 진한 노랑색으로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표시한 뒤 사라지게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잔량은 초록색으로 표시한다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 동안 회피 모션 미사용 시에 자동으로 차오르게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오른쪽부터 왼쪽으로 줄어드는 방식이다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스킬 게이지 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스킬을 사용 시에 소모량을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 동안 진한 노랑색으로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표시한 뒤 사라지게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잔량을 파랑색으로 표시한다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오른쪽부터 왼쪽으로 줄어드는 방식이다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슬라이드 확대/축소 6"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77443" y="1614879"/>
              <a:ext cx="6292872" cy="3850547"/>
            </p:xfrm>
            <a:graphic>
              <a:graphicData uri="http://schemas.microsoft.com/office/powerpoint/2016/slidezoom">
                <pslz:sldZm>
                  <pslz:sldZmObj sldId="256" cId="2732068831">
                    <pslz:zmPr id="{179D4DA4-9542-4F24-98C9-31AB8868B02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92872" cy="38505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슬라이드 확대/축소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7443" y="1614879"/>
                <a:ext cx="6292872" cy="38505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5D58E35-E964-4B95-AC01-D28D0D1F514A}"/>
              </a:ext>
            </a:extLst>
          </p:cNvPr>
          <p:cNvSpPr/>
          <p:nvPr/>
        </p:nvSpPr>
        <p:spPr>
          <a:xfrm>
            <a:off x="5703278" y="1937858"/>
            <a:ext cx="2575421" cy="5788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UI</a:t>
            </a:r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설명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83CDA2-628B-4A1C-A5F1-8D7EA8835DAF}"/>
              </a:ext>
            </a:extLst>
          </p:cNvPr>
          <p:cNvSpPr txBox="1"/>
          <p:nvPr/>
        </p:nvSpPr>
        <p:spPr>
          <a:xfrm>
            <a:off x="439131" y="2464472"/>
            <a:ext cx="4785284" cy="107567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균형 게이지</a:t>
            </a:r>
            <a:endParaRPr lang="en-US" altLang="ko-KR" sz="12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방어에 성공하거나 적에게 피격을 당했을 경우 활성화 되는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왼쪽부터 오른쪽으로 증가하는 방식이다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20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초간 방어하거나 피격을 안 당했을 경우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사라지게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슬라이드 확대/축소 6"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1100605"/>
                  </p:ext>
                </p:extLst>
              </p:nvPr>
            </p:nvGraphicFramePr>
            <p:xfrm>
              <a:off x="5594221" y="1614878"/>
              <a:ext cx="6292872" cy="3850547"/>
            </p:xfrm>
            <a:graphic>
              <a:graphicData uri="http://schemas.microsoft.com/office/powerpoint/2016/slidezoom">
                <pslz:sldZm>
                  <pslz:sldZmObj sldId="256" cId="2732068831">
                    <pslz:zmPr id="{179D4DA4-9542-4F24-98C9-31AB8868B02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92872" cy="38505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슬라이드 확대/축소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221" y="1614878"/>
                <a:ext cx="6292872" cy="38505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5D58E35-E964-4B95-AC01-D28D0D1F514A}"/>
              </a:ext>
            </a:extLst>
          </p:cNvPr>
          <p:cNvSpPr/>
          <p:nvPr/>
        </p:nvSpPr>
        <p:spPr>
          <a:xfrm>
            <a:off x="7436168" y="4848837"/>
            <a:ext cx="2575421" cy="2516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5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BE339950-07F8-40FE-9DB8-12006771C31F}"/>
              </a:ext>
            </a:extLst>
          </p:cNvPr>
          <p:cNvSpPr txBox="1"/>
          <p:nvPr/>
        </p:nvSpPr>
        <p:spPr>
          <a:xfrm>
            <a:off x="204932" y="1019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UI</a:t>
            </a:r>
            <a:r>
              <a:rPr lang="ko-KR" altLang="en-US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설명</a:t>
            </a:r>
            <a:endParaRPr lang="en-US" altLang="ko-KR" sz="1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49E7D-2EA0-45FB-8F33-88F436342953}"/>
              </a:ext>
            </a:extLst>
          </p:cNvPr>
          <p:cNvCxnSpPr>
            <a:cxnSpLocks/>
          </p:cNvCxnSpPr>
          <p:nvPr/>
        </p:nvCxnSpPr>
        <p:spPr>
          <a:xfrm>
            <a:off x="201985" y="430672"/>
            <a:ext cx="1161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83CDA2-628B-4A1C-A5F1-8D7EA8835DAF}"/>
              </a:ext>
            </a:extLst>
          </p:cNvPr>
          <p:cNvSpPr txBox="1"/>
          <p:nvPr/>
        </p:nvSpPr>
        <p:spPr>
          <a:xfrm>
            <a:off x="439131" y="2464472"/>
            <a:ext cx="4435830" cy="19990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몬스터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HP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몬스터와 조우 시 활성화 되는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몬스터 머리위에 표시가 되고 이동 시에 같이 이동한다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캐릭터에게 피격 당할 시 소모량을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초가 진한 노란색으로 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표시한 뒤에 사라지면서 잔량이 표시가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오른쪽부터 왼쪽으로 줄어드는 방식이다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HP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바 위 중앙에 몬스터 이름이 표시가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슬라이드 확대/축소 6"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94221" y="1614878"/>
              <a:ext cx="6292872" cy="3850547"/>
            </p:xfrm>
            <a:graphic>
              <a:graphicData uri="http://schemas.microsoft.com/office/powerpoint/2016/slidezoom">
                <pslz:sldZm>
                  <pslz:sldZmObj sldId="256" cId="2732068831">
                    <pslz:zmPr id="{179D4DA4-9542-4F24-98C9-31AB8868B02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92872" cy="38505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슬라이드 확대/축소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9A49D5-0641-4033-B02F-E77AA30B8F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221" y="1614878"/>
                <a:ext cx="6292872" cy="38505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5D58E35-E964-4B95-AC01-D28D0D1F514A}"/>
              </a:ext>
            </a:extLst>
          </p:cNvPr>
          <p:cNvSpPr/>
          <p:nvPr/>
        </p:nvSpPr>
        <p:spPr>
          <a:xfrm>
            <a:off x="9773173" y="2472861"/>
            <a:ext cx="1333851" cy="13525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4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</TotalTime>
  <Words>395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a아시아헤드1</vt:lpstr>
      <vt:lpstr>a아시아헤드2</vt:lpstr>
      <vt:lpstr>a아시아헤드3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홍승언</dc:creator>
  <cp:lastModifiedBy>홍승언</cp:lastModifiedBy>
  <cp:revision>31</cp:revision>
  <dcterms:created xsi:type="dcterms:W3CDTF">2022-03-13T09:50:04Z</dcterms:created>
  <dcterms:modified xsi:type="dcterms:W3CDTF">2022-04-30T05:00:40Z</dcterms:modified>
</cp:coreProperties>
</file>