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82C"/>
    <a:srgbClr val="2F3439"/>
    <a:srgbClr val="E9E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4" autoAdjust="0"/>
    <p:restoredTop sz="94660"/>
  </p:normalViewPr>
  <p:slideViewPr>
    <p:cSldViewPr snapToGrid="0">
      <p:cViewPr varScale="1">
        <p:scale>
          <a:sx n="58" d="100"/>
          <a:sy n="58" d="100"/>
        </p:scale>
        <p:origin x="-86" y="-2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7B254D0-83C9-4FDF-B647-F373031C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62916960-975A-4A00-B293-C9DC49521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39DD9D0-DDF8-4C97-BF13-2E532DD7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F9F1D8C-6CC6-40F5-A886-45447E2F3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A76DECD-395D-4CE7-963B-78B255B4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961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47BC78A-0823-4A3F-AC25-09BCC5FB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2110FE3-A6B4-485A-93FF-B0671C5A2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3047CD4-D8B7-4A0F-8BD6-50A1D839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DF43F3C-2BD6-43AB-AFD9-E37DA95A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4967943-45CB-4973-B75D-1D795DF9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588CC69-51E5-4751-9C49-6D11666A9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D75661D-A144-4432-B0EE-C8560DEC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43538A2-DB9D-4785-8FC8-2DBBF9E82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3DECD0D-5F7F-4D9F-99B9-2C16FEEC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5B23869-A702-4CA3-93C9-3E454ADF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44952B0-32C4-4CF5-B401-3F5A6E226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82D9168-1125-4606-A651-48EC842AA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90EBC28-49B8-46F1-8201-5878DAF97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1FAC6DC-29B0-4CD3-A12A-E52D0D27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4641A6-FCD8-4BD4-873E-A1DEE356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8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3BDC3C6-77FC-4A46-A51A-8EEFBB14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274A73F-7D74-4BF6-B03D-E401AC43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59B8ED-59F5-4121-AB5C-A286FF78F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18D9BB6B-8231-4E33-93F7-FB1C50B4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34A4F76-5B7A-4B2A-A2B3-1643EB18B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9893E18-EFDC-4C1C-87C9-8F0B6E7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DC1E81-C1B6-4FA2-A648-381BEB05C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561B42C-FFDF-41F5-91B3-59CF00265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CE78099-4CFB-48A0-A714-18B023AC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219F8A1-D413-4AEA-AC0C-ADB8CD73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33575C-F80C-42A6-8EFA-4EF8B6F6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98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7913D8C-8363-4903-B9A1-6F207C08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530B76E-0B96-480F-B664-C61B89C68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78477698-E18C-4133-9B0A-F9D835AF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4F948309-D13E-488C-AD08-0EDA0CC93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68C24DB-2A12-4D94-8BE2-1532E648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6F59A1B4-0645-4B48-9187-FC6B086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D5FC14E-983B-493A-8C7D-E1EB48ED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125C37C3-697F-4B69-BA98-0A1965A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0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F4DC75A-2227-4747-8CF9-1CCE798F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ACCDF2F-915E-4C2A-B5EA-3003CC3B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4EBED93-5585-43E0-AD7D-66103CCA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6BBB7359-F8CC-47CE-82EA-7FBABD4E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68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A8A584D-5662-427B-A504-1A98DD71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9859A6FA-81E4-4BAF-89CB-BC673FE6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B45DEAB-764C-4138-A011-659362D1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F811836-2A57-4D71-90FC-38591FD7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F53B41C-C14E-419E-905A-5BA7C4126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8CC2C1E-F132-40CC-8D10-ECD4B3B5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D0189BAB-36A5-4191-8A04-44FBB27C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8917A3-C7F1-4165-89A1-1B9E4D7E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3C3F29E1-47DC-4CB4-9F62-2A864EEB3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2AF7F-938E-40F9-9E88-E34D25988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B86500B-8D89-4E6A-9152-64FE079C2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3A58AF42-D083-40CE-9450-C722190EA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E2E2851-00F4-48AA-AE62-C54843E1E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132E6D2-7653-4B4F-9695-223BBCF8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2F201A-55D1-4271-AA35-9E7806024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9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7694F6A-7653-47D4-8C23-65DB82C8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F151FA23-7394-446E-8143-DB388C6C6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F0679E0-4197-41E4-8CDB-9E0EA90F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A3324-FDA5-46D6-AAAC-227182BB8752}" type="datetimeFigureOut">
              <a:rPr lang="ko-KR" altLang="en-US" smtClean="0"/>
              <a:t>2022-03-24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2E4B107-2825-48AC-A093-0F82AAFEA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E1A8E10-CA4B-4897-9C9A-A3C3BF9E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67DB3-CE86-4C29-B9A5-4A6FC019D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54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06C4A77-67D3-4365-9548-54A2163B0FFC}"/>
              </a:ext>
            </a:extLst>
          </p:cNvPr>
          <p:cNvSpPr txBox="1"/>
          <p:nvPr/>
        </p:nvSpPr>
        <p:spPr>
          <a:xfrm>
            <a:off x="3805183" y="3219855"/>
            <a:ext cx="42594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굴림" pitchFamily="50" charset="-127"/>
                <a:ea typeface="굴림" pitchFamily="50" charset="-127"/>
              </a:rPr>
              <a:t>정적라이브러리</a:t>
            </a:r>
            <a:r>
              <a:rPr lang="en-US" altLang="ko-KR" sz="3600" dirty="0">
                <a:latin typeface="굴림" pitchFamily="50" charset="-127"/>
                <a:ea typeface="굴림" pitchFamily="50" charset="-127"/>
              </a:rPr>
              <a:t>(lib</a:t>
            </a:r>
            <a:r>
              <a:rPr lang="en-US" altLang="ko-KR" sz="3600" dirty="0" smtClean="0">
                <a:latin typeface="굴림" pitchFamily="50" charset="-127"/>
                <a:ea typeface="굴림" pitchFamily="50" charset="-127"/>
              </a:rPr>
              <a:t>)</a:t>
            </a:r>
          </a:p>
          <a:p>
            <a:r>
              <a:rPr lang="ko-KR" altLang="en-US" sz="3600" dirty="0" err="1" smtClean="0">
                <a:latin typeface="굴림" pitchFamily="50" charset="-127"/>
                <a:ea typeface="굴림" pitchFamily="50" charset="-127"/>
              </a:rPr>
              <a:t>동적라이브러리</a:t>
            </a:r>
            <a:r>
              <a:rPr lang="en-US" altLang="ko-KR" sz="3600" dirty="0" smtClean="0">
                <a:latin typeface="굴림" pitchFamily="50" charset="-127"/>
                <a:ea typeface="굴림" pitchFamily="50" charset="-127"/>
              </a:rPr>
              <a:t>(</a:t>
            </a:r>
            <a:r>
              <a:rPr lang="en-US" altLang="ko-KR" sz="3600" dirty="0" err="1" smtClean="0">
                <a:latin typeface="굴림" pitchFamily="50" charset="-127"/>
                <a:ea typeface="굴림" pitchFamily="50" charset="-127"/>
              </a:rPr>
              <a:t>dll</a:t>
            </a:r>
            <a:r>
              <a:rPr lang="en-US" altLang="ko-KR" sz="3600" dirty="0" smtClean="0">
                <a:latin typeface="굴림" pitchFamily="50" charset="-127"/>
                <a:ea typeface="굴림" pitchFamily="50" charset="-127"/>
              </a:rPr>
              <a:t>)</a:t>
            </a:r>
            <a:endParaRPr lang="ko-KR" altLang="en-US" sz="36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0"/>
            <a:ext cx="12192000" cy="1031966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31966"/>
          </a:xfrm>
          <a:prstGeom prst="rect">
            <a:avLst/>
          </a:prstGeom>
          <a:solidFill>
            <a:srgbClr val="24282C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88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2626E6-8F6F-4D2F-A9FE-E5BD4F0F5DE0}"/>
              </a:ext>
            </a:extLst>
          </p:cNvPr>
          <p:cNvSpPr txBox="1"/>
          <p:nvPr/>
        </p:nvSpPr>
        <p:spPr>
          <a:xfrm>
            <a:off x="0" y="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 라이브러리</a:t>
            </a:r>
            <a:r>
              <a:rPr lang="en-US" altLang="ko-KR" dirty="0"/>
              <a:t>(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A55A98-5624-4CAE-916E-9FF7EFB09A09}"/>
              </a:ext>
            </a:extLst>
          </p:cNvPr>
          <p:cNvSpPr txBox="1"/>
          <p:nvPr/>
        </p:nvSpPr>
        <p:spPr>
          <a:xfrm>
            <a:off x="0" y="495791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암시적 링크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21754" y="1931437"/>
            <a:ext cx="43524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DLL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빌드하면</a:t>
            </a:r>
            <a:r>
              <a:rPr lang="ko-KR" altLang="en-US" dirty="0" smtClean="0"/>
              <a:t> 생성되는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.h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, .lib</a:t>
            </a:r>
            <a:r>
              <a:rPr lang="ko-KR" altLang="en-US" dirty="0" smtClean="0"/>
              <a:t>파일을 사용하고자 </a:t>
            </a:r>
            <a:endParaRPr lang="en-US" altLang="ko-KR" dirty="0" smtClean="0"/>
          </a:p>
          <a:p>
            <a:r>
              <a:rPr lang="ko-KR" altLang="en-US" dirty="0" smtClean="0"/>
              <a:t>하는</a:t>
            </a:r>
            <a:r>
              <a:rPr lang="en-US" altLang="ko-KR" dirty="0"/>
              <a:t> </a:t>
            </a:r>
            <a:r>
              <a:rPr lang="ko-KR" altLang="en-US" dirty="0" smtClean="0"/>
              <a:t>프로젝트 폴더의 </a:t>
            </a:r>
            <a:r>
              <a:rPr lang="en-US" altLang="ko-KR" dirty="0" smtClean="0"/>
              <a:t>main.cpp(.exe)</a:t>
            </a:r>
          </a:p>
          <a:p>
            <a:r>
              <a:rPr lang="ko-KR" altLang="en-US" dirty="0" smtClean="0"/>
              <a:t>파일과 같은 위치에 복사한다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50" name="Picture 2" descr="C:\Users\이기숙\Desktop\암시적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" y="865123"/>
            <a:ext cx="6911975" cy="249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이기숙\Desktop\암시적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28" y="3550694"/>
            <a:ext cx="6972300" cy="319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7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2626E6-8F6F-4D2F-A9FE-E5BD4F0F5DE0}"/>
              </a:ext>
            </a:extLst>
          </p:cNvPr>
          <p:cNvSpPr txBox="1"/>
          <p:nvPr/>
        </p:nvSpPr>
        <p:spPr>
          <a:xfrm>
            <a:off x="0" y="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 라이브러리</a:t>
            </a:r>
            <a:r>
              <a:rPr lang="en-US" altLang="ko-KR" dirty="0"/>
              <a:t>(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A55A98-5624-4CAE-916E-9FF7EFB09A09}"/>
              </a:ext>
            </a:extLst>
          </p:cNvPr>
          <p:cNvSpPr txBox="1"/>
          <p:nvPr/>
        </p:nvSpPr>
        <p:spPr>
          <a:xfrm>
            <a:off x="0" y="495791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3-2. </a:t>
            </a:r>
            <a:r>
              <a:rPr lang="ko-KR" altLang="en-US" dirty="0" smtClean="0"/>
              <a:t>암시적 링크 사용</a:t>
            </a:r>
            <a:endParaRPr lang="ko-KR" altLang="en-US" dirty="0"/>
          </a:p>
        </p:txBody>
      </p:sp>
      <p:pic>
        <p:nvPicPr>
          <p:cNvPr id="5122" name="Picture 2" descr="C:\Users\이기숙\Desktop\암시적 실행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696" y="1153814"/>
            <a:ext cx="7239000" cy="307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/>
          <p:cNvCxnSpPr/>
          <p:nvPr/>
        </p:nvCxnSpPr>
        <p:spPr>
          <a:xfrm>
            <a:off x="2761861" y="2192694"/>
            <a:ext cx="214604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2761860" y="2345094"/>
            <a:ext cx="127829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035558" y="3318588"/>
            <a:ext cx="15177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:\Users\이기숙\Desktop\암시적 실행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91" y="4686618"/>
            <a:ext cx="9296401" cy="178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91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4F62330-0CAC-4FEF-AEB5-912537AE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85" y="1195331"/>
            <a:ext cx="8464429" cy="446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2626E6-8F6F-4D2F-A9FE-E5BD4F0F5DE0}"/>
              </a:ext>
            </a:extLst>
          </p:cNvPr>
          <p:cNvSpPr txBox="1"/>
          <p:nvPr/>
        </p:nvSpPr>
        <p:spPr>
          <a:xfrm>
            <a:off x="61111" y="55211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정적라이브러리</a:t>
            </a:r>
            <a:r>
              <a:rPr lang="en-US" altLang="ko-KR" dirty="0"/>
              <a:t>(lib)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A55A98-5624-4CAE-916E-9FF7EFB09A09}"/>
              </a:ext>
            </a:extLst>
          </p:cNvPr>
          <p:cNvSpPr txBox="1"/>
          <p:nvPr/>
        </p:nvSpPr>
        <p:spPr>
          <a:xfrm>
            <a:off x="61111" y="55100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440D17-5C8A-4CEA-B995-FB608526C2D8}"/>
              </a:ext>
            </a:extLst>
          </p:cNvPr>
          <p:cNvSpPr/>
          <p:nvPr/>
        </p:nvSpPr>
        <p:spPr>
          <a:xfrm>
            <a:off x="5233737" y="3495174"/>
            <a:ext cx="4650205" cy="439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03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3716F1B-B5BB-434C-B546-1ECA9EE4B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1" y="1797172"/>
            <a:ext cx="5668166" cy="31722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77C7545-FFC8-4F8F-AADF-8F517A090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173" y="1782581"/>
            <a:ext cx="6095731" cy="3172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C20FD2-1752-4ACF-A14F-2677C1A5555E}"/>
              </a:ext>
            </a:extLst>
          </p:cNvPr>
          <p:cNvSpPr txBox="1"/>
          <p:nvPr/>
        </p:nvSpPr>
        <p:spPr>
          <a:xfrm>
            <a:off x="0" y="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정적라이브러리</a:t>
            </a:r>
            <a:r>
              <a:rPr lang="en-US" altLang="ko-KR" dirty="0"/>
              <a:t>(lib)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A0A9EA9-9D7C-41DD-9693-9A3B9DA5B924}"/>
              </a:ext>
            </a:extLst>
          </p:cNvPr>
          <p:cNvSpPr txBox="1"/>
          <p:nvPr/>
        </p:nvSpPr>
        <p:spPr>
          <a:xfrm>
            <a:off x="41171" y="4969440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StaticLib_add.cpp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73AF619-AA7D-416B-A497-B06339CD445F}"/>
              </a:ext>
            </a:extLst>
          </p:cNvPr>
          <p:cNvSpPr txBox="1"/>
          <p:nvPr/>
        </p:nvSpPr>
        <p:spPr>
          <a:xfrm>
            <a:off x="6059904" y="4969440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StaticLib_add.h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4688C08-E99B-4562-9C05-450CC5D1B178}"/>
              </a:ext>
            </a:extLst>
          </p:cNvPr>
          <p:cNvSpPr txBox="1"/>
          <p:nvPr/>
        </p:nvSpPr>
        <p:spPr>
          <a:xfrm>
            <a:off x="0" y="49579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smtClean="0"/>
              <a:t>함수작성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EDE5BA9-6C64-48D3-BC57-A1FC538B94AD}"/>
              </a:ext>
            </a:extLst>
          </p:cNvPr>
          <p:cNvSpPr txBox="1"/>
          <p:nvPr/>
        </p:nvSpPr>
        <p:spPr>
          <a:xfrm>
            <a:off x="2117558" y="5886898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만들어진 프로젝트에 원하는 코드를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0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C20FD2-1752-4ACF-A14F-2677C1A5555E}"/>
              </a:ext>
            </a:extLst>
          </p:cNvPr>
          <p:cNvSpPr txBox="1"/>
          <p:nvPr/>
        </p:nvSpPr>
        <p:spPr>
          <a:xfrm>
            <a:off x="0" y="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정적라이브러리</a:t>
            </a:r>
            <a:r>
              <a:rPr lang="en-US" altLang="ko-KR" dirty="0"/>
              <a:t>(lib)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4688C08-E99B-4562-9C05-450CC5D1B178}"/>
              </a:ext>
            </a:extLst>
          </p:cNvPr>
          <p:cNvSpPr txBox="1"/>
          <p:nvPr/>
        </p:nvSpPr>
        <p:spPr>
          <a:xfrm>
            <a:off x="0" y="495791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빌드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B41D0807-B9C3-4F65-A2F6-AF4C8C29A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48" y="1300064"/>
            <a:ext cx="6154704" cy="21289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2EF8DC52-F70B-4823-9D5A-5E9F93088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48" y="3882988"/>
            <a:ext cx="7205122" cy="2411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09FAFD3-D154-4EC6-85F2-1A864AC517CD}"/>
              </a:ext>
            </a:extLst>
          </p:cNvPr>
          <p:cNvSpPr txBox="1"/>
          <p:nvPr/>
        </p:nvSpPr>
        <p:spPr>
          <a:xfrm>
            <a:off x="1196502" y="21789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복사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8643D4-19F9-410B-8E6C-1FCCE574AFED}"/>
              </a:ext>
            </a:extLst>
          </p:cNvPr>
          <p:cNvSpPr txBox="1"/>
          <p:nvPr/>
        </p:nvSpPr>
        <p:spPr>
          <a:xfrm>
            <a:off x="1196501" y="43096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붙여넣기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84C49A6E-7FE3-4DA3-B59A-89000F15117D}"/>
              </a:ext>
            </a:extLst>
          </p:cNvPr>
          <p:cNvSpPr txBox="1"/>
          <p:nvPr/>
        </p:nvSpPr>
        <p:spPr>
          <a:xfrm>
            <a:off x="8211038" y="2188338"/>
            <a:ext cx="34499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빌드를 하면 생성되는 </a:t>
            </a:r>
            <a:r>
              <a:rPr lang="en-US" altLang="ko-KR" dirty="0"/>
              <a:t>lib</a:t>
            </a:r>
            <a:r>
              <a:rPr lang="ko-KR" altLang="en-US" dirty="0"/>
              <a:t>파일과</a:t>
            </a:r>
            <a:endParaRPr lang="en-US" altLang="ko-KR" dirty="0"/>
          </a:p>
          <a:p>
            <a:r>
              <a:rPr lang="ko-KR" altLang="en-US" dirty="0"/>
              <a:t>헤더파일을 복사해서</a:t>
            </a:r>
            <a:endParaRPr lang="en-US" altLang="ko-KR" dirty="0"/>
          </a:p>
          <a:p>
            <a:r>
              <a:rPr lang="ko-KR" altLang="en-US" dirty="0"/>
              <a:t>라이브러리 파일을 사용하고자</a:t>
            </a:r>
            <a:endParaRPr lang="en-US" altLang="ko-KR" dirty="0"/>
          </a:p>
          <a:p>
            <a:r>
              <a:rPr lang="ko-KR" altLang="en-US" dirty="0"/>
              <a:t>하는 </a:t>
            </a:r>
            <a:r>
              <a:rPr lang="ko-KR" altLang="en-US" dirty="0" smtClean="0"/>
              <a:t>프로젝트 파일의 </a:t>
            </a:r>
            <a:r>
              <a:rPr lang="en-US" altLang="ko-KR" dirty="0" smtClean="0"/>
              <a:t>main.cpp</a:t>
            </a:r>
          </a:p>
          <a:p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같은 경로에 </a:t>
            </a:r>
            <a:r>
              <a:rPr lang="ko-KR" altLang="en-US" dirty="0" err="1"/>
              <a:t>붙여넣어</a:t>
            </a:r>
            <a:r>
              <a:rPr lang="ko-KR" altLang="en-US" dirty="0"/>
              <a:t> 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339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AC20FD2-1752-4ACF-A14F-2677C1A5555E}"/>
              </a:ext>
            </a:extLst>
          </p:cNvPr>
          <p:cNvSpPr txBox="1"/>
          <p:nvPr/>
        </p:nvSpPr>
        <p:spPr>
          <a:xfrm>
            <a:off x="0" y="0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정적라이브러리</a:t>
            </a:r>
            <a:r>
              <a:rPr lang="en-US" altLang="ko-KR" dirty="0"/>
              <a:t>(lib)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4688C08-E99B-4562-9C05-450CC5D1B178}"/>
              </a:ext>
            </a:extLst>
          </p:cNvPr>
          <p:cNvSpPr txBox="1"/>
          <p:nvPr/>
        </p:nvSpPr>
        <p:spPr>
          <a:xfrm>
            <a:off x="0" y="495791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함수 호출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94ECE97-002E-4F4B-B9B4-680307505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915" y="1285576"/>
            <a:ext cx="8564170" cy="4286848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2696547" y="2006082"/>
            <a:ext cx="2789853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96546" y="2142931"/>
            <a:ext cx="168884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2909597" y="2911151"/>
            <a:ext cx="197964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4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4F62330-0CAC-4FEF-AEB5-912537AE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85" y="1195331"/>
            <a:ext cx="8464429" cy="446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2626E6-8F6F-4D2F-A9FE-E5BD4F0F5DE0}"/>
              </a:ext>
            </a:extLst>
          </p:cNvPr>
          <p:cNvSpPr txBox="1"/>
          <p:nvPr/>
        </p:nvSpPr>
        <p:spPr>
          <a:xfrm>
            <a:off x="0" y="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 라이브러리</a:t>
            </a:r>
            <a:r>
              <a:rPr lang="en-US" altLang="ko-KR" dirty="0"/>
              <a:t>(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A55A98-5624-4CAE-916E-9FF7EFB09A09}"/>
              </a:ext>
            </a:extLst>
          </p:cNvPr>
          <p:cNvSpPr txBox="1"/>
          <p:nvPr/>
        </p:nvSpPr>
        <p:spPr>
          <a:xfrm>
            <a:off x="0" y="495791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생성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03440D17-5C8A-4CEA-B995-FB608526C2D8}"/>
              </a:ext>
            </a:extLst>
          </p:cNvPr>
          <p:cNvSpPr/>
          <p:nvPr/>
        </p:nvSpPr>
        <p:spPr>
          <a:xfrm>
            <a:off x="5233737" y="3043990"/>
            <a:ext cx="4650205" cy="439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3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A2626E6-8F6F-4D2F-A9FE-E5BD4F0F5DE0}"/>
              </a:ext>
            </a:extLst>
          </p:cNvPr>
          <p:cNvSpPr txBox="1"/>
          <p:nvPr/>
        </p:nvSpPr>
        <p:spPr>
          <a:xfrm>
            <a:off x="0" y="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 라이브러리</a:t>
            </a:r>
            <a:r>
              <a:rPr lang="en-US" altLang="ko-KR" dirty="0"/>
              <a:t>(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2A55A98-5624-4CAE-916E-9FF7EFB09A09}"/>
              </a:ext>
            </a:extLst>
          </p:cNvPr>
          <p:cNvSpPr txBox="1"/>
          <p:nvPr/>
        </p:nvSpPr>
        <p:spPr>
          <a:xfrm>
            <a:off x="0" y="495791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함수작성</a:t>
            </a:r>
            <a:endParaRPr lang="ko-KR" altLang="en-US" dirty="0"/>
          </a:p>
        </p:txBody>
      </p:sp>
      <p:pic>
        <p:nvPicPr>
          <p:cNvPr id="1026" name="Picture 2" descr="C:\Users\이기숙\Desktop\dll 헤더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0" b="50000"/>
          <a:stretch/>
        </p:blipFill>
        <p:spPr bwMode="auto">
          <a:xfrm>
            <a:off x="100919" y="1699237"/>
            <a:ext cx="5581225" cy="277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이기숙\Desktop\dll 시피피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539" b="42160"/>
          <a:stretch/>
        </p:blipFill>
        <p:spPr bwMode="auto">
          <a:xfrm>
            <a:off x="6069499" y="1699236"/>
            <a:ext cx="5696403" cy="277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919" y="5075852"/>
            <a:ext cx="69549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_</a:t>
            </a:r>
            <a:r>
              <a:rPr lang="en-US" altLang="ko-KR" dirty="0" err="1" smtClean="0"/>
              <a:t>declspec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dllimport</a:t>
            </a:r>
            <a:r>
              <a:rPr lang="en-US" altLang="ko-KR" dirty="0" smtClean="0"/>
              <a:t>) -&gt; DLL</a:t>
            </a:r>
            <a:r>
              <a:rPr lang="ko-KR" altLang="en-US" dirty="0" smtClean="0"/>
              <a:t>에 사용된 함수를 호출하기 위해 사용</a:t>
            </a:r>
            <a:endParaRPr lang="en-US" altLang="ko-KR" dirty="0" smtClean="0"/>
          </a:p>
          <a:p>
            <a:r>
              <a:rPr lang="en-US" altLang="ko-KR" dirty="0"/>
              <a:t>_</a:t>
            </a:r>
            <a:r>
              <a:rPr lang="en-US" altLang="ko-KR" dirty="0" err="1" smtClean="0"/>
              <a:t>declspec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dllexport</a:t>
            </a:r>
            <a:r>
              <a:rPr lang="en-US" altLang="ko-KR" dirty="0"/>
              <a:t>)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해당 함수를 </a:t>
            </a:r>
            <a:r>
              <a:rPr lang="en-US" altLang="ko-KR" dirty="0" smtClean="0"/>
              <a:t>DLL</a:t>
            </a:r>
            <a:r>
              <a:rPr lang="ko-KR" altLang="en-US" dirty="0" smtClean="0"/>
              <a:t>외부로 노출시킨다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</a:t>
            </a:r>
            <a:r>
              <a:rPr lang="en-US" altLang="ko-KR" dirty="0" smtClean="0"/>
              <a:t>xtern “C” -&gt;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 네임 </a:t>
            </a:r>
            <a:r>
              <a:rPr lang="ko-KR" altLang="en-US" dirty="0" err="1" smtClean="0"/>
              <a:t>맹글링을</a:t>
            </a:r>
            <a:r>
              <a:rPr lang="ko-KR" altLang="en-US" dirty="0" smtClean="0"/>
              <a:t> 사용하지 않도록 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44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2626E6-8F6F-4D2F-A9FE-E5BD4F0F5DE0}"/>
              </a:ext>
            </a:extLst>
          </p:cNvPr>
          <p:cNvSpPr txBox="1"/>
          <p:nvPr/>
        </p:nvSpPr>
        <p:spPr>
          <a:xfrm>
            <a:off x="0" y="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 라이브러리</a:t>
            </a:r>
            <a:r>
              <a:rPr lang="en-US" altLang="ko-KR" dirty="0"/>
              <a:t>(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A55A98-5624-4CAE-916E-9FF7EFB09A09}"/>
              </a:ext>
            </a:extLst>
          </p:cNvPr>
          <p:cNvSpPr txBox="1"/>
          <p:nvPr/>
        </p:nvSpPr>
        <p:spPr>
          <a:xfrm>
            <a:off x="0" y="495791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명시적 링크 사용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24327" y="1884784"/>
            <a:ext cx="4313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DLL </a:t>
            </a:r>
            <a:r>
              <a:rPr lang="ko-KR" altLang="en-US" dirty="0" smtClean="0"/>
              <a:t>프로젝트를 </a:t>
            </a:r>
            <a:r>
              <a:rPr lang="ko-KR" altLang="en-US" dirty="0" err="1" smtClean="0"/>
              <a:t>빌드하면</a:t>
            </a:r>
            <a:r>
              <a:rPr lang="ko-KR" altLang="en-US" dirty="0" smtClean="0"/>
              <a:t> 생성되는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파일과 </a:t>
            </a:r>
            <a:r>
              <a:rPr lang="en-US" altLang="ko-KR" dirty="0" smtClean="0"/>
              <a:t>.h</a:t>
            </a:r>
            <a:r>
              <a:rPr lang="ko-KR" altLang="en-US" dirty="0" smtClean="0"/>
              <a:t>파일을 사용하고자 하는</a:t>
            </a:r>
            <a:endParaRPr lang="en-US" altLang="ko-KR" dirty="0" smtClean="0"/>
          </a:p>
          <a:p>
            <a:r>
              <a:rPr lang="ko-KR" altLang="en-US" dirty="0" smtClean="0"/>
              <a:t>프로젝트 폴더의 </a:t>
            </a:r>
            <a:r>
              <a:rPr lang="en-US" altLang="ko-KR" dirty="0"/>
              <a:t>main.cpp(.exe)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파일과 </a:t>
            </a:r>
            <a:endParaRPr lang="en-US" altLang="ko-KR" dirty="0" smtClean="0"/>
          </a:p>
          <a:p>
            <a:r>
              <a:rPr lang="ko-KR" altLang="en-US" dirty="0" smtClean="0"/>
              <a:t>같은 위치에 복사한다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6" name="Picture 2" descr="C:\Users\이기숙\Desktop\명시적링크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5" y="1093788"/>
            <a:ext cx="6865938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이기숙\Desktop\명시적링크 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85" y="3732984"/>
            <a:ext cx="7086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33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A2626E6-8F6F-4D2F-A9FE-E5BD4F0F5DE0}"/>
              </a:ext>
            </a:extLst>
          </p:cNvPr>
          <p:cNvSpPr txBox="1"/>
          <p:nvPr/>
        </p:nvSpPr>
        <p:spPr>
          <a:xfrm>
            <a:off x="0" y="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동적 라이브러리</a:t>
            </a:r>
            <a:r>
              <a:rPr lang="en-US" altLang="ko-KR" dirty="0"/>
              <a:t>(</a:t>
            </a:r>
            <a:r>
              <a:rPr lang="en-US" altLang="ko-KR" dirty="0" err="1"/>
              <a:t>dll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2A55A98-5624-4CAE-916E-9FF7EFB09A09}"/>
              </a:ext>
            </a:extLst>
          </p:cNvPr>
          <p:cNvSpPr txBox="1"/>
          <p:nvPr/>
        </p:nvSpPr>
        <p:spPr>
          <a:xfrm>
            <a:off x="0" y="495791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3-1. </a:t>
            </a:r>
            <a:r>
              <a:rPr lang="ko-KR" altLang="en-US" dirty="0" smtClean="0"/>
              <a:t>명시적 링크 사용</a:t>
            </a:r>
            <a:endParaRPr lang="ko-KR" altLang="en-US" dirty="0"/>
          </a:p>
        </p:txBody>
      </p:sp>
      <p:pic>
        <p:nvPicPr>
          <p:cNvPr id="3074" name="Picture 2" descr="C:\Users\이기숙\Desktop\명시적링크 사용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50" y="973948"/>
            <a:ext cx="8870971" cy="427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222450" y="5598368"/>
            <a:ext cx="9658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LoadLibraryA</a:t>
            </a:r>
            <a:r>
              <a:rPr lang="en-US" altLang="ko-KR" dirty="0" smtClean="0"/>
              <a:t>(“MyDll.dll”)</a:t>
            </a:r>
            <a:r>
              <a:rPr lang="ko-KR" altLang="en-US" dirty="0" smtClean="0"/>
              <a:t>함수로 </a:t>
            </a:r>
            <a:r>
              <a:rPr lang="en-US" altLang="ko-KR" dirty="0" err="1" smtClean="0"/>
              <a:t>dll</a:t>
            </a:r>
            <a:r>
              <a:rPr lang="ko-KR" altLang="en-US" dirty="0" smtClean="0"/>
              <a:t>을 불러와서 해당 정보를 핸들로 받아온다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받아온 핸들을 이용해서 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안의 함수</a:t>
            </a:r>
            <a:r>
              <a:rPr lang="en-US" altLang="ko-KR" dirty="0" smtClean="0"/>
              <a:t>(Multiply)</a:t>
            </a:r>
            <a:r>
              <a:rPr lang="ko-KR" altLang="en-US" dirty="0" smtClean="0"/>
              <a:t>를 준비해놓은 함수포인터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FuntionPointer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</a:t>
            </a:r>
            <a:endParaRPr lang="en-US" altLang="ko-KR" dirty="0" smtClean="0"/>
          </a:p>
          <a:p>
            <a:r>
              <a:rPr lang="ko-KR" altLang="en-US" dirty="0" smtClean="0"/>
              <a:t>받아와서 사용한다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9866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243</Words>
  <Application>Microsoft Office PowerPoint</Application>
  <PresentationFormat>사용자 지정</PresentationFormat>
  <Paragraphs>47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조민익</dc:creator>
  <cp:lastModifiedBy>이기숙</cp:lastModifiedBy>
  <cp:revision>22</cp:revision>
  <dcterms:created xsi:type="dcterms:W3CDTF">2022-03-20T04:38:11Z</dcterms:created>
  <dcterms:modified xsi:type="dcterms:W3CDTF">2022-03-24T14:39:34Z</dcterms:modified>
</cp:coreProperties>
</file>