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3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4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9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5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5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5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0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5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D7D6-7472-4C68-A63D-0257389CDD12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09FD-AEFD-47CD-9BB0-A12DBAB3B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5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8562" y="2879124"/>
            <a:ext cx="206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DirectX9 </a:t>
            </a:r>
            <a:r>
              <a:rPr lang="ko-KR" altLang="en-US" dirty="0"/>
              <a:t>용어정리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9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20129" y="3232571"/>
            <a:ext cx="11306432" cy="35152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0129" y="226740"/>
            <a:ext cx="11306432" cy="29871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129" y="32127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LPDIRECT3D9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5" y="890625"/>
            <a:ext cx="9821646" cy="1295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5685" y="2386223"/>
            <a:ext cx="890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1.</a:t>
            </a:r>
            <a:r>
              <a:rPr lang="en-US" altLang="ko-KR" dirty="0">
                <a:solidFill>
                  <a:srgbClr val="FF0000"/>
                </a:solidFill>
              </a:rPr>
              <a:t> IDirect3D9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Direct3DCreate9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함수를 호출하여 받아온다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2.</a:t>
            </a:r>
            <a:r>
              <a:rPr lang="en-US" altLang="ko-KR" dirty="0">
                <a:solidFill>
                  <a:srgbClr val="FF0000"/>
                </a:solidFill>
              </a:rPr>
              <a:t> LPDIRECT3D9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PDIRECT3D9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IDirect3D9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인터페이스의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typedef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된 포인터이다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5" y="3718399"/>
            <a:ext cx="8878539" cy="30293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0129" y="3304312"/>
            <a:ext cx="197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Direct3DCreate9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4490" y="5151646"/>
            <a:ext cx="4958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altLang="ko-KR" dirty="0">
                <a:solidFill>
                  <a:srgbClr val="FF0000"/>
                </a:solidFill>
              </a:rPr>
              <a:t>LPDIRECT3D9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포인터를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셋팅하기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위해 사용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인자값으로는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D3D_SDK_VERSION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을 사용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3. IDirect3D9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포인터를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리턴한다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20129" y="226740"/>
            <a:ext cx="11306432" cy="60134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69" y="1674760"/>
            <a:ext cx="9678751" cy="1695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129" y="256027"/>
            <a:ext cx="24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LPDIRECT3DDEVICE9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193" y="4818466"/>
            <a:ext cx="11197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en-US" altLang="ko-KR" dirty="0">
                <a:solidFill>
                  <a:srgbClr val="FF0000"/>
                </a:solidFill>
              </a:rPr>
              <a:t>IDirect3DDevice9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인터페이스는 </a:t>
            </a:r>
            <a:r>
              <a:rPr lang="en-US" altLang="ko-KR" dirty="0">
                <a:solidFill>
                  <a:srgbClr val="FF0000"/>
                </a:solidFill>
              </a:rPr>
              <a:t>IDirect3D9::</a:t>
            </a:r>
            <a:r>
              <a:rPr lang="en-US" altLang="ko-KR" dirty="0" err="1">
                <a:solidFill>
                  <a:srgbClr val="FF0000"/>
                </a:solidFill>
              </a:rPr>
              <a:t>CreateDevice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함수를 호출하여 받아온다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해당 인터페이스는 다른 </a:t>
            </a:r>
            <a:r>
              <a:rPr lang="en-US" altLang="ko-KR" dirty="0">
                <a:solidFill>
                  <a:srgbClr val="7030A0"/>
                </a:solidFill>
              </a:rPr>
              <a:t>COM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인터페이스와 마찬가지로 </a:t>
            </a:r>
            <a:r>
              <a:rPr lang="en-US" altLang="ko-KR" dirty="0" err="1">
                <a:solidFill>
                  <a:srgbClr val="7030A0"/>
                </a:solidFill>
              </a:rPr>
              <a:t>Iunknown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인터페이스를 상속받는다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n-US" altLang="ko-KR" dirty="0">
                <a:solidFill>
                  <a:srgbClr val="FF0000"/>
                </a:solidFill>
              </a:rPr>
              <a:t>LPDIRECT3DDEVICE9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PDIRECT3DDEVICE9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IDirect3DDevice9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인터페이스의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typedef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된 포인터이다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7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8346" y="423558"/>
            <a:ext cx="11306432" cy="5841318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346" y="510006"/>
            <a:ext cx="289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IDirect3D9::</a:t>
            </a:r>
            <a:r>
              <a:rPr lang="en-US" altLang="ko-KR" b="1" dirty="0" err="1">
                <a:solidFill>
                  <a:srgbClr val="FF0000"/>
                </a:solidFill>
              </a:rPr>
              <a:t>CreateDevice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00" y="987766"/>
            <a:ext cx="5685548" cy="18274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366" y="3058196"/>
            <a:ext cx="838890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Adapter – </a:t>
            </a:r>
            <a:r>
              <a:rPr lang="ko-KR" altLang="en-US" dirty="0"/>
              <a:t>디스플레이 </a:t>
            </a:r>
            <a:r>
              <a:rPr lang="ko-KR" altLang="en-US" dirty="0" err="1"/>
              <a:t>어뎁터</a:t>
            </a:r>
            <a:r>
              <a:rPr lang="ko-KR" altLang="en-US" dirty="0"/>
              <a:t> </a:t>
            </a:r>
            <a:r>
              <a:rPr lang="en-US" altLang="ko-KR" dirty="0"/>
              <a:t>(D3DADAPTER_DEFAULT</a:t>
            </a:r>
            <a:r>
              <a:rPr lang="ko-KR" altLang="en-US" dirty="0"/>
              <a:t>는 주 모니터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DeviceType</a:t>
            </a:r>
            <a:r>
              <a:rPr lang="en-US" altLang="ko-KR" dirty="0"/>
              <a:t> – Device</a:t>
            </a:r>
            <a:r>
              <a:rPr lang="ko-KR" altLang="en-US" dirty="0"/>
              <a:t>의 유형 </a:t>
            </a:r>
            <a:r>
              <a:rPr lang="en-US" altLang="ko-KR" dirty="0"/>
              <a:t>(D3DDEVITYPE_HAL)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hFocusWindow</a:t>
            </a:r>
            <a:r>
              <a:rPr lang="en-US" altLang="ko-KR" dirty="0"/>
              <a:t> – Window </a:t>
            </a:r>
            <a:r>
              <a:rPr lang="ko-KR" altLang="en-US" dirty="0"/>
              <a:t>핸들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BehaviorFlags</a:t>
            </a:r>
            <a:r>
              <a:rPr lang="en-US" altLang="ko-KR" dirty="0"/>
              <a:t> – D3DCREATE_HARDWARE_VERTEXPROCESSING ,</a:t>
            </a:r>
            <a:r>
              <a:rPr lang="ko-KR" altLang="en-US" dirty="0" err="1"/>
              <a:t>쉐이더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pPresentationParameters</a:t>
            </a:r>
            <a:r>
              <a:rPr lang="en-US" altLang="ko-KR" dirty="0"/>
              <a:t> – D3DPRESENT_PARAMETERS</a:t>
            </a:r>
            <a:r>
              <a:rPr lang="ko-KR" altLang="en-US" dirty="0"/>
              <a:t>의 주소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ppReturnedDeviceInterface</a:t>
            </a:r>
            <a:r>
              <a:rPr lang="en-US" altLang="ko-KR" dirty="0"/>
              <a:t> – </a:t>
            </a:r>
            <a:r>
              <a:rPr lang="ko-KR" altLang="en-US" dirty="0"/>
              <a:t>생성할</a:t>
            </a:r>
            <a:r>
              <a:rPr lang="en-US" altLang="ko-KR" dirty="0"/>
              <a:t> LPDIRECT3DDEVICE9</a:t>
            </a:r>
            <a:r>
              <a:rPr lang="ko-KR" altLang="en-US" dirty="0"/>
              <a:t>의 주소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50366" y="5390055"/>
            <a:ext cx="563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LPDIRECT3DDEVICE9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포인터를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세팅하기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위해 사용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리턴값으로는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HRESULT(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성공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실패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이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리턴된다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8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995" y="287634"/>
            <a:ext cx="11306432" cy="58413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995" y="395417"/>
            <a:ext cx="324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D3DPRESENT_PARAMETERS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019" y="872532"/>
            <a:ext cx="5280383" cy="2719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088" y="3844699"/>
            <a:ext cx="9774535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멤버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BackBufferWidth</a:t>
            </a:r>
            <a:r>
              <a:rPr lang="en-US" altLang="ko-KR" dirty="0"/>
              <a:t>, </a:t>
            </a:r>
            <a:r>
              <a:rPr lang="en-US" altLang="ko-KR" dirty="0" err="1"/>
              <a:t>BackBufferHeight</a:t>
            </a:r>
            <a:r>
              <a:rPr lang="en-US" altLang="ko-KR" dirty="0"/>
              <a:t> – </a:t>
            </a:r>
            <a:r>
              <a:rPr lang="ko-KR" altLang="en-US" dirty="0" err="1"/>
              <a:t>스왑체인의</a:t>
            </a:r>
            <a:r>
              <a:rPr lang="ko-KR" altLang="en-US" dirty="0"/>
              <a:t> </a:t>
            </a:r>
            <a:r>
              <a:rPr lang="ko-KR" altLang="en-US" dirty="0" err="1"/>
              <a:t>백버퍼</a:t>
            </a:r>
            <a:r>
              <a:rPr lang="ko-KR" altLang="en-US" dirty="0"/>
              <a:t> 크기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BackBufferFormat</a:t>
            </a:r>
            <a:r>
              <a:rPr lang="en-US" altLang="ko-KR" dirty="0"/>
              <a:t>– D3DFORMAT </a:t>
            </a:r>
            <a:r>
              <a:rPr lang="ko-KR" altLang="en-US" dirty="0" err="1"/>
              <a:t>백버퍼</a:t>
            </a:r>
            <a:r>
              <a:rPr lang="ko-KR" altLang="en-US" dirty="0"/>
              <a:t> 포맷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BackBufferCount</a:t>
            </a:r>
            <a:r>
              <a:rPr lang="en-US" altLang="ko-KR" dirty="0"/>
              <a:t> – </a:t>
            </a:r>
            <a:r>
              <a:rPr lang="ko-KR" altLang="en-US" dirty="0" err="1"/>
              <a:t>백버퍼의</a:t>
            </a:r>
            <a:r>
              <a:rPr lang="ko-KR" altLang="en-US" dirty="0"/>
              <a:t> 숫자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MultiSampleType</a:t>
            </a:r>
            <a:r>
              <a:rPr lang="en-US" altLang="ko-KR" dirty="0"/>
              <a:t> – D3DMULTISAMPLE_TYPE </a:t>
            </a:r>
            <a:r>
              <a:rPr lang="ko-KR" altLang="en-US" dirty="0" err="1"/>
              <a:t>열거형</a:t>
            </a:r>
            <a:r>
              <a:rPr lang="ko-KR" altLang="en-US" dirty="0"/>
              <a:t> 타입의 멤버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b="1" dirty="0" err="1"/>
              <a:t>MultiSampleQuality</a:t>
            </a:r>
            <a:r>
              <a:rPr lang="en-US" altLang="ko-KR" dirty="0"/>
              <a:t> – D3DPRESENT_PARAMETERS</a:t>
            </a:r>
            <a:r>
              <a:rPr lang="ko-KR" altLang="en-US" dirty="0"/>
              <a:t>의 주소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b="1" dirty="0" err="1"/>
              <a:t>SwapEffect</a:t>
            </a:r>
            <a:r>
              <a:rPr lang="en-US" altLang="ko-KR" dirty="0"/>
              <a:t> – </a:t>
            </a:r>
            <a:r>
              <a:rPr lang="ko-KR" altLang="en-US" dirty="0" err="1"/>
              <a:t>스왑동작에</a:t>
            </a:r>
            <a:r>
              <a:rPr lang="ko-KR" altLang="en-US" dirty="0"/>
              <a:t> 관한 설정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b="1" dirty="0" err="1"/>
              <a:t>hDeviceWindow</a:t>
            </a:r>
            <a:r>
              <a:rPr lang="en-US" altLang="ko-KR" b="1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디폴트 윈도우 핸들</a:t>
            </a:r>
            <a:endParaRPr lang="en-US" altLang="ko-KR" b="1" dirty="0"/>
          </a:p>
          <a:p>
            <a:pPr marL="342900" indent="-342900">
              <a:buAutoNum type="arabicParenR"/>
            </a:pPr>
            <a:r>
              <a:rPr lang="en-US" altLang="ko-KR" b="1" dirty="0"/>
              <a:t>Windowed</a:t>
            </a:r>
            <a:r>
              <a:rPr lang="en-US" altLang="ko-KR" dirty="0"/>
              <a:t>  – </a:t>
            </a:r>
            <a:r>
              <a:rPr lang="ko-KR" altLang="en-US" dirty="0" err="1"/>
              <a:t>창모드</a:t>
            </a:r>
            <a:r>
              <a:rPr lang="en-US" altLang="ko-KR" dirty="0"/>
              <a:t>, </a:t>
            </a:r>
            <a:r>
              <a:rPr lang="ko-KR" altLang="en-US" dirty="0" err="1"/>
              <a:t>풀스크린</a:t>
            </a:r>
            <a:endParaRPr lang="en-US" altLang="ko-KR" b="1" dirty="0"/>
          </a:p>
          <a:p>
            <a:pPr marL="342900" indent="-342900">
              <a:buAutoNum type="arabicParenR"/>
            </a:pPr>
            <a:r>
              <a:rPr lang="en-US" altLang="ko-KR" b="1" dirty="0" err="1"/>
              <a:t>EnableAutoDepthStencil</a:t>
            </a:r>
            <a:r>
              <a:rPr lang="en-US" altLang="ko-KR" dirty="0"/>
              <a:t>  – </a:t>
            </a:r>
            <a:r>
              <a:rPr lang="ko-KR" altLang="en-US" dirty="0" err="1"/>
              <a:t>뎁스</a:t>
            </a:r>
            <a:r>
              <a:rPr lang="ko-KR" altLang="en-US" dirty="0"/>
              <a:t> 스텐실 버퍼 사용 여부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b="1" dirty="0"/>
              <a:t> </a:t>
            </a:r>
            <a:r>
              <a:rPr lang="en-US" altLang="ko-KR" b="1" dirty="0" err="1"/>
              <a:t>AutoDepthStencilFormat</a:t>
            </a:r>
            <a:r>
              <a:rPr lang="en-US" altLang="ko-KR" dirty="0"/>
              <a:t>  – </a:t>
            </a:r>
            <a:r>
              <a:rPr lang="ko-KR" altLang="en-US" dirty="0" err="1"/>
              <a:t>뎁스</a:t>
            </a:r>
            <a:r>
              <a:rPr lang="ko-KR" altLang="en-US" dirty="0"/>
              <a:t> 스텐실 버퍼의 포맷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b="1" dirty="0"/>
              <a:t>Flags</a:t>
            </a:r>
            <a:r>
              <a:rPr lang="en-US" altLang="ko-KR" dirty="0"/>
              <a:t> </a:t>
            </a:r>
            <a:r>
              <a:rPr lang="en-US" altLang="ko-KR" b="1" dirty="0"/>
              <a:t>﻿</a:t>
            </a:r>
            <a:r>
              <a:rPr lang="en-US" altLang="ko-KR" dirty="0"/>
              <a:t>  – D3DPRESENTFLAG </a:t>
            </a:r>
            <a:r>
              <a:rPr lang="ko-KR" altLang="en-US" dirty="0" err="1"/>
              <a:t>구성중</a:t>
            </a:r>
            <a:r>
              <a:rPr lang="ko-KR" altLang="en-US" dirty="0"/>
              <a:t> 하나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b="1" dirty="0" err="1"/>
              <a:t>FullScreen_RefreshRateInHz</a:t>
            </a:r>
            <a:r>
              <a:rPr lang="en-US" altLang="ko-KR" dirty="0"/>
              <a:t>  – </a:t>
            </a:r>
            <a:r>
              <a:rPr lang="ko-KR" altLang="en-US" dirty="0"/>
              <a:t>화면갱신 빈도수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b="1" dirty="0" err="1"/>
              <a:t>PresentationInterval</a:t>
            </a:r>
            <a:r>
              <a:rPr lang="en-US" altLang="ko-KR" dirty="0"/>
              <a:t>  – </a:t>
            </a:r>
            <a:r>
              <a:rPr lang="ko-KR" altLang="en-US" dirty="0" err="1"/>
              <a:t>스왑체인의</a:t>
            </a:r>
            <a:r>
              <a:rPr lang="ko-KR" altLang="en-US" dirty="0"/>
              <a:t> </a:t>
            </a:r>
            <a:r>
              <a:rPr lang="ko-KR" altLang="en-US" dirty="0" err="1"/>
              <a:t>백버퍼가</a:t>
            </a:r>
            <a:r>
              <a:rPr lang="ko-KR" altLang="en-US" dirty="0"/>
              <a:t> </a:t>
            </a:r>
            <a:r>
              <a:rPr lang="ko-KR" altLang="en-US" dirty="0" err="1"/>
              <a:t>프론트</a:t>
            </a:r>
            <a:r>
              <a:rPr lang="ko-KR" altLang="en-US" dirty="0"/>
              <a:t> 버퍼로 나타날 수 있는 최대 </a:t>
            </a:r>
            <a:r>
              <a:rPr lang="ko-KR" altLang="en-US" dirty="0" err="1"/>
              <a:t>비율치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52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5983" y="3770159"/>
            <a:ext cx="11330137" cy="28545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983" y="229262"/>
            <a:ext cx="11330137" cy="34656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6391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IDirect3DDevice9::</a:t>
            </a:r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</a:rPr>
              <a:t>Release()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862" y="1378226"/>
            <a:ext cx="680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IDirect3DDevice9</a:t>
            </a:r>
            <a:r>
              <a:rPr lang="ko-KR" altLang="en-US" dirty="0"/>
              <a:t>이 상속받는 </a:t>
            </a:r>
            <a:r>
              <a:rPr lang="en-US" altLang="ko-KR" dirty="0" err="1"/>
              <a:t>IUnknown</a:t>
            </a:r>
            <a:r>
              <a:rPr lang="en-US" altLang="ko-KR" dirty="0"/>
              <a:t> </a:t>
            </a:r>
            <a:r>
              <a:rPr lang="ko-KR" altLang="en-US" dirty="0"/>
              <a:t>인터페이스의 멤버함수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3" y="1857050"/>
            <a:ext cx="6354062" cy="1686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86086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IDirect3DDevice9::</a:t>
            </a:r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</a:rPr>
              <a:t>Clear()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3" y="4547842"/>
            <a:ext cx="6363588" cy="1724266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2A0FA7-DF28-4B03-A5A9-0005376CCF51}"/>
              </a:ext>
            </a:extLst>
          </p:cNvPr>
          <p:cNvCxnSpPr/>
          <p:nvPr/>
        </p:nvCxnSpPr>
        <p:spPr>
          <a:xfrm>
            <a:off x="1362075" y="3429000"/>
            <a:ext cx="5610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335A3F-C185-4196-BC2C-9A65BA3ACFF6}"/>
              </a:ext>
            </a:extLst>
          </p:cNvPr>
          <p:cNvCxnSpPr/>
          <p:nvPr/>
        </p:nvCxnSpPr>
        <p:spPr>
          <a:xfrm>
            <a:off x="1455098" y="6212733"/>
            <a:ext cx="56102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3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2399" y="4011042"/>
            <a:ext cx="11330137" cy="25363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2400" y="276147"/>
            <a:ext cx="11330137" cy="36891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962" y="3965335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IDirect3DDevice9::</a:t>
            </a:r>
            <a:r>
              <a:rPr lang="en-US" altLang="ko-KR" b="1" dirty="0" err="1">
                <a:solidFill>
                  <a:srgbClr val="FF0000"/>
                </a:solidFill>
              </a:rPr>
              <a:t>EndScene</a:t>
            </a:r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76147"/>
            <a:ext cx="417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IDirect3DDevice9::</a:t>
            </a:r>
            <a:r>
              <a:rPr lang="en-US" altLang="ko-KR" b="1" dirty="0" err="1">
                <a:solidFill>
                  <a:srgbClr val="FF0000"/>
                </a:solidFill>
              </a:rPr>
              <a:t>BeginScene</a:t>
            </a:r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5" y="645479"/>
            <a:ext cx="6277851" cy="7811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919" y="1472345"/>
            <a:ext cx="104122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렌더링을</a:t>
            </a:r>
            <a:r>
              <a:rPr lang="ko-KR" altLang="en-US" dirty="0"/>
              <a:t> 실행하기 전에는 반드시 이 </a:t>
            </a:r>
            <a:r>
              <a:rPr lang="ko-KR" altLang="en-US" dirty="0" err="1"/>
              <a:t>메서드를</a:t>
            </a:r>
            <a:r>
              <a:rPr lang="ko-KR" altLang="en-US" dirty="0"/>
              <a:t> 호출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렌더링의</a:t>
            </a:r>
            <a:r>
              <a:rPr lang="ko-KR" altLang="en-US" dirty="0"/>
              <a:t> </a:t>
            </a:r>
            <a:r>
              <a:rPr lang="ko-KR" altLang="en-US" dirty="0" err="1"/>
              <a:t>종료시</a:t>
            </a:r>
            <a:r>
              <a:rPr lang="ko-KR" altLang="en-US" dirty="0"/>
              <a:t> 및 다시 </a:t>
            </a:r>
            <a:r>
              <a:rPr lang="en-US" altLang="ko-KR" b="1" dirty="0"/>
              <a:t>IDirect3DDevice9::</a:t>
            </a:r>
            <a:r>
              <a:rPr lang="en-US" altLang="ko-KR" b="1" dirty="0" err="1"/>
              <a:t>BeginScene</a:t>
            </a:r>
            <a:r>
              <a:rPr lang="ko-KR" altLang="en-US" dirty="0"/>
              <a:t> 를 호출하기 전에는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반드시 </a:t>
            </a:r>
            <a:r>
              <a:rPr lang="en-US" altLang="ko-KR" dirty="0"/>
              <a:t>IDirect3DDevice9::</a:t>
            </a:r>
            <a:r>
              <a:rPr lang="en-US" altLang="ko-KR" dirty="0" err="1"/>
              <a:t>EndScene</a:t>
            </a:r>
            <a:r>
              <a:rPr lang="en-US" altLang="ko-KR" dirty="0"/>
              <a:t>()</a:t>
            </a:r>
            <a:r>
              <a:rPr lang="ko-KR" altLang="en-US" dirty="0"/>
              <a:t> 를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IDirect3DDevice9::</a:t>
            </a:r>
            <a:r>
              <a:rPr lang="en-US" altLang="ko-KR" b="1" dirty="0" err="1"/>
              <a:t>BeginScene</a:t>
            </a:r>
            <a:r>
              <a:rPr lang="ko-KR" altLang="en-US" dirty="0"/>
              <a:t> </a:t>
            </a:r>
            <a:r>
              <a:rPr lang="ko-KR" altLang="en-US" dirty="0" err="1"/>
              <a:t>메서드가</a:t>
            </a:r>
            <a:r>
              <a:rPr lang="ko-KR" altLang="en-US" dirty="0"/>
              <a:t> 실패 하면</a:t>
            </a:r>
            <a:r>
              <a:rPr lang="en-US" altLang="ko-KR" dirty="0"/>
              <a:t>, </a:t>
            </a:r>
            <a:r>
              <a:rPr lang="ko-KR" altLang="en-US" dirty="0"/>
              <a:t>장치는 장면</a:t>
            </a:r>
            <a:r>
              <a:rPr lang="en-US" altLang="ko-KR" dirty="0"/>
              <a:t>(scene)</a:t>
            </a:r>
            <a:r>
              <a:rPr lang="ko-KR" altLang="en-US" dirty="0"/>
              <a:t>를 시작 할 수 없기 때문에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IDirect3DDevice9::</a:t>
            </a:r>
            <a:r>
              <a:rPr lang="en-US" altLang="ko-KR" b="1" dirty="0" err="1"/>
              <a:t>EndScene</a:t>
            </a:r>
            <a:r>
              <a:rPr lang="ko-KR" altLang="en-US" dirty="0"/>
              <a:t> </a:t>
            </a:r>
            <a:r>
              <a:rPr lang="ko-KR" altLang="en-US" dirty="0" err="1"/>
              <a:t>메서드를</a:t>
            </a:r>
            <a:r>
              <a:rPr lang="ko-KR" altLang="en-US" dirty="0"/>
              <a:t> 호출할 필요는 없다</a:t>
            </a:r>
            <a:r>
              <a:rPr lang="en-US" altLang="ko-KR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919" y="3596003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성공했을 경우는</a:t>
            </a:r>
            <a:r>
              <a:rPr lang="en-US" altLang="ko-KR" dirty="0"/>
              <a:t>,D3D_OK</a:t>
            </a:r>
            <a:r>
              <a:rPr lang="ko-KR" altLang="en-US" dirty="0"/>
              <a:t> 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480074"/>
            <a:ext cx="10412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함수가 </a:t>
            </a:r>
            <a:r>
              <a:rPr lang="ko-KR" altLang="en-US" dirty="0" err="1"/>
              <a:t>리턴했다고</a:t>
            </a:r>
            <a:r>
              <a:rPr lang="ko-KR" altLang="en-US" dirty="0"/>
              <a:t> </a:t>
            </a:r>
            <a:r>
              <a:rPr lang="ko-KR" altLang="en-US" dirty="0" err="1"/>
              <a:t>렌더링이</a:t>
            </a:r>
            <a:r>
              <a:rPr lang="ko-KR" altLang="en-US" dirty="0"/>
              <a:t> </a:t>
            </a:r>
            <a:r>
              <a:rPr lang="ko-KR" altLang="en-US" dirty="0" err="1"/>
              <a:t>완료된것은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IDirect3DDevice9::</a:t>
            </a:r>
            <a:r>
              <a:rPr lang="en-US" altLang="ko-KR" b="1" dirty="0" err="1"/>
              <a:t>BeginScene</a:t>
            </a:r>
            <a:r>
              <a:rPr lang="ko-KR" altLang="en-US" dirty="0"/>
              <a:t> </a:t>
            </a:r>
            <a:r>
              <a:rPr lang="ko-KR" altLang="en-US" dirty="0" err="1"/>
              <a:t>메서드가</a:t>
            </a:r>
            <a:r>
              <a:rPr lang="ko-KR" altLang="en-US" dirty="0"/>
              <a:t> 실패 하면</a:t>
            </a:r>
            <a:r>
              <a:rPr lang="en-US" altLang="ko-KR" dirty="0"/>
              <a:t>, </a:t>
            </a:r>
            <a:r>
              <a:rPr lang="ko-KR" altLang="en-US" dirty="0"/>
              <a:t>장치는 장면</a:t>
            </a:r>
            <a:r>
              <a:rPr lang="en-US" altLang="ko-KR" dirty="0"/>
              <a:t>(scene)</a:t>
            </a:r>
            <a:r>
              <a:rPr lang="ko-KR" altLang="en-US" dirty="0"/>
              <a:t>를 시작 할 수 없기 때문에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IDirect3DDevice9::</a:t>
            </a:r>
            <a:r>
              <a:rPr lang="en-US" altLang="ko-KR" b="1" dirty="0" err="1"/>
              <a:t>EndScene</a:t>
            </a:r>
            <a:r>
              <a:rPr lang="ko-KR" altLang="en-US" dirty="0"/>
              <a:t> </a:t>
            </a:r>
            <a:r>
              <a:rPr lang="ko-KR" altLang="en-US" dirty="0" err="1"/>
              <a:t>메서드를</a:t>
            </a:r>
            <a:r>
              <a:rPr lang="ko-KR" altLang="en-US" dirty="0"/>
              <a:t> 호출할 필요는 없다</a:t>
            </a:r>
            <a:r>
              <a:rPr lang="en-US" altLang="ko-KR" dirty="0"/>
              <a:t>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6101984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성공했을 경우는</a:t>
            </a:r>
            <a:r>
              <a:rPr lang="en-US" altLang="ko-KR" dirty="0"/>
              <a:t>,D3D_OK</a:t>
            </a:r>
            <a:r>
              <a:rPr lang="ko-KR" altLang="en-US" dirty="0"/>
              <a:t> 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91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13656" y="276147"/>
            <a:ext cx="11330137" cy="62786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656" y="348227"/>
            <a:ext cx="373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IDirect3DDevice9::</a:t>
            </a:r>
            <a:r>
              <a:rPr lang="en-US" altLang="ko-KR" b="1" dirty="0">
                <a:solidFill>
                  <a:srgbClr val="FF0000"/>
                </a:solidFill>
              </a:rPr>
              <a:t>Present</a:t>
            </a:r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85" y="834504"/>
            <a:ext cx="7777729" cy="27857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1085" y="3809302"/>
            <a:ext cx="8470845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pSourceRect</a:t>
            </a:r>
            <a:r>
              <a:rPr lang="en-US" altLang="ko-KR" dirty="0"/>
              <a:t> – </a:t>
            </a:r>
            <a:r>
              <a:rPr lang="ko-KR" altLang="en-US" dirty="0"/>
              <a:t>전송영역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pDestRect</a:t>
            </a:r>
            <a:r>
              <a:rPr lang="en-US" altLang="ko-KR" dirty="0"/>
              <a:t> – </a:t>
            </a:r>
            <a:r>
              <a:rPr lang="ko-KR" altLang="en-US" dirty="0"/>
              <a:t>목표 영역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hDestWindowOverride</a:t>
            </a:r>
            <a:r>
              <a:rPr lang="en-US" altLang="ko-KR" dirty="0"/>
              <a:t> – </a:t>
            </a:r>
            <a:r>
              <a:rPr lang="ko-KR" altLang="en-US" dirty="0"/>
              <a:t>목표 윈도우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pDirtyRegion</a:t>
            </a:r>
            <a:r>
              <a:rPr lang="en-US" altLang="ko-KR" dirty="0"/>
              <a:t> – </a:t>
            </a:r>
            <a:r>
              <a:rPr lang="ko-KR" altLang="en-US" dirty="0"/>
              <a:t>이 값이 </a:t>
            </a:r>
            <a:r>
              <a:rPr lang="en-US" altLang="ko-KR" dirty="0"/>
              <a:t>NULL</a:t>
            </a:r>
            <a:r>
              <a:rPr lang="ko-KR" altLang="en-US" dirty="0"/>
              <a:t>이 아니면 </a:t>
            </a:r>
            <a:r>
              <a:rPr lang="ko-KR" altLang="en-US" dirty="0" err="1"/>
              <a:t>저장된는</a:t>
            </a:r>
            <a:r>
              <a:rPr lang="ko-KR" altLang="en-US" dirty="0"/>
              <a:t> 범위는 </a:t>
            </a:r>
            <a:r>
              <a:rPr lang="ko-KR" altLang="en-US" dirty="0" err="1"/>
              <a:t>백버퍼</a:t>
            </a:r>
            <a:r>
              <a:rPr lang="ko-KR" altLang="en-US" dirty="0"/>
              <a:t> 좌표로 표현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021085" y="5617029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백버퍼에</a:t>
            </a:r>
            <a:r>
              <a:rPr lang="ko-KR" altLang="en-US" dirty="0"/>
              <a:t> 기록된 내용을 </a:t>
            </a:r>
            <a:r>
              <a:rPr lang="ko-KR" altLang="en-US" dirty="0" err="1"/>
              <a:t>전면버퍼로</a:t>
            </a:r>
            <a:r>
              <a:rPr lang="ko-KR" altLang="en-US" dirty="0"/>
              <a:t> </a:t>
            </a:r>
            <a:r>
              <a:rPr lang="ko-KR" altLang="en-US" dirty="0" err="1"/>
              <a:t>보낼때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190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412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조민익</cp:lastModifiedBy>
  <cp:revision>26</cp:revision>
  <dcterms:created xsi:type="dcterms:W3CDTF">2022-03-25T06:55:11Z</dcterms:created>
  <dcterms:modified xsi:type="dcterms:W3CDTF">2022-03-27T04:27:58Z</dcterms:modified>
</cp:coreProperties>
</file>