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6CC116-6129-4C1D-928C-13375C6B6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27EE895-693D-4CA4-AC76-7D1D76706D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7B04EE-6DBF-473D-B259-50E9AD1E4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D1D09-7D64-4AF1-816D-6099481E0AFC}" type="datetimeFigureOut">
              <a:rPr lang="fr-FR" smtClean="0"/>
              <a:t>03/04/2018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B800F1-9FEE-4AE3-B305-32E526FAA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D769E8-58C8-4EFA-9DB3-ED00B7814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EB4D9-370E-4D26-88FA-13276CD9E7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2928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05F993-0064-4F9A-8A0A-08DDF174C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DB3083C-D455-428D-817D-1B9C3AC1C5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BB22B5-5459-408B-91B5-66A35ED82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D1D09-7D64-4AF1-816D-6099481E0AFC}" type="datetimeFigureOut">
              <a:rPr lang="fr-FR" smtClean="0"/>
              <a:t>03/04/2018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5E7652-7732-4A6E-8870-C2E4EBC80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80714E-237F-4FB7-8332-F30F62F65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EB4D9-370E-4D26-88FA-13276CD9E7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0307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3111CA5-540E-4603-A04F-3BEFCB3F33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6913990-C6A4-4D97-B303-CBF775BE0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65E520-35EE-4754-94E4-28ED396C6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D1D09-7D64-4AF1-816D-6099481E0AFC}" type="datetimeFigureOut">
              <a:rPr lang="fr-FR" smtClean="0"/>
              <a:t>03/04/2018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7D0D05-07CF-4E9A-8BD1-59C2AF506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7A326A-FD84-4ACE-8DDD-CE7FC0C7B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EB4D9-370E-4D26-88FA-13276CD9E7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3978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D19B94-FFAD-4B93-88E9-B24F2DB7F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25F60C-B388-40D8-A433-4019A22E4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689D6C-EC61-46BA-B476-C7E97363C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D1D09-7D64-4AF1-816D-6099481E0AFC}" type="datetimeFigureOut">
              <a:rPr lang="fr-FR" smtClean="0"/>
              <a:t>03/04/2018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BF922B-9205-4BB3-809F-D01494F76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E2FB7C-FFC2-47EB-A154-A6E487B98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EB4D9-370E-4D26-88FA-13276CD9E7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1360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4F606B-B1F2-446A-A7FC-0970D26AA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5D71F75-2F4A-4526-A5C7-EC48D4EF4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19B6E7-F235-459D-AB93-086455DCC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D1D09-7D64-4AF1-816D-6099481E0AFC}" type="datetimeFigureOut">
              <a:rPr lang="fr-FR" smtClean="0"/>
              <a:t>03/04/2018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7BB486-9AF7-48BE-882D-DB92C61BB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2B2B66-EDE7-407A-9DC3-D35A54EBC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EB4D9-370E-4D26-88FA-13276CD9E7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7279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8FDFD4-8F3C-4736-B6C5-2F7DAB365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EFF9A4-4DE7-4C36-80FE-DA54AFAF57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7EFCF84-A4E1-433F-8036-01D208480E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ABAE412-CE24-4003-A357-E07F18117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D1D09-7D64-4AF1-816D-6099481E0AFC}" type="datetimeFigureOut">
              <a:rPr lang="fr-FR" smtClean="0"/>
              <a:t>03/04/2018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A06F869-86D7-4D80-9FDB-23BDA1531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D80DEE7-EE29-437F-88B7-E570D26C9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EB4D9-370E-4D26-88FA-13276CD9E7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019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FA6E2D-8CD7-4CA0-8067-2EE741E3D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8F9531-275A-4DD5-ADF4-9C80D3005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3005867-3D6F-4D10-9544-103B1F427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1852304-DCBC-4550-94CF-7A189E5E5B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6B55D2A-F67C-476F-9998-A62B0DA579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5DBE167-A5A6-4996-B450-BE62FFFC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D1D09-7D64-4AF1-816D-6099481E0AFC}" type="datetimeFigureOut">
              <a:rPr lang="fr-FR" smtClean="0"/>
              <a:t>03/04/2018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142974C-A8C1-4C24-B4F9-30F78A908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1EA15F3-8F8A-47D6-9FA5-6465168D0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EB4D9-370E-4D26-88FA-13276CD9E7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360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368937-D064-41A7-8EBF-EA91F5798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FBEF39D-5BBF-41FD-B04A-C3696B8B3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D1D09-7D64-4AF1-816D-6099481E0AFC}" type="datetimeFigureOut">
              <a:rPr lang="fr-FR" smtClean="0"/>
              <a:t>03/04/2018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03E457C-BD9B-4B50-8B3D-B71F8BAA5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CB0B5B4-82B9-4FE5-85FF-FE2E34349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EB4D9-370E-4D26-88FA-13276CD9E7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6322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E20E3B3-C389-4DD8-BE74-530D2EDC6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D1D09-7D64-4AF1-816D-6099481E0AFC}" type="datetimeFigureOut">
              <a:rPr lang="fr-FR" smtClean="0"/>
              <a:t>03/04/2018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A2F0AE0-6442-4509-AB05-7FE7A81F7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2FED6E9-2F43-4478-A700-336DC4FCB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EB4D9-370E-4D26-88FA-13276CD9E7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4480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5A8E59-5D0F-46BA-B4B1-3123EA72F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2A6AFF-0141-4E38-A063-E7C78A92C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1EE49AC-28CC-4B7B-879C-88C22DACD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DE3BDA3-C3AC-494A-9620-58455395D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D1D09-7D64-4AF1-816D-6099481E0AFC}" type="datetimeFigureOut">
              <a:rPr lang="fr-FR" smtClean="0"/>
              <a:t>03/04/2018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4A93AAA-6751-4CE0-BF9A-ADD867562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DDD31A1-4EB3-4181-BED6-801C98467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EB4D9-370E-4D26-88FA-13276CD9E7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0900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687E28-4242-40F1-8F9B-0FA70349C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9687422-6190-43B7-AA67-446ED562C9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D0908FC-AAA7-45FF-A0DB-3018B985F4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1357D0-E1C8-4BEB-8251-7A4C7729D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D1D09-7D64-4AF1-816D-6099481E0AFC}" type="datetimeFigureOut">
              <a:rPr lang="fr-FR" smtClean="0"/>
              <a:t>03/04/2018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A3514CD-E89E-4D98-BA3B-8322F8707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393FBB4-E9B9-452D-AAB3-EA85C7A8F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EB4D9-370E-4D26-88FA-13276CD9E7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2582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95E1EBF-4DFF-435C-B924-6331D622C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53722C-CCC9-4110-9E34-A3F399580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483CA1-4710-430E-BF77-98BB01EB50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D1D09-7D64-4AF1-816D-6099481E0AFC}" type="datetimeFigureOut">
              <a:rPr lang="fr-FR" smtClean="0"/>
              <a:t>03/04/2018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277B3C-6CB9-415F-A911-78F3BB3918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D8CE9E-FCEB-4FEF-97DE-0EA094326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EB4D9-370E-4D26-88FA-13276CD9E7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4175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B1C8AEE-E0A4-4EF4-9D05-9E6F0FB70C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1ED8EE8-B658-424A-833B-64C2D5CE3076}"/>
              </a:ext>
            </a:extLst>
          </p:cNvPr>
          <p:cNvSpPr txBox="1"/>
          <p:nvPr/>
        </p:nvSpPr>
        <p:spPr>
          <a:xfrm>
            <a:off x="1942970" y="349158"/>
            <a:ext cx="7721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Trophic Network</a:t>
            </a:r>
          </a:p>
          <a:p>
            <a:pPr algn="ctr"/>
            <a:endParaRPr lang="fr-FR" sz="4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07EC8C3-177C-47A6-8B30-50CD9806B948}"/>
              </a:ext>
            </a:extLst>
          </p:cNvPr>
          <p:cNvSpPr txBox="1"/>
          <p:nvPr/>
        </p:nvSpPr>
        <p:spPr>
          <a:xfrm>
            <a:off x="3004009" y="2434028"/>
            <a:ext cx="559952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Commencer</a:t>
            </a:r>
          </a:p>
          <a:p>
            <a:pPr algn="ctr"/>
            <a:endParaRPr lang="fr-FR" sz="4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FR" sz="4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Règles</a:t>
            </a:r>
          </a:p>
          <a:p>
            <a:pPr algn="ctr"/>
            <a:endParaRPr lang="fr-FR" sz="4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FR" sz="4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Quitter</a:t>
            </a:r>
          </a:p>
          <a:p>
            <a:pPr algn="ctr"/>
            <a:endParaRPr lang="fr-FR" sz="4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CD2854E-6CB4-4506-8735-7896E364D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875" y="5515188"/>
            <a:ext cx="3095615" cy="107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14030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5</Words>
  <Application>Microsoft Office PowerPoint</Application>
  <PresentationFormat>Grand écran</PresentationFormat>
  <Paragraphs>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Kevin Kann</dc:creator>
  <cp:lastModifiedBy>Kevin Kann</cp:lastModifiedBy>
  <cp:revision>4</cp:revision>
  <dcterms:created xsi:type="dcterms:W3CDTF">2018-04-03T20:52:15Z</dcterms:created>
  <dcterms:modified xsi:type="dcterms:W3CDTF">2018-04-03T22:20:47Z</dcterms:modified>
</cp:coreProperties>
</file>