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72" r:id="rId4"/>
    <p:sldId id="274" r:id="rId5"/>
    <p:sldId id="259" r:id="rId6"/>
    <p:sldId id="260" r:id="rId7"/>
    <p:sldId id="273" r:id="rId8"/>
    <p:sldId id="275" r:id="rId9"/>
    <p:sldId id="264" r:id="rId10"/>
  </p:sldIdLst>
  <p:sldSz cx="14630400" cy="8229600"/>
  <p:notesSz cx="8229600" cy="14630400"/>
  <p:embeddedFontLst>
    <p:embeddedFont>
      <p:font typeface="Tomorrow" panose="020B0604020202020204" charset="0"/>
      <p:regular r:id="rId12"/>
    </p:embeddedFont>
    <p:embeddedFont>
      <p:font typeface="Tomorrow Semi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B"/>
    <a:srgbClr val="1E1C1C"/>
    <a:srgbClr val="1C1A1A"/>
    <a:srgbClr val="1A1818"/>
    <a:srgbClr val="29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95E58-76E2-493C-8DD6-2E122EA0BE26}" v="36" dt="2024-11-12T13:24:45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shraf Ali" userId="8bf3c284dce9b751" providerId="LiveId" clId="{6D295E58-76E2-493C-8DD6-2E122EA0BE26}"/>
    <pc:docChg chg="undo redo custSel addSld delSld modSld sldOrd">
      <pc:chgData name="MD Ashraf Ali" userId="8bf3c284dce9b751" providerId="LiveId" clId="{6D295E58-76E2-493C-8DD6-2E122EA0BE26}" dt="2024-11-12T13:31:05.772" v="611" actId="123"/>
      <pc:docMkLst>
        <pc:docMk/>
      </pc:docMkLst>
      <pc:sldChg chg="addSp modSp mod">
        <pc:chgData name="MD Ashraf Ali" userId="8bf3c284dce9b751" providerId="LiveId" clId="{6D295E58-76E2-493C-8DD6-2E122EA0BE26}" dt="2024-11-12T13:31:05.772" v="611" actId="123"/>
        <pc:sldMkLst>
          <pc:docMk/>
          <pc:sldMk cId="0" sldId="256"/>
        </pc:sldMkLst>
        <pc:spChg chg="mod">
          <ac:chgData name="MD Ashraf Ali" userId="8bf3c284dce9b751" providerId="LiveId" clId="{6D295E58-76E2-493C-8DD6-2E122EA0BE26}" dt="2024-11-12T13:26:26.965" v="501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MD Ashraf Ali" userId="8bf3c284dce9b751" providerId="LiveId" clId="{6D295E58-76E2-493C-8DD6-2E122EA0BE26}" dt="2024-11-12T13:28:27.396" v="502" actId="1076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MD Ashraf Ali" userId="8bf3c284dce9b751" providerId="LiveId" clId="{6D295E58-76E2-493C-8DD6-2E122EA0BE26}" dt="2024-11-12T13:31:05.772" v="611" actId="123"/>
          <ac:spMkLst>
            <pc:docMk/>
            <pc:sldMk cId="0" sldId="256"/>
            <ac:spMk id="9" creationId="{9CDBBD27-8D9C-7ECF-9E4E-F6A103C48A63}"/>
          </ac:spMkLst>
        </pc:spChg>
      </pc:sldChg>
      <pc:sldChg chg="modSp mod">
        <pc:chgData name="MD Ashraf Ali" userId="8bf3c284dce9b751" providerId="LiveId" clId="{6D295E58-76E2-493C-8DD6-2E122EA0BE26}" dt="2024-11-12T13:11:30.398" v="445" actId="1076"/>
        <pc:sldMkLst>
          <pc:docMk/>
          <pc:sldMk cId="0" sldId="258"/>
        </pc:sldMkLst>
        <pc:spChg chg="mod">
          <ac:chgData name="MD Ashraf Ali" userId="8bf3c284dce9b751" providerId="LiveId" clId="{6D295E58-76E2-493C-8DD6-2E122EA0BE26}" dt="2024-11-12T13:10:02.965" v="421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MD Ashraf Ali" userId="8bf3c284dce9b751" providerId="LiveId" clId="{6D295E58-76E2-493C-8DD6-2E122EA0BE26}" dt="2024-11-12T13:11:15.460" v="442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MD Ashraf Ali" userId="8bf3c284dce9b751" providerId="LiveId" clId="{6D295E58-76E2-493C-8DD6-2E122EA0BE26}" dt="2024-11-12T13:11:02.058" v="440" actId="14100"/>
          <ac:spMkLst>
            <pc:docMk/>
            <pc:sldMk cId="0" sldId="258"/>
            <ac:spMk id="4" creationId="{00000000-0000-0000-0000-000000000000}"/>
          </ac:spMkLst>
        </pc:spChg>
        <pc:spChg chg="mod">
          <ac:chgData name="MD Ashraf Ali" userId="8bf3c284dce9b751" providerId="LiveId" clId="{6D295E58-76E2-493C-8DD6-2E122EA0BE26}" dt="2024-11-12T13:11:30.398" v="445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MD Ashraf Ali" userId="8bf3c284dce9b751" providerId="LiveId" clId="{6D295E58-76E2-493C-8DD6-2E122EA0BE26}" dt="2024-11-12T13:11:25.626" v="444" actId="1076"/>
          <ac:spMkLst>
            <pc:docMk/>
            <pc:sldMk cId="0" sldId="258"/>
            <ac:spMk id="6" creationId="{00000000-0000-0000-0000-000000000000}"/>
          </ac:spMkLst>
        </pc:spChg>
      </pc:sldChg>
      <pc:sldChg chg="del ord">
        <pc:chgData name="MD Ashraf Ali" userId="8bf3c284dce9b751" providerId="LiveId" clId="{6D295E58-76E2-493C-8DD6-2E122EA0BE26}" dt="2024-11-12T13:08:06.738" v="353" actId="47"/>
        <pc:sldMkLst>
          <pc:docMk/>
          <pc:sldMk cId="0" sldId="261"/>
        </pc:sldMkLst>
      </pc:sldChg>
      <pc:sldChg chg="del">
        <pc:chgData name="MD Ashraf Ali" userId="8bf3c284dce9b751" providerId="LiveId" clId="{6D295E58-76E2-493C-8DD6-2E122EA0BE26}" dt="2024-11-12T13:05:40.197" v="321" actId="47"/>
        <pc:sldMkLst>
          <pc:docMk/>
          <pc:sldMk cId="0" sldId="262"/>
        </pc:sldMkLst>
      </pc:sldChg>
      <pc:sldChg chg="del ord">
        <pc:chgData name="MD Ashraf Ali" userId="8bf3c284dce9b751" providerId="LiveId" clId="{6D295E58-76E2-493C-8DD6-2E122EA0BE26}" dt="2024-11-12T13:23:58.940" v="493" actId="47"/>
        <pc:sldMkLst>
          <pc:docMk/>
          <pc:sldMk cId="0" sldId="263"/>
        </pc:sldMkLst>
      </pc:sldChg>
      <pc:sldChg chg="addSp delSp modSp mod">
        <pc:chgData name="MD Ashraf Ali" userId="8bf3c284dce9b751" providerId="LiveId" clId="{6D295E58-76E2-493C-8DD6-2E122EA0BE26}" dt="2024-11-12T13:11:47.217" v="446" actId="20577"/>
        <pc:sldMkLst>
          <pc:docMk/>
          <pc:sldMk cId="1368045978" sldId="267"/>
        </pc:sldMkLst>
        <pc:spChg chg="add">
          <ac:chgData name="MD Ashraf Ali" userId="8bf3c284dce9b751" providerId="LiveId" clId="{6D295E58-76E2-493C-8DD6-2E122EA0BE26}" dt="2024-11-12T12:48:20.440" v="0"/>
          <ac:spMkLst>
            <pc:docMk/>
            <pc:sldMk cId="1368045978" sldId="267"/>
            <ac:spMk id="3" creationId="{435A4486-F949-0D9B-40CC-D80FA2C62205}"/>
          </ac:spMkLst>
        </pc:spChg>
        <pc:spChg chg="mod">
          <ac:chgData name="MD Ashraf Ali" userId="8bf3c284dce9b751" providerId="LiveId" clId="{6D295E58-76E2-493C-8DD6-2E122EA0BE26}" dt="2024-11-12T13:11:47.217" v="446" actId="20577"/>
          <ac:spMkLst>
            <pc:docMk/>
            <pc:sldMk cId="1368045978" sldId="267"/>
            <ac:spMk id="4" creationId="{1AFD67CA-5EA8-EDBE-249A-BD84E0F797F5}"/>
          </ac:spMkLst>
        </pc:spChg>
        <pc:spChg chg="add">
          <ac:chgData name="MD Ashraf Ali" userId="8bf3c284dce9b751" providerId="LiveId" clId="{6D295E58-76E2-493C-8DD6-2E122EA0BE26}" dt="2024-11-12T12:48:45.014" v="192"/>
          <ac:spMkLst>
            <pc:docMk/>
            <pc:sldMk cId="1368045978" sldId="267"/>
            <ac:spMk id="5" creationId="{762C41EC-F317-2783-EF37-1522F59F94A9}"/>
          </ac:spMkLst>
        </pc:spChg>
        <pc:spChg chg="add del">
          <ac:chgData name="MD Ashraf Ali" userId="8bf3c284dce9b751" providerId="LiveId" clId="{6D295E58-76E2-493C-8DD6-2E122EA0BE26}" dt="2024-11-12T12:48:55.995" v="195" actId="22"/>
          <ac:spMkLst>
            <pc:docMk/>
            <pc:sldMk cId="1368045978" sldId="267"/>
            <ac:spMk id="8" creationId="{29953740-A971-78A2-97A3-CD376D96FCEE}"/>
          </ac:spMkLst>
        </pc:spChg>
        <pc:spChg chg="add del">
          <ac:chgData name="MD Ashraf Ali" userId="8bf3c284dce9b751" providerId="LiveId" clId="{6D295E58-76E2-493C-8DD6-2E122EA0BE26}" dt="2024-11-12T12:49:10.587" v="198" actId="22"/>
          <ac:spMkLst>
            <pc:docMk/>
            <pc:sldMk cId="1368045978" sldId="267"/>
            <ac:spMk id="10" creationId="{4ABD45FB-B86C-62A7-618D-7F7BEB29FE8A}"/>
          </ac:spMkLst>
        </pc:spChg>
        <pc:spChg chg="add del mod">
          <ac:chgData name="MD Ashraf Ali" userId="8bf3c284dce9b751" providerId="LiveId" clId="{6D295E58-76E2-493C-8DD6-2E122EA0BE26}" dt="2024-11-12T12:49:35.142" v="211" actId="22"/>
          <ac:spMkLst>
            <pc:docMk/>
            <pc:sldMk cId="1368045978" sldId="267"/>
            <ac:spMk id="12" creationId="{7639B93B-9B01-B969-AEE1-DD992DE74255}"/>
          </ac:spMkLst>
        </pc:spChg>
      </pc:sldChg>
      <pc:sldChg chg="addSp delSp modSp new mod">
        <pc:chgData name="MD Ashraf Ali" userId="8bf3c284dce9b751" providerId="LiveId" clId="{6D295E58-76E2-493C-8DD6-2E122EA0BE26}" dt="2024-11-12T13:25:33.387" v="500" actId="1076"/>
        <pc:sldMkLst>
          <pc:docMk/>
          <pc:sldMk cId="621642319" sldId="268"/>
        </pc:sldMkLst>
        <pc:spChg chg="add mod">
          <ac:chgData name="MD Ashraf Ali" userId="8bf3c284dce9b751" providerId="LiveId" clId="{6D295E58-76E2-493C-8DD6-2E122EA0BE26}" dt="2024-11-12T12:59:20.588" v="258" actId="20577"/>
          <ac:spMkLst>
            <pc:docMk/>
            <pc:sldMk cId="621642319" sldId="268"/>
            <ac:spMk id="3" creationId="{60BAE55A-3A72-4C1F-6A53-E1682848B15F}"/>
          </ac:spMkLst>
        </pc:spChg>
        <pc:spChg chg="add del">
          <ac:chgData name="MD Ashraf Ali" userId="8bf3c284dce9b751" providerId="LiveId" clId="{6D295E58-76E2-493C-8DD6-2E122EA0BE26}" dt="2024-11-12T12:59:24.912" v="260" actId="22"/>
          <ac:spMkLst>
            <pc:docMk/>
            <pc:sldMk cId="621642319" sldId="268"/>
            <ac:spMk id="5" creationId="{721E7BE0-A7AB-FFAE-1FD9-C42A7048D741}"/>
          </ac:spMkLst>
        </pc:spChg>
        <pc:spChg chg="add mod">
          <ac:chgData name="MD Ashraf Ali" userId="8bf3c284dce9b751" providerId="LiveId" clId="{6D295E58-76E2-493C-8DD6-2E122EA0BE26}" dt="2024-11-12T13:02:18.441" v="278" actId="2085"/>
          <ac:spMkLst>
            <pc:docMk/>
            <pc:sldMk cId="621642319" sldId="268"/>
            <ac:spMk id="10" creationId="{1DE3E276-B242-BAE1-B2DB-AC4A6956CF01}"/>
          </ac:spMkLst>
        </pc:spChg>
        <pc:spChg chg="add mod">
          <ac:chgData name="MD Ashraf Ali" userId="8bf3c284dce9b751" providerId="LiveId" clId="{6D295E58-76E2-493C-8DD6-2E122EA0BE26}" dt="2024-11-12T13:25:33.387" v="500" actId="1076"/>
          <ac:spMkLst>
            <pc:docMk/>
            <pc:sldMk cId="621642319" sldId="268"/>
            <ac:spMk id="11" creationId="{5D3013FD-AC28-23FE-4F65-0FB3B53CAD77}"/>
          </ac:spMkLst>
        </pc:spChg>
        <pc:picChg chg="add del mod">
          <ac:chgData name="MD Ashraf Ali" userId="8bf3c284dce9b751" providerId="LiveId" clId="{6D295E58-76E2-493C-8DD6-2E122EA0BE26}" dt="2024-11-12T13:00:33.369" v="264" actId="478"/>
          <ac:picMkLst>
            <pc:docMk/>
            <pc:sldMk cId="621642319" sldId="268"/>
            <ac:picMk id="7" creationId="{465C4791-D2A1-8DC9-1FA3-7A775038CB7E}"/>
          </ac:picMkLst>
        </pc:picChg>
        <pc:picChg chg="add mod modCrop">
          <ac:chgData name="MD Ashraf Ali" userId="8bf3c284dce9b751" providerId="LiveId" clId="{6D295E58-76E2-493C-8DD6-2E122EA0BE26}" dt="2024-11-12T13:01:19.641" v="273" actId="1076"/>
          <ac:picMkLst>
            <pc:docMk/>
            <pc:sldMk cId="621642319" sldId="268"/>
            <ac:picMk id="9" creationId="{7B2F8D6D-47FB-57F1-DABF-AC33537647E1}"/>
          </ac:picMkLst>
        </pc:picChg>
      </pc:sldChg>
      <pc:sldChg chg="add del">
        <pc:chgData name="MD Ashraf Ali" userId="8bf3c284dce9b751" providerId="LiveId" clId="{6D295E58-76E2-493C-8DD6-2E122EA0BE26}" dt="2024-11-12T13:05:56.144" v="323" actId="47"/>
        <pc:sldMkLst>
          <pc:docMk/>
          <pc:sldMk cId="1902570828" sldId="269"/>
        </pc:sldMkLst>
      </pc:sldChg>
      <pc:sldChg chg="addSp delSp modSp new mod">
        <pc:chgData name="MD Ashraf Ali" userId="8bf3c284dce9b751" providerId="LiveId" clId="{6D295E58-76E2-493C-8DD6-2E122EA0BE26}" dt="2024-11-12T13:24:45.589" v="498"/>
        <pc:sldMkLst>
          <pc:docMk/>
          <pc:sldMk cId="3305114264" sldId="269"/>
        </pc:sldMkLst>
        <pc:spChg chg="add mod">
          <ac:chgData name="MD Ashraf Ali" userId="8bf3c284dce9b751" providerId="LiveId" clId="{6D295E58-76E2-493C-8DD6-2E122EA0BE26}" dt="2024-11-12T13:24:45.589" v="498"/>
          <ac:spMkLst>
            <pc:docMk/>
            <pc:sldMk cId="3305114264" sldId="269"/>
            <ac:spMk id="2" creationId="{5BA20AC3-64D9-74DE-7CE7-C74A606AAEF8}"/>
          </ac:spMkLst>
        </pc:spChg>
        <pc:spChg chg="add mod">
          <ac:chgData name="MD Ashraf Ali" userId="8bf3c284dce9b751" providerId="LiveId" clId="{6D295E58-76E2-493C-8DD6-2E122EA0BE26}" dt="2024-11-12T13:06:15.299" v="325" actId="767"/>
          <ac:spMkLst>
            <pc:docMk/>
            <pc:sldMk cId="3305114264" sldId="269"/>
            <ac:spMk id="2" creationId="{B5E83E98-60C6-C955-D245-DD80EEE73539}"/>
          </ac:spMkLst>
        </pc:spChg>
        <pc:spChg chg="add del mod">
          <ac:chgData name="MD Ashraf Ali" userId="8bf3c284dce9b751" providerId="LiveId" clId="{6D295E58-76E2-493C-8DD6-2E122EA0BE26}" dt="2024-11-12T13:06:37.580" v="329" actId="22"/>
          <ac:spMkLst>
            <pc:docMk/>
            <pc:sldMk cId="3305114264" sldId="269"/>
            <ac:spMk id="4" creationId="{05E10D30-8ACB-0839-ADE5-6CCC1EEA63A7}"/>
          </ac:spMkLst>
        </pc:spChg>
        <pc:spChg chg="add mod">
          <ac:chgData name="MD Ashraf Ali" userId="8bf3c284dce9b751" providerId="LiveId" clId="{6D295E58-76E2-493C-8DD6-2E122EA0BE26}" dt="2024-11-12T13:15:04.046" v="489" actId="1076"/>
          <ac:spMkLst>
            <pc:docMk/>
            <pc:sldMk cId="3305114264" sldId="269"/>
            <ac:spMk id="6" creationId="{2289605A-7A37-2154-6850-84BF94758689}"/>
          </ac:spMkLst>
        </pc:spChg>
        <pc:spChg chg="add del mod">
          <ac:chgData name="MD Ashraf Ali" userId="8bf3c284dce9b751" providerId="LiveId" clId="{6D295E58-76E2-493C-8DD6-2E122EA0BE26}" dt="2024-11-12T13:13:09.781" v="449"/>
          <ac:spMkLst>
            <pc:docMk/>
            <pc:sldMk cId="3305114264" sldId="269"/>
            <ac:spMk id="9" creationId="{4E1700CA-8563-84AD-B8E2-514C693C4C0B}"/>
          </ac:spMkLst>
        </pc:spChg>
        <pc:spChg chg="add mod">
          <ac:chgData name="MD Ashraf Ali" userId="8bf3c284dce9b751" providerId="LiveId" clId="{6D295E58-76E2-493C-8DD6-2E122EA0BE26}" dt="2024-11-12T13:24:15.261" v="495" actId="1076"/>
          <ac:spMkLst>
            <pc:docMk/>
            <pc:sldMk cId="3305114264" sldId="269"/>
            <ac:spMk id="10" creationId="{643D3055-084C-5375-4F7C-085F2F9DB41C}"/>
          </ac:spMkLst>
        </pc:spChg>
        <pc:spChg chg="add">
          <ac:chgData name="MD Ashraf Ali" userId="8bf3c284dce9b751" providerId="LiveId" clId="{6D295E58-76E2-493C-8DD6-2E122EA0BE26}" dt="2024-11-12T13:13:31.660" v="452"/>
          <ac:spMkLst>
            <pc:docMk/>
            <pc:sldMk cId="3305114264" sldId="269"/>
            <ac:spMk id="11" creationId="{5B5623CF-100E-94D9-56BD-ED632A74C2DD}"/>
          </ac:spMkLst>
        </pc:spChg>
        <pc:picChg chg="add mod">
          <ac:chgData name="MD Ashraf Ali" userId="8bf3c284dce9b751" providerId="LiveId" clId="{6D295E58-76E2-493C-8DD6-2E122EA0BE26}" dt="2024-11-12T13:24:26.930" v="497" actId="1076"/>
          <ac:picMkLst>
            <pc:docMk/>
            <pc:sldMk cId="3305114264" sldId="269"/>
            <ac:picMk id="8" creationId="{20B75CA2-31F8-0D7C-2A74-50CACB9F64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8DD8E-CCEF-3370-4597-596EFA043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C4531-4824-F463-518E-06F1FFAF31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41D1FC-2C22-C032-727F-14D785958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4DDEE-0468-CD62-8F81-758867560F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8DAA7-B5B9-F5A7-7036-333856BAB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8DD56-5762-2F07-633B-90BFA19E4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975F48-C1DD-E965-E8DB-5611A330F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E8BFE-4155-C79F-470A-B9423C3DC9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69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DA38A-D693-D3B9-37BE-608DE1E6F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762B68-BD7C-EF53-9325-A8F80ADCC9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BE8EA-FB61-45F8-46B0-34CE3BEF7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0873B-01BB-518B-E6AE-0F3E77BFF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432F1-4820-87F5-3B36-9528D1A3C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D7538-A88A-0FC0-0AA5-98E47D2D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2E76AD-123A-85C2-0BEF-66B0C3119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126B0-CCAF-A6D4-6E32-B9ABDC47F8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9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57F4A-A045-4A99-3DE1-141E06ACE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29C771-AC9E-DF45-56F0-2753E56E0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BC7D2B-2720-BE73-35D3-5B4A22963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3A37F-074E-A633-169D-8187A2DA99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0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89" y="1190953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Online Job Portal</a:t>
            </a:r>
            <a:endParaRPr lang="en-US" sz="6150" b="1" dirty="0"/>
          </a:p>
        </p:txBody>
      </p:sp>
      <p:sp>
        <p:nvSpPr>
          <p:cNvPr id="8" name="Rectangle 7"/>
          <p:cNvSpPr/>
          <p:nvPr/>
        </p:nvSpPr>
        <p:spPr>
          <a:xfrm>
            <a:off x="12580374" y="7462684"/>
            <a:ext cx="2050026" cy="766916"/>
          </a:xfrm>
          <a:prstGeom prst="rect">
            <a:avLst/>
          </a:prstGeom>
          <a:solidFill>
            <a:srgbClr val="1E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BBD27-8D9C-7ECF-9E4E-F6A103C48A63}"/>
              </a:ext>
            </a:extLst>
          </p:cNvPr>
          <p:cNvSpPr txBox="1"/>
          <p:nvPr/>
        </p:nvSpPr>
        <p:spPr>
          <a:xfrm>
            <a:off x="6280189" y="3164937"/>
            <a:ext cx="50382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Team Members</a:t>
            </a:r>
          </a:p>
          <a:p>
            <a:endParaRPr lang="en-US" sz="2400" b="1" dirty="0">
              <a:solidFill>
                <a:srgbClr val="C9C9C0"/>
              </a:solidFill>
              <a:latin typeface="Tomorrow" pitchFamily="34" charset="0"/>
              <a:ea typeface="Tomorrow" pitchFamily="34" charset="-122"/>
              <a:cs typeface="Tomorrow" pitchFamily="34" charset="-120"/>
            </a:endParaRPr>
          </a:p>
          <a:p>
            <a:pPr algn="just"/>
            <a:r>
              <a:rPr lang="en-IN" sz="2400" b="1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</a:rPr>
              <a:t>Parth Awasthi – Team Lead</a:t>
            </a:r>
          </a:p>
          <a:p>
            <a:pPr algn="just"/>
            <a:r>
              <a:rPr lang="en-IN" sz="2400" b="1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</a:rPr>
              <a:t>Md Ashraf Ali </a:t>
            </a:r>
          </a:p>
          <a:p>
            <a:pPr algn="just"/>
            <a:r>
              <a:rPr lang="en-IN" sz="2400" b="1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</a:rPr>
              <a:t>Sai Kiran</a:t>
            </a:r>
            <a:endParaRPr lang="en-US" sz="2400" b="1" dirty="0">
              <a:solidFill>
                <a:srgbClr val="C9C9C0"/>
              </a:solidFill>
              <a:latin typeface="Tomorrow" pitchFamily="34" charset="0"/>
              <a:ea typeface="Tomorrow" pitchFamily="34" charset="-122"/>
            </a:endParaRPr>
          </a:p>
          <a:p>
            <a:pPr algn="just"/>
            <a:r>
              <a:rPr lang="en-US" sz="240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</a:rPr>
              <a:t>Mohd Haroon</a:t>
            </a:r>
          </a:p>
          <a:p>
            <a:pPr algn="just"/>
            <a:endParaRPr lang="en-US" sz="2400" b="1" dirty="0">
              <a:solidFill>
                <a:srgbClr val="C9C9C0"/>
              </a:solidFill>
              <a:latin typeface="Tomorrow" pitchFamily="34" charset="0"/>
              <a:ea typeface="Tomorrow" pitchFamily="34" charset="-122"/>
            </a:endParaRPr>
          </a:p>
          <a:p>
            <a:pPr algn="just"/>
            <a:endParaRPr lang="en-US" sz="2400" b="1" dirty="0">
              <a:solidFill>
                <a:srgbClr val="C9C9C0"/>
              </a:solidFill>
              <a:latin typeface="Tomorrow" pitchFamily="34" charset="0"/>
              <a:ea typeface="Tomorrow" pitchFamily="34" charset="-122"/>
            </a:endParaRPr>
          </a:p>
          <a:p>
            <a:pPr algn="just"/>
            <a:r>
              <a:rPr lang="en-US" sz="240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</a:rPr>
              <a:t>Mentor : </a:t>
            </a:r>
          </a:p>
          <a:p>
            <a:pPr algn="just"/>
            <a:r>
              <a:rPr lang="en-US" sz="240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</a:rPr>
              <a:t>Shaikh </a:t>
            </a:r>
            <a:r>
              <a:rPr lang="en-US" sz="2400" b="1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</a:rPr>
              <a:t>Immamudin</a:t>
            </a:r>
            <a:endParaRPr lang="en-US" sz="2400" b="1" dirty="0">
              <a:solidFill>
                <a:srgbClr val="C9C9C0"/>
              </a:solidFill>
              <a:latin typeface="Tomorrow" pitchFamily="34" charset="0"/>
              <a:ea typeface="Tomorrow" pitchFamily="34" charset="-122"/>
            </a:endParaRPr>
          </a:p>
          <a:p>
            <a:pPr algn="just"/>
            <a:endParaRPr lang="en-IN" sz="2400" b="1" dirty="0">
              <a:solidFill>
                <a:schemeClr val="bg1"/>
              </a:solidFill>
              <a:latin typeface="Tomorrow" pitchFamily="34" charset="0"/>
              <a:ea typeface="Tomorrow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12355-DA79-C2B1-028B-322789FC7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CF8ECF8-B482-402B-24FA-533025BB4B5C}"/>
              </a:ext>
            </a:extLst>
          </p:cNvPr>
          <p:cNvSpPr/>
          <p:nvPr/>
        </p:nvSpPr>
        <p:spPr>
          <a:xfrm>
            <a:off x="1762481" y="847848"/>
            <a:ext cx="111054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INTRODUCTION</a:t>
            </a:r>
            <a:endParaRPr lang="en-US" sz="445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39C21E-2C8D-12BF-FBD7-79FEB4FB3751}"/>
              </a:ext>
            </a:extLst>
          </p:cNvPr>
          <p:cNvSpPr/>
          <p:nvPr/>
        </p:nvSpPr>
        <p:spPr>
          <a:xfrm>
            <a:off x="12580374" y="7462684"/>
            <a:ext cx="2050026" cy="766916"/>
          </a:xfrm>
          <a:prstGeom prst="rect">
            <a:avLst/>
          </a:prstGeom>
          <a:solidFill>
            <a:srgbClr val="1E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1251B-A958-E2CF-D80C-9907EF41CE94}"/>
              </a:ext>
            </a:extLst>
          </p:cNvPr>
          <p:cNvSpPr txBox="1"/>
          <p:nvPr/>
        </p:nvSpPr>
        <p:spPr>
          <a:xfrm>
            <a:off x="3050885" y="2221974"/>
            <a:ext cx="85286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Job Portal, a web-based solution designed to connect job seekers with employers easily.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platform simplifies job searching and recruitment, allowing job seekers to browse listings and apply, while employers can post jobs and manage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presentation, we will walk you through the key features and how the system enhances efficiency for both job seekers and employers.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75D2F-20BC-8E05-39C2-262AD506F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C6CBF0E-79AC-F0A2-D863-A2C5BA2567FA}"/>
              </a:ext>
            </a:extLst>
          </p:cNvPr>
          <p:cNvSpPr/>
          <p:nvPr/>
        </p:nvSpPr>
        <p:spPr>
          <a:xfrm>
            <a:off x="1762481" y="847848"/>
            <a:ext cx="111054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DEDE8"/>
                </a:solidFill>
                <a:latin typeface="Tomorrow Semi Bold" pitchFamily="34" charset="0"/>
              </a:rPr>
              <a:t>TECHNOLOGIES</a:t>
            </a:r>
            <a:endParaRPr lang="en-US" sz="445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B336A-263F-BF39-984D-412972D5AB5D}"/>
              </a:ext>
            </a:extLst>
          </p:cNvPr>
          <p:cNvSpPr/>
          <p:nvPr/>
        </p:nvSpPr>
        <p:spPr>
          <a:xfrm>
            <a:off x="12580374" y="7462684"/>
            <a:ext cx="2050026" cy="766916"/>
          </a:xfrm>
          <a:prstGeom prst="rect">
            <a:avLst/>
          </a:prstGeom>
          <a:solidFill>
            <a:srgbClr val="1E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BC71E-54FF-B479-AEFD-069F8A0EA8D0}"/>
              </a:ext>
            </a:extLst>
          </p:cNvPr>
          <p:cNvSpPr txBox="1"/>
          <p:nvPr/>
        </p:nvSpPr>
        <p:spPr>
          <a:xfrm>
            <a:off x="3050884" y="2213831"/>
            <a:ext cx="85286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	   :     React , JavaScript, CSS(localhost 3000)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	   :    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SpringBoot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Webserver   :     Apache Tomcat (locally on 8080)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	   :     MySQL 8.0 (localhost 3306)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		   :     VsCode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Testing   :     Postman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9BE0A-88FA-3573-EBA1-897B601A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15C1EDE-642C-D0E6-C50A-EFAA7056C4B6}"/>
              </a:ext>
            </a:extLst>
          </p:cNvPr>
          <p:cNvSpPr/>
          <p:nvPr/>
        </p:nvSpPr>
        <p:spPr>
          <a:xfrm>
            <a:off x="1762481" y="847848"/>
            <a:ext cx="111054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SYSTEM REQUIREMENT</a:t>
            </a:r>
            <a:endParaRPr lang="en-US" sz="445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37F50D-C6D7-71E1-A40B-011B54D4791A}"/>
              </a:ext>
            </a:extLst>
          </p:cNvPr>
          <p:cNvSpPr/>
          <p:nvPr/>
        </p:nvSpPr>
        <p:spPr>
          <a:xfrm>
            <a:off x="12580374" y="7462684"/>
            <a:ext cx="2050026" cy="766916"/>
          </a:xfrm>
          <a:prstGeom prst="rect">
            <a:avLst/>
          </a:prstGeom>
          <a:solidFill>
            <a:srgbClr val="1E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AEE94-B540-648A-AA76-09A7243FA9BA}"/>
              </a:ext>
            </a:extLst>
          </p:cNvPr>
          <p:cNvSpPr txBox="1"/>
          <p:nvPr/>
        </p:nvSpPr>
        <p:spPr>
          <a:xfrm>
            <a:off x="3519235" y="1965496"/>
            <a:ext cx="852862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10, macOS 10.13+, or Linux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Mobile: iOS 13+ or Android 8+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CPU: Dual-core processor (e.g., Intel i3, Apple A10, or equivalent)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RAM: 4 GB (PC/tablets), 2 GB (smartphones)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Storage: 500 MB free space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Internet: Stable broadband or 4G/5G connection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3453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8669" y="613410"/>
            <a:ext cx="8231981" cy="695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Pages in our Web Application</a:t>
            </a:r>
            <a:endParaRPr lang="en-US" sz="4350" b="1" dirty="0"/>
          </a:p>
        </p:txBody>
      </p:sp>
      <p:sp>
        <p:nvSpPr>
          <p:cNvPr id="4" name="Shape 1"/>
          <p:cNvSpPr/>
          <p:nvPr/>
        </p:nvSpPr>
        <p:spPr>
          <a:xfrm>
            <a:off x="778669" y="1642467"/>
            <a:ext cx="3682127" cy="3053596"/>
          </a:xfrm>
          <a:prstGeom prst="roundRect">
            <a:avLst>
              <a:gd name="adj" fmla="val 1093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1001078" y="1864876"/>
            <a:ext cx="3237309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Landing Page</a:t>
            </a:r>
            <a:endParaRPr lang="en-US" sz="2150" b="1" dirty="0"/>
          </a:p>
        </p:txBody>
      </p:sp>
      <p:sp>
        <p:nvSpPr>
          <p:cNvPr id="6" name="Text 3"/>
          <p:cNvSpPr/>
          <p:nvPr/>
        </p:nvSpPr>
        <p:spPr>
          <a:xfrm>
            <a:off x="1001078" y="2693670"/>
            <a:ext cx="3237309" cy="1779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</a:rPr>
              <a:t>Getting started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</a:rPr>
              <a:t>Option for login - Register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3204" y="1642467"/>
            <a:ext cx="3682127" cy="3053596"/>
          </a:xfrm>
          <a:prstGeom prst="roundRect">
            <a:avLst>
              <a:gd name="adj" fmla="val 1093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8" name="Text 5"/>
          <p:cNvSpPr/>
          <p:nvPr/>
        </p:nvSpPr>
        <p:spPr>
          <a:xfrm>
            <a:off x="4905613" y="1864876"/>
            <a:ext cx="3106579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Login &amp; Register 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4905613" y="2560201"/>
            <a:ext cx="3237309" cy="1779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Take input for Applicant demographics.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</a:rPr>
              <a:t>Input field validation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</a:rPr>
              <a:t>Password length validation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78669" y="4918472"/>
            <a:ext cx="3682127" cy="2697599"/>
          </a:xfrm>
          <a:prstGeom prst="roundRect">
            <a:avLst>
              <a:gd name="adj" fmla="val 1237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1001078" y="5140881"/>
            <a:ext cx="2973943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Job Openings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001078" y="5622012"/>
            <a:ext cx="3237309" cy="1423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</a:rPr>
              <a:t>Apply for available jobs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</a:rPr>
              <a:t>Enter your details based on the job  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</a:rPr>
              <a:t>Upload your CV</a:t>
            </a:r>
          </a:p>
        </p:txBody>
      </p:sp>
      <p:sp>
        <p:nvSpPr>
          <p:cNvPr id="13" name="Shape 10"/>
          <p:cNvSpPr/>
          <p:nvPr/>
        </p:nvSpPr>
        <p:spPr>
          <a:xfrm>
            <a:off x="4683204" y="4918472"/>
            <a:ext cx="3682127" cy="2697599"/>
          </a:xfrm>
          <a:prstGeom prst="roundRect">
            <a:avLst>
              <a:gd name="adj" fmla="val 1237"/>
            </a:avLst>
          </a:prstGeom>
          <a:solidFill>
            <a:srgbClr val="3C3C3A"/>
          </a:solidFill>
          <a:ln/>
        </p:spPr>
      </p:sp>
      <p:sp>
        <p:nvSpPr>
          <p:cNvPr id="14" name="Text 11"/>
          <p:cNvSpPr/>
          <p:nvPr/>
        </p:nvSpPr>
        <p:spPr>
          <a:xfrm>
            <a:off x="4894659" y="5119657"/>
            <a:ext cx="3237309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Admin Dashboard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4905613" y="5655870"/>
            <a:ext cx="3237309" cy="1423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List of All applicants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Puts up new Job Descriptions.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935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0204" y="2963704"/>
            <a:ext cx="9128284" cy="60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Getting Started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80204" y="5778937"/>
            <a:ext cx="13269992" cy="22860"/>
          </a:xfrm>
          <a:prstGeom prst="roundRect">
            <a:avLst>
              <a:gd name="adj" fmla="val 127526"/>
            </a:avLst>
          </a:prstGeom>
          <a:solidFill>
            <a:srgbClr val="555553"/>
          </a:solidFill>
          <a:ln/>
        </p:spPr>
      </p:sp>
      <p:sp>
        <p:nvSpPr>
          <p:cNvPr id="5" name="Shape 2"/>
          <p:cNvSpPr/>
          <p:nvPr/>
        </p:nvSpPr>
        <p:spPr>
          <a:xfrm>
            <a:off x="3937635" y="5098733"/>
            <a:ext cx="22860" cy="680204"/>
          </a:xfrm>
          <a:prstGeom prst="roundRect">
            <a:avLst>
              <a:gd name="adj" fmla="val 127526"/>
            </a:avLst>
          </a:prstGeom>
          <a:solidFill>
            <a:srgbClr val="555553"/>
          </a:solidFill>
          <a:ln/>
        </p:spPr>
      </p:sp>
      <p:sp>
        <p:nvSpPr>
          <p:cNvPr id="6" name="Shape 3"/>
          <p:cNvSpPr/>
          <p:nvPr/>
        </p:nvSpPr>
        <p:spPr>
          <a:xfrm>
            <a:off x="3730466" y="5560338"/>
            <a:ext cx="437198" cy="437198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</p:sp>
      <p:sp>
        <p:nvSpPr>
          <p:cNvPr id="7" name="Text 4"/>
          <p:cNvSpPr/>
          <p:nvPr/>
        </p:nvSpPr>
        <p:spPr>
          <a:xfrm>
            <a:off x="3882747" y="5633085"/>
            <a:ext cx="132636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2734389" y="3862507"/>
            <a:ext cx="2429351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Candidate Profiling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7303651" y="5778937"/>
            <a:ext cx="22860" cy="680204"/>
          </a:xfrm>
          <a:prstGeom prst="roundRect">
            <a:avLst>
              <a:gd name="adj" fmla="val 127526"/>
            </a:avLst>
          </a:prstGeom>
          <a:solidFill>
            <a:srgbClr val="555553"/>
          </a:solidFill>
          <a:ln/>
        </p:spPr>
      </p:sp>
      <p:sp>
        <p:nvSpPr>
          <p:cNvPr id="11" name="Shape 8"/>
          <p:cNvSpPr/>
          <p:nvPr/>
        </p:nvSpPr>
        <p:spPr>
          <a:xfrm>
            <a:off x="7096482" y="5560338"/>
            <a:ext cx="437198" cy="437198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</p:sp>
      <p:sp>
        <p:nvSpPr>
          <p:cNvPr id="12" name="Text 9"/>
          <p:cNvSpPr/>
          <p:nvPr/>
        </p:nvSpPr>
        <p:spPr>
          <a:xfrm>
            <a:off x="7217093" y="5633085"/>
            <a:ext cx="195977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6100405" y="6434864"/>
            <a:ext cx="2429351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Job Matching</a:t>
            </a:r>
            <a:endParaRPr lang="en-US" sz="1900" dirty="0"/>
          </a:p>
        </p:txBody>
      </p:sp>
      <p:sp>
        <p:nvSpPr>
          <p:cNvPr id="15" name="Shape 12"/>
          <p:cNvSpPr/>
          <p:nvPr/>
        </p:nvSpPr>
        <p:spPr>
          <a:xfrm>
            <a:off x="10669786" y="5098733"/>
            <a:ext cx="22860" cy="680204"/>
          </a:xfrm>
          <a:prstGeom prst="roundRect">
            <a:avLst>
              <a:gd name="adj" fmla="val 127526"/>
            </a:avLst>
          </a:prstGeom>
          <a:solidFill>
            <a:srgbClr val="555553"/>
          </a:solidFill>
          <a:ln/>
        </p:spPr>
      </p:sp>
      <p:sp>
        <p:nvSpPr>
          <p:cNvPr id="16" name="Shape 13"/>
          <p:cNvSpPr/>
          <p:nvPr/>
        </p:nvSpPr>
        <p:spPr>
          <a:xfrm>
            <a:off x="10462617" y="5560338"/>
            <a:ext cx="437198" cy="437198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</p:sp>
      <p:sp>
        <p:nvSpPr>
          <p:cNvPr id="17" name="Text 14"/>
          <p:cNvSpPr/>
          <p:nvPr/>
        </p:nvSpPr>
        <p:spPr>
          <a:xfrm>
            <a:off x="10583823" y="5633085"/>
            <a:ext cx="194786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8669893" y="3862507"/>
            <a:ext cx="4022765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C9C9C0"/>
                </a:solidFill>
                <a:latin typeface="Tomorrow Semi Bold" pitchFamily="34" charset="0"/>
              </a:rPr>
              <a:t>Waiting period</a:t>
            </a:r>
            <a:endParaRPr lang="en-US" sz="1900" dirty="0"/>
          </a:p>
        </p:txBody>
      </p:sp>
      <p:sp>
        <p:nvSpPr>
          <p:cNvPr id="20" name="Rectangle 19"/>
          <p:cNvSpPr/>
          <p:nvPr/>
        </p:nvSpPr>
        <p:spPr>
          <a:xfrm>
            <a:off x="12580374" y="7462684"/>
            <a:ext cx="2050026" cy="766916"/>
          </a:xfrm>
          <a:prstGeom prst="rect">
            <a:avLst/>
          </a:prstGeom>
          <a:solidFill>
            <a:srgbClr val="1E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F5F02-8B01-B332-F550-0A703C9BCE5A}"/>
              </a:ext>
            </a:extLst>
          </p:cNvPr>
          <p:cNvSpPr txBox="1"/>
          <p:nvPr/>
        </p:nvSpPr>
        <p:spPr>
          <a:xfrm>
            <a:off x="1350520" y="4378016"/>
            <a:ext cx="532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details and Register to create profile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4442DB-6D80-96A0-B395-E779628344CB}"/>
              </a:ext>
            </a:extLst>
          </p:cNvPr>
          <p:cNvSpPr txBox="1"/>
          <p:nvPr/>
        </p:nvSpPr>
        <p:spPr>
          <a:xfrm>
            <a:off x="5264293" y="6982665"/>
            <a:ext cx="410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for relevant jobs fro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job listings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6C39F8-B54F-C2E6-F6D5-8212A3758960}"/>
              </a:ext>
            </a:extLst>
          </p:cNvPr>
          <p:cNvSpPr txBox="1"/>
          <p:nvPr/>
        </p:nvSpPr>
        <p:spPr>
          <a:xfrm>
            <a:off x="8770080" y="4402543"/>
            <a:ext cx="475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to hear back from the Employer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6118D-D485-3452-4D3F-DE7C087CB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C900BBD-1F01-C55C-C348-93E068A61FCA}"/>
              </a:ext>
            </a:extLst>
          </p:cNvPr>
          <p:cNvSpPr/>
          <p:nvPr/>
        </p:nvSpPr>
        <p:spPr>
          <a:xfrm>
            <a:off x="1762481" y="847848"/>
            <a:ext cx="111054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TECHNOLOGY STACK</a:t>
            </a:r>
            <a:endParaRPr lang="en-US" sz="445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B3A8AD-0270-5D5A-37DF-E31AD2617D0D}"/>
              </a:ext>
            </a:extLst>
          </p:cNvPr>
          <p:cNvSpPr/>
          <p:nvPr/>
        </p:nvSpPr>
        <p:spPr>
          <a:xfrm>
            <a:off x="12580374" y="7462684"/>
            <a:ext cx="2050026" cy="766916"/>
          </a:xfrm>
          <a:prstGeom prst="rect">
            <a:avLst/>
          </a:prstGeom>
          <a:solidFill>
            <a:srgbClr val="1E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7A9FC-FDC1-CD82-9CE5-D82DFD9B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9" y="1992546"/>
            <a:ext cx="136779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3C0EB-C4A8-5479-02C1-6A709332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4DC985B-BE43-3DDB-3408-5D60C7598A14}"/>
              </a:ext>
            </a:extLst>
          </p:cNvPr>
          <p:cNvSpPr/>
          <p:nvPr/>
        </p:nvSpPr>
        <p:spPr>
          <a:xfrm>
            <a:off x="1539459" y="223024"/>
            <a:ext cx="111054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DEDE8"/>
                </a:solidFill>
                <a:latin typeface="Tomorrow Semi Bold" pitchFamily="34" charset="0"/>
              </a:rPr>
              <a:t>UML diagram</a:t>
            </a:r>
            <a:endParaRPr lang="en-US" sz="445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64E30-F502-C3E7-A89F-021F6FE96050}"/>
              </a:ext>
            </a:extLst>
          </p:cNvPr>
          <p:cNvSpPr/>
          <p:nvPr/>
        </p:nvSpPr>
        <p:spPr>
          <a:xfrm>
            <a:off x="12580374" y="7462684"/>
            <a:ext cx="2050026" cy="766916"/>
          </a:xfrm>
          <a:prstGeom prst="rect">
            <a:avLst/>
          </a:prstGeom>
          <a:solidFill>
            <a:srgbClr val="1E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29F6F-C784-A051-0C8E-03D03A1E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6635"/>
            <a:ext cx="7092177" cy="7002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0126FF-15B5-0FA0-516C-B97BED734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757" y="1226634"/>
            <a:ext cx="5430644" cy="7002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A10C02-ABBF-B1C2-BCA8-49C657135C08}"/>
              </a:ext>
            </a:extLst>
          </p:cNvPr>
          <p:cNvSpPr txBox="1"/>
          <p:nvPr/>
        </p:nvSpPr>
        <p:spPr>
          <a:xfrm>
            <a:off x="167268" y="624468"/>
            <a:ext cx="292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790B0-22F9-0E2C-172C-162CDD4F7337}"/>
              </a:ext>
            </a:extLst>
          </p:cNvPr>
          <p:cNvSpPr txBox="1"/>
          <p:nvPr/>
        </p:nvSpPr>
        <p:spPr>
          <a:xfrm>
            <a:off x="13097107" y="709887"/>
            <a:ext cx="226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11483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8294" y="501491"/>
            <a:ext cx="10897195" cy="5698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Milestones for the Online Job Portal Project</a:t>
            </a:r>
            <a:endParaRPr lang="en-US" sz="3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394" y="1436013"/>
            <a:ext cx="1652468" cy="13425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24776" y="2098834"/>
            <a:ext cx="103703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4985147" y="1764149"/>
            <a:ext cx="2279690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User Authentication and Registration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985147" y="2158484"/>
            <a:ext cx="4992529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 the user login mechanism on the online job portal platform.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4848344" y="2791778"/>
            <a:ext cx="9098280" cy="11430"/>
          </a:xfrm>
          <a:prstGeom prst="roundRect">
            <a:avLst>
              <a:gd name="adj" fmla="val 239341"/>
            </a:avLst>
          </a:prstGeom>
          <a:solidFill>
            <a:srgbClr val="555553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2824043"/>
            <a:ext cx="3305056" cy="13425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00011" y="3312914"/>
            <a:ext cx="153233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5811441" y="3006328"/>
            <a:ext cx="2279690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Job Availability Management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5811441" y="3400663"/>
            <a:ext cx="7998381" cy="583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Develop interface for job availability information  and backend functionality.</a:t>
            </a:r>
            <a:endParaRPr lang="en-US" sz="1400" dirty="0"/>
          </a:p>
        </p:txBody>
      </p:sp>
      <p:sp>
        <p:nvSpPr>
          <p:cNvPr id="12" name="Shape 8"/>
          <p:cNvSpPr/>
          <p:nvPr/>
        </p:nvSpPr>
        <p:spPr>
          <a:xfrm>
            <a:off x="5674638" y="4179808"/>
            <a:ext cx="8271986" cy="11430"/>
          </a:xfrm>
          <a:prstGeom prst="roundRect">
            <a:avLst>
              <a:gd name="adj" fmla="val 239341"/>
            </a:avLst>
          </a:prstGeom>
          <a:solidFill>
            <a:srgbClr val="555553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925" y="4212074"/>
            <a:ext cx="4957524" cy="13425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00488" y="4700945"/>
            <a:ext cx="15228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6637734" y="4394359"/>
            <a:ext cx="2437805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Appointment Scheduling Interface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6637734" y="4788694"/>
            <a:ext cx="7172087" cy="583644"/>
          </a:xfrm>
          <a:prstGeom prst="rect">
            <a:avLst/>
          </a:prstGeom>
          <a:solidFill>
            <a:srgbClr val="1D1D1B"/>
          </a:solidFill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omorrow" charset="0"/>
              </a:rPr>
              <a:t>Implement functionality for users to select Job, preferred time slots, and reasons for the appointment</a:t>
            </a:r>
            <a:r>
              <a:rPr lang="en-US" sz="1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400" dirty="0"/>
          </a:p>
        </p:txBody>
      </p:sp>
      <p:sp>
        <p:nvSpPr>
          <p:cNvPr id="17" name="Shape 12"/>
          <p:cNvSpPr/>
          <p:nvPr/>
        </p:nvSpPr>
        <p:spPr>
          <a:xfrm>
            <a:off x="6500932" y="5567839"/>
            <a:ext cx="7445693" cy="11430"/>
          </a:xfrm>
          <a:prstGeom prst="roundRect">
            <a:avLst>
              <a:gd name="adj" fmla="val 239341"/>
            </a:avLst>
          </a:prstGeom>
          <a:solidFill>
            <a:srgbClr val="555553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32" y="5600105"/>
            <a:ext cx="6610112" cy="1342549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00011" y="6088975"/>
            <a:ext cx="153233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1750" dirty="0"/>
          </a:p>
        </p:txBody>
      </p:sp>
      <p:sp>
        <p:nvSpPr>
          <p:cNvPr id="20" name="Text 14"/>
          <p:cNvSpPr/>
          <p:nvPr/>
        </p:nvSpPr>
        <p:spPr>
          <a:xfrm>
            <a:off x="7464028" y="5782389"/>
            <a:ext cx="2537341" cy="284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Appointment Management</a:t>
            </a:r>
            <a:endParaRPr lang="en-US" sz="1750" dirty="0"/>
          </a:p>
        </p:txBody>
      </p:sp>
      <p:sp>
        <p:nvSpPr>
          <p:cNvPr id="21" name="Text 15"/>
          <p:cNvSpPr/>
          <p:nvPr/>
        </p:nvSpPr>
        <p:spPr>
          <a:xfrm>
            <a:off x="7464028" y="6176724"/>
            <a:ext cx="6345793" cy="583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omorrow" charset="0"/>
              </a:rPr>
              <a:t>Develop an interface for Job and Job seekers to view and manage appointments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omorrow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Tomorrow" charset="0"/>
            </a:endParaRPr>
          </a:p>
        </p:txBody>
      </p:sp>
      <p:sp>
        <p:nvSpPr>
          <p:cNvPr id="22" name="Text 16"/>
          <p:cNvSpPr/>
          <p:nvPr/>
        </p:nvSpPr>
        <p:spPr>
          <a:xfrm>
            <a:off x="638294" y="7147798"/>
            <a:ext cx="13353812" cy="583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key milestones for the online job portal project include the initial product launch, integration of AI-powered job matching, the release of the employer dashboard, and ongoing platform optimization based on user feedback and data analysis.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2580374" y="7462684"/>
            <a:ext cx="2050026" cy="766916"/>
          </a:xfrm>
          <a:prstGeom prst="rect">
            <a:avLst/>
          </a:prstGeom>
          <a:solidFill>
            <a:srgbClr val="1E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</TotalTime>
  <Words>429</Words>
  <Application>Microsoft Office PowerPoint</Application>
  <PresentationFormat>Custom</PresentationFormat>
  <Paragraphs>95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Tomorrow Semi Bold</vt:lpstr>
      <vt:lpstr>Arial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MD Ashraf Ali</cp:lastModifiedBy>
  <cp:revision>8</cp:revision>
  <dcterms:created xsi:type="dcterms:W3CDTF">2024-11-12T11:53:17Z</dcterms:created>
  <dcterms:modified xsi:type="dcterms:W3CDTF">2024-12-02T10:22:39Z</dcterms:modified>
</cp:coreProperties>
</file>