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B4A"/>
    <a:srgbClr val="ED4747"/>
    <a:srgbClr val="4C84F1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7" autoAdjust="0"/>
    <p:restoredTop sz="94660"/>
  </p:normalViewPr>
  <p:slideViewPr>
    <p:cSldViewPr>
      <p:cViewPr>
        <p:scale>
          <a:sx n="66" d="100"/>
          <a:sy n="66" d="100"/>
        </p:scale>
        <p:origin x="-166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BBBD-BAEC-4F7F-9E8E-61A9AC37A52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9156-4F55-4361-9107-FCCE2CB2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9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BBBD-BAEC-4F7F-9E8E-61A9AC37A52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9156-4F55-4361-9107-FCCE2CB2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6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BBBD-BAEC-4F7F-9E8E-61A9AC37A52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9156-4F55-4361-9107-FCCE2CB2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6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BBBD-BAEC-4F7F-9E8E-61A9AC37A52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9156-4F55-4361-9107-FCCE2CB2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9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BBBD-BAEC-4F7F-9E8E-61A9AC37A52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9156-4F55-4361-9107-FCCE2CB2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5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BBBD-BAEC-4F7F-9E8E-61A9AC37A52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9156-4F55-4361-9107-FCCE2CB2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5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BBBD-BAEC-4F7F-9E8E-61A9AC37A52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9156-4F55-4361-9107-FCCE2CB2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4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BBBD-BAEC-4F7F-9E8E-61A9AC37A52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9156-4F55-4361-9107-FCCE2CB2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BBBD-BAEC-4F7F-9E8E-61A9AC37A52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9156-4F55-4361-9107-FCCE2CB2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3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BBBD-BAEC-4F7F-9E8E-61A9AC37A52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9156-4F55-4361-9107-FCCE2CB2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3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BBBD-BAEC-4F7F-9E8E-61A9AC37A52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9156-4F55-4361-9107-FCCE2CB2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7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EBBBD-BAEC-4F7F-9E8E-61A9AC37A52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89156-4F55-4361-9107-FCCE2CB2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2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Flowchart: Punched Tape 17"/>
          <p:cNvSpPr/>
          <p:nvPr/>
        </p:nvSpPr>
        <p:spPr>
          <a:xfrm rot="5400000">
            <a:off x="2057400" y="3200400"/>
            <a:ext cx="1143000" cy="533400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unched Tape 18"/>
          <p:cNvSpPr/>
          <p:nvPr/>
        </p:nvSpPr>
        <p:spPr>
          <a:xfrm rot="5400000">
            <a:off x="2895600" y="3200400"/>
            <a:ext cx="1143000" cy="533400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343400" y="2819400"/>
            <a:ext cx="33489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err="1" smtClean="0"/>
              <a:t>Prichu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4000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2597727"/>
            <a:ext cx="6477000" cy="1447800"/>
          </a:xfrm>
          <a:prstGeom prst="rect">
            <a:avLst/>
          </a:prstGeom>
          <a:solidFill>
            <a:srgbClr val="4C84F1"/>
          </a:solidFill>
          <a:ln>
            <a:solidFill>
              <a:srgbClr val="4C84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57093" y="2919901"/>
            <a:ext cx="876507" cy="8138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2818719">
            <a:off x="1252078" y="3408975"/>
            <a:ext cx="382945" cy="47911"/>
          </a:xfrm>
          <a:prstGeom prst="rect">
            <a:avLst/>
          </a:prstGeom>
          <a:solidFill>
            <a:srgbClr val="4C84F1"/>
          </a:solidFill>
          <a:ln>
            <a:solidFill>
              <a:srgbClr val="4C84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09800" y="2743200"/>
            <a:ext cx="6629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Sign Up Now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8100000">
            <a:off x="1495398" y="3339935"/>
            <a:ext cx="652411" cy="101929"/>
          </a:xfrm>
          <a:prstGeom prst="rect">
            <a:avLst/>
          </a:prstGeom>
          <a:solidFill>
            <a:srgbClr val="4C84F1"/>
          </a:solidFill>
          <a:ln>
            <a:solidFill>
              <a:srgbClr val="4C84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5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14600" y="1156677"/>
            <a:ext cx="4038600" cy="3935046"/>
          </a:xfrm>
          <a:prstGeom prst="ellipse">
            <a:avLst/>
          </a:prstGeom>
          <a:solidFill>
            <a:srgbClr val="4C84F1"/>
          </a:solidFill>
          <a:ln>
            <a:solidFill>
              <a:srgbClr val="4C84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3159141">
            <a:off x="4146394" y="2258856"/>
            <a:ext cx="990600" cy="175260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3944457">
            <a:off x="3020666" y="3606308"/>
            <a:ext cx="1143000" cy="631512"/>
          </a:xfrm>
          <a:prstGeom prst="triangle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3148234">
            <a:off x="4856145" y="2352663"/>
            <a:ext cx="1240275" cy="225835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8660473">
            <a:off x="3808155" y="2878637"/>
            <a:ext cx="1295400" cy="166077"/>
          </a:xfrm>
          <a:prstGeom prst="rect">
            <a:avLst/>
          </a:prstGeom>
          <a:solidFill>
            <a:srgbClr val="4C84F1"/>
          </a:solidFill>
          <a:ln>
            <a:solidFill>
              <a:srgbClr val="4C84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C84F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19445878">
            <a:off x="4036755" y="3183437"/>
            <a:ext cx="1295400" cy="166077"/>
          </a:xfrm>
          <a:prstGeom prst="rect">
            <a:avLst/>
          </a:prstGeom>
          <a:solidFill>
            <a:srgbClr val="4C84F1"/>
          </a:solidFill>
          <a:ln>
            <a:solidFill>
              <a:srgbClr val="4C84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C84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3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14600" y="1156677"/>
            <a:ext cx="4038600" cy="3935046"/>
          </a:xfrm>
          <a:prstGeom prst="ellipse">
            <a:avLst/>
          </a:prstGeom>
          <a:solidFill>
            <a:srgbClr val="ED4747"/>
          </a:solidFill>
          <a:ln>
            <a:solidFill>
              <a:srgbClr val="4C84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D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69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14600" y="1322754"/>
            <a:ext cx="4038600" cy="3935046"/>
          </a:xfrm>
          <a:prstGeom prst="ellipse">
            <a:avLst/>
          </a:prstGeom>
          <a:solidFill>
            <a:srgbClr val="ED4747"/>
          </a:solidFill>
          <a:ln>
            <a:solidFill>
              <a:srgbClr val="ED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D4747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5200" y="2667000"/>
            <a:ext cx="2133600" cy="1143000"/>
          </a:xfrm>
          <a:prstGeom prst="rect">
            <a:avLst/>
          </a:prstGeom>
          <a:noFill/>
          <a:ln w="1143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0" y="4191000"/>
            <a:ext cx="1447800" cy="0"/>
          </a:xfrm>
          <a:prstGeom prst="line">
            <a:avLst/>
          </a:prstGeom>
          <a:ln w="1143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02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14600" y="1156677"/>
            <a:ext cx="4038600" cy="3935046"/>
          </a:xfrm>
          <a:prstGeom prst="ellipse">
            <a:avLst/>
          </a:prstGeom>
          <a:solidFill>
            <a:srgbClr val="E2AB4A"/>
          </a:solidFill>
          <a:ln>
            <a:solidFill>
              <a:srgbClr val="E2A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D4747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4038600" y="2786123"/>
            <a:ext cx="990600" cy="175260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0800000">
            <a:off x="3886200" y="3276600"/>
            <a:ext cx="1295400" cy="166077"/>
          </a:xfrm>
          <a:prstGeom prst="rect">
            <a:avLst/>
          </a:prstGeom>
          <a:solidFill>
            <a:srgbClr val="E2AB4A"/>
          </a:solidFill>
          <a:ln>
            <a:solidFill>
              <a:srgbClr val="E2A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C84F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10800000">
            <a:off x="3886200" y="3581400"/>
            <a:ext cx="1295400" cy="166077"/>
          </a:xfrm>
          <a:prstGeom prst="rect">
            <a:avLst/>
          </a:prstGeom>
          <a:solidFill>
            <a:srgbClr val="E2AB4A"/>
          </a:solidFill>
          <a:ln>
            <a:solidFill>
              <a:srgbClr val="E2A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C84F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0800000">
            <a:off x="3886200" y="3886200"/>
            <a:ext cx="1295400" cy="166077"/>
          </a:xfrm>
          <a:prstGeom prst="rect">
            <a:avLst/>
          </a:prstGeom>
          <a:solidFill>
            <a:srgbClr val="E2AB4A"/>
          </a:solidFill>
          <a:ln>
            <a:solidFill>
              <a:srgbClr val="E2A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C84F1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3733800" y="1905000"/>
            <a:ext cx="1517093" cy="838200"/>
          </a:xfrm>
          <a:prstGeom prst="triangle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3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Rafi\SeliseProject\Assignment_1\img\sc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5715000" cy="504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88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4</Words>
  <Application>Microsoft Office PowerPoint</Application>
  <PresentationFormat>On-screen Show 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</dc:creator>
  <cp:lastModifiedBy>DANA</cp:lastModifiedBy>
  <cp:revision>16</cp:revision>
  <dcterms:created xsi:type="dcterms:W3CDTF">2017-10-13T11:47:16Z</dcterms:created>
  <dcterms:modified xsi:type="dcterms:W3CDTF">2017-10-14T17:28:36Z</dcterms:modified>
</cp:coreProperties>
</file>