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544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4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7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4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46F6-2F45-2744-A056-16348BB46548}" type="datetimeFigureOut">
              <a:rPr lang="en-US" smtClean="0"/>
              <a:t>9/9/14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EAC1-DA4B-D943-813B-98F01E170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microsoft.com/office/2007/relationships/hdphoto" Target="../media/hdphoto4.wdp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microsoft.com/office/2007/relationships/hdphoto" Target="../media/hdphoto5.wdp"/><Relationship Id="rId11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6.wdp"/><Relationship Id="rId5" Type="http://schemas.openxmlformats.org/officeDocument/2006/relationships/image" Target="../media/image14.png"/><Relationship Id="rId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9-01 at 2.05.52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7000"/>
                    </a14:imgEffect>
                    <a14:imgEffect>
                      <a14:colorTemperature colorTemp="4700"/>
                    </a14:imgEffect>
                    <a14:imgEffect>
                      <a14:brightnessContrast bright="13000"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82" y="2191905"/>
            <a:ext cx="6553200" cy="3975100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 rot="20886022">
            <a:off x="6493648" y="3198576"/>
            <a:ext cx="749824" cy="17531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54000"/>
            </a:schemeClr>
          </a:solidFill>
          <a:ln w="57150" cap="sq" cmpd="sng">
            <a:solidFill>
              <a:schemeClr val="tx2"/>
            </a:solidFill>
            <a:prstDash val="sysDot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20886022">
            <a:off x="7301115" y="3023069"/>
            <a:ext cx="729394" cy="17531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54000"/>
            </a:schemeClr>
          </a:solidFill>
          <a:ln w="476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77182" y="4398818"/>
            <a:ext cx="3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2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9-01 at 2.22.13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5000"/>
                    </a14:imgEffect>
                    <a14:imgEffect>
                      <a14:colorTemperature colorTemp="5300"/>
                    </a14:imgEffect>
                    <a14:imgEffect>
                      <a14:brightnessContrast bright="2000" contrast="2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77" y="2259445"/>
            <a:ext cx="6261100" cy="3632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613727" y="2259445"/>
            <a:ext cx="46182" cy="3536373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613727" y="2259445"/>
            <a:ext cx="2747818" cy="2670464"/>
          </a:xfrm>
          <a:prstGeom prst="line">
            <a:avLst/>
          </a:prstGeom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613727" y="2886364"/>
            <a:ext cx="623455" cy="265783"/>
          </a:xfrm>
          <a:custGeom>
            <a:avLst/>
            <a:gdLst>
              <a:gd name="connsiteX0" fmla="*/ 0 w 623455"/>
              <a:gd name="connsiteY0" fmla="*/ 242454 h 265783"/>
              <a:gd name="connsiteX1" fmla="*/ 404091 w 623455"/>
              <a:gd name="connsiteY1" fmla="*/ 242454 h 265783"/>
              <a:gd name="connsiteX2" fmla="*/ 623455 w 623455"/>
              <a:gd name="connsiteY2" fmla="*/ 0 h 26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455" h="265783">
                <a:moveTo>
                  <a:pt x="0" y="242454"/>
                </a:moveTo>
                <a:cubicBezTo>
                  <a:pt x="150091" y="262658"/>
                  <a:pt x="300182" y="282863"/>
                  <a:pt x="404091" y="242454"/>
                </a:cubicBezTo>
                <a:cubicBezTo>
                  <a:pt x="508000" y="202045"/>
                  <a:pt x="623455" y="0"/>
                  <a:pt x="623455" y="0"/>
                </a:cubicBezTo>
              </a:path>
            </a:pathLst>
          </a:custGeom>
          <a:ln w="444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7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3 at 7.27.26 PM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5300"/>
                    </a14:imgEffect>
                    <a14:imgEffect>
                      <a14:brightnessContrast bright="20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96" y="505605"/>
            <a:ext cx="4381500" cy="3949700"/>
          </a:xfrm>
          <a:prstGeom prst="rect">
            <a:avLst/>
          </a:prstGeom>
        </p:spPr>
      </p:pic>
      <p:sp>
        <p:nvSpPr>
          <p:cNvPr id="5" name="Parallelogram 4"/>
          <p:cNvSpPr/>
          <p:nvPr/>
        </p:nvSpPr>
        <p:spPr>
          <a:xfrm rot="1123977">
            <a:off x="1776779" y="3290280"/>
            <a:ext cx="706098" cy="629788"/>
          </a:xfrm>
          <a:prstGeom prst="parallelogram">
            <a:avLst>
              <a:gd name="adj" fmla="val 17221"/>
            </a:avLst>
          </a:prstGeom>
          <a:noFill/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1212433" y="3110667"/>
            <a:ext cx="2497467" cy="13159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4-09-01 at 3.56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31" y="522956"/>
            <a:ext cx="1070347" cy="900064"/>
          </a:xfrm>
          <a:prstGeom prst="rect">
            <a:avLst/>
          </a:prstGeom>
        </p:spPr>
      </p:pic>
      <p:pic>
        <p:nvPicPr>
          <p:cNvPr id="14" name="Picture 13" descr="Screen Shot 2014-09-01 at 4.00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821" y="3240932"/>
            <a:ext cx="846851" cy="870539"/>
          </a:xfrm>
          <a:prstGeom prst="rect">
            <a:avLst/>
          </a:prstGeom>
        </p:spPr>
      </p:pic>
      <p:pic>
        <p:nvPicPr>
          <p:cNvPr id="15" name="Picture 14" descr="Screen Shot 2014-09-01 at 4.00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60" y="3250519"/>
            <a:ext cx="840929" cy="84092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233746" y="3240932"/>
            <a:ext cx="851611" cy="835728"/>
            <a:chOff x="786536" y="1471336"/>
            <a:chExt cx="1073664" cy="1135998"/>
          </a:xfrm>
        </p:grpSpPr>
        <p:pic>
          <p:nvPicPr>
            <p:cNvPr id="19" name="Picture 18" descr="Screen Shot 2014-09-01 at 4.00.52 PM.png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59" b="97887" l="9859" r="8943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6" y="1471336"/>
              <a:ext cx="1073664" cy="1135998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956133" y="1771606"/>
              <a:ext cx="730298" cy="5971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065413" y="1879064"/>
              <a:ext cx="520979" cy="396219"/>
              <a:chOff x="986560" y="1971510"/>
              <a:chExt cx="661537" cy="635000"/>
            </a:xfrm>
          </p:grpSpPr>
          <p:sp>
            <p:nvSpPr>
              <p:cNvPr id="22" name="Rectangle 21"/>
              <p:cNvSpPr/>
              <p:nvPr/>
            </p:nvSpPr>
            <p:spPr>
              <a:xfrm rot="16200000">
                <a:off x="1194379" y="2156237"/>
                <a:ext cx="242455" cy="6580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6200000">
                <a:off x="1182834" y="1775237"/>
                <a:ext cx="265545" cy="6580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1242289" y="2238786"/>
                <a:ext cx="152400" cy="225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6200000">
                <a:off x="1001563" y="2151624"/>
                <a:ext cx="152400" cy="182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1480695" y="2149317"/>
                <a:ext cx="152400" cy="1824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2686590" y="859986"/>
            <a:ext cx="343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Pictures of Children Book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460096" y="2872478"/>
            <a:ext cx="18807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Moving Primitives</a:t>
            </a:r>
            <a:endParaRPr lang="en-US" dirty="0"/>
          </a:p>
        </p:txBody>
      </p:sp>
      <p:pic>
        <p:nvPicPr>
          <p:cNvPr id="44" name="Picture 43" descr="Screen Shot 2014-09-01 at 4.23.28 PM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21984"/>
          <a:stretch/>
        </p:blipFill>
        <p:spPr>
          <a:xfrm>
            <a:off x="2044820" y="4826001"/>
            <a:ext cx="3555365" cy="1258326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1264875" y="1928716"/>
            <a:ext cx="4488461" cy="83437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thingiverse-logo-2013.pn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8"/>
          <a:stretch/>
        </p:blipFill>
        <p:spPr>
          <a:xfrm>
            <a:off x="1477511" y="2158662"/>
            <a:ext cx="1744366" cy="305533"/>
          </a:xfrm>
          <a:prstGeom prst="rect">
            <a:avLst/>
          </a:prstGeom>
        </p:spPr>
      </p:pic>
      <p:pic>
        <p:nvPicPr>
          <p:cNvPr id="48" name="Picture 47" descr="download.jpe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77506" y1="65041" x2="77506" y2="65041"/>
                        <a14:foregroundMark x1="70416" y1="65041" x2="70416" y2="65041"/>
                        <a14:foregroundMark x1="61858" y1="50407" x2="61858" y2="50407"/>
                        <a14:foregroundMark x1="55012" y1="56098" x2="55012" y2="56098"/>
                        <a14:foregroundMark x1="50611" y1="48780" x2="50611" y2="48780"/>
                        <a14:foregroundMark x1="43276" y1="56098" x2="43276" y2="56098"/>
                        <a14:foregroundMark x1="36919" y1="56098" x2="36919" y2="56098"/>
                        <a14:foregroundMark x1="30318" y1="50407" x2="30318" y2="50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77" y="1901302"/>
            <a:ext cx="2531460" cy="76129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504535" y="1708389"/>
            <a:ext cx="17038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3D Warehouse</a:t>
            </a:r>
            <a:endParaRPr lang="en-US" dirty="0"/>
          </a:p>
        </p:txBody>
      </p:sp>
      <p:sp>
        <p:nvSpPr>
          <p:cNvPr id="51" name="Parallelogram 50"/>
          <p:cNvSpPr/>
          <p:nvPr/>
        </p:nvSpPr>
        <p:spPr>
          <a:xfrm>
            <a:off x="3999444" y="3377518"/>
            <a:ext cx="1753893" cy="918613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1600" dirty="0" smtClean="0">
                <a:solidFill>
                  <a:schemeClr val="tx1"/>
                </a:solidFill>
              </a:rPr>
              <a:t>  1</a:t>
            </a:r>
            <a:r>
              <a:rPr lang="en-US" sz="1600" baseline="30000" dirty="0" smtClean="0">
                <a:solidFill>
                  <a:schemeClr val="tx1"/>
                </a:solidFill>
              </a:rPr>
              <a:t>st</a:t>
            </a:r>
            <a:r>
              <a:rPr lang="en-US" sz="1600" dirty="0" smtClean="0">
                <a:solidFill>
                  <a:schemeClr val="tx1"/>
                </a:solidFill>
              </a:rPr>
              <a:t> layer with objects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64193" y="2804570"/>
            <a:ext cx="131062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/>
              <a:t>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layer with the flap</a:t>
            </a:r>
            <a:endParaRPr lang="en-US" sz="1600" dirty="0"/>
          </a:p>
        </p:txBody>
      </p:sp>
      <p:sp>
        <p:nvSpPr>
          <p:cNvPr id="54" name="Parallelogram 53"/>
          <p:cNvSpPr/>
          <p:nvPr/>
        </p:nvSpPr>
        <p:spPr>
          <a:xfrm rot="20187862">
            <a:off x="4236654" y="3332920"/>
            <a:ext cx="774679" cy="333347"/>
          </a:xfrm>
          <a:prstGeom prst="parallelogram">
            <a:avLst>
              <a:gd name="adj" fmla="val 82169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1866025" y="1418547"/>
            <a:ext cx="512023" cy="3647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wn Arrow 64"/>
          <p:cNvSpPr/>
          <p:nvPr/>
        </p:nvSpPr>
        <p:spPr>
          <a:xfrm>
            <a:off x="4644089" y="4714991"/>
            <a:ext cx="512023" cy="36477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109558" y="6027883"/>
            <a:ext cx="343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Movable Tactile Picture</a:t>
            </a:r>
            <a:endParaRPr lang="en-US" dirty="0"/>
          </a:p>
        </p:txBody>
      </p:sp>
      <p:pic>
        <p:nvPicPr>
          <p:cNvPr id="69" name="Picture 68" descr="Screen Shot 2014-09-01 at 4.40.05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01" y="3292818"/>
            <a:ext cx="1215264" cy="1168821"/>
          </a:xfrm>
          <a:prstGeom prst="rect">
            <a:avLst/>
          </a:prstGeom>
        </p:spPr>
      </p:pic>
      <p:sp>
        <p:nvSpPr>
          <p:cNvPr id="71" name="Left-Right Arrow 70"/>
          <p:cNvSpPr/>
          <p:nvPr/>
        </p:nvSpPr>
        <p:spPr>
          <a:xfrm>
            <a:off x="6120773" y="3659887"/>
            <a:ext cx="1160560" cy="636244"/>
          </a:xfrm>
          <a:prstGeom prst="leftRightArrow">
            <a:avLst>
              <a:gd name="adj1" fmla="val 63661"/>
              <a:gd name="adj2" fmla="val 4182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179617" y="3824787"/>
            <a:ext cx="1310628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rgbClr val="FFFFFF"/>
                </a:solidFill>
              </a:rPr>
              <a:t>Customize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917222" y="1567157"/>
            <a:ext cx="5257599" cy="3089510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709900" y="3911615"/>
            <a:ext cx="622211" cy="12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543778" y="2763092"/>
            <a:ext cx="0" cy="825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222541" y="3986752"/>
            <a:ext cx="258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hinge    pulley    spinner</a:t>
            </a:r>
          </a:p>
        </p:txBody>
      </p:sp>
    </p:spTree>
    <p:extLst>
      <p:ext uri="{BB962C8B-B14F-4D97-AF65-F5344CB8AC3E}">
        <p14:creationId xmlns:p14="http://schemas.microsoft.com/office/powerpoint/2010/main" val="1085475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3846845" y="1924088"/>
            <a:ext cx="57727" cy="517236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3679436" y="3927225"/>
            <a:ext cx="288637" cy="8197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690985" y="3119043"/>
            <a:ext cx="242455" cy="6580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3679440" y="2738043"/>
            <a:ext cx="265545" cy="6580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 rot="16200000">
            <a:off x="2413436" y="569267"/>
            <a:ext cx="1593273" cy="3252275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3581300" y="3886816"/>
            <a:ext cx="4502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3738895" y="3201592"/>
            <a:ext cx="152400" cy="2251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3498169" y="3114430"/>
            <a:ext cx="152400" cy="1824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3977301" y="3112123"/>
            <a:ext cx="152400" cy="1824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/>
          <p:cNvSpPr/>
          <p:nvPr/>
        </p:nvSpPr>
        <p:spPr>
          <a:xfrm rot="16200000">
            <a:off x="4980161" y="3850646"/>
            <a:ext cx="1189416" cy="1477316"/>
          </a:xfrm>
          <a:prstGeom prst="teardrop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4358565" y="3287503"/>
            <a:ext cx="1266021" cy="37692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89526" y="4494485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Page back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26018" y="4134583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Hinge cover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834658" y="3144096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Hinge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459164" y="3715319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fit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87705" y="4111952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</a:t>
            </a:r>
            <a:r>
              <a:rPr lang="en-US" sz="1400" dirty="0" smtClean="0">
                <a:solidFill>
                  <a:schemeClr val="bg1"/>
                </a:solidFill>
              </a:rPr>
              <a:t>oat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3167" y="2323792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ail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95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 flipH="1">
            <a:off x="2246431" y="3469847"/>
            <a:ext cx="64008" cy="21031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171000" y="4380425"/>
            <a:ext cx="164227" cy="1793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08788" y="3622179"/>
            <a:ext cx="224402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6504" y="4534482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Page back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 rot="16320000">
            <a:off x="1797821" y="3982213"/>
            <a:ext cx="823814" cy="6927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090931" y="3462450"/>
            <a:ext cx="320040" cy="32455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080000">
            <a:off x="1901169" y="4046588"/>
            <a:ext cx="823814" cy="6927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/>
          <p:cNvSpPr/>
          <p:nvPr/>
        </p:nvSpPr>
        <p:spPr>
          <a:xfrm>
            <a:off x="2232716" y="3464952"/>
            <a:ext cx="45719" cy="921469"/>
          </a:xfrm>
          <a:prstGeom prst="trapezoid">
            <a:avLst>
              <a:gd name="adj" fmla="val 4410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59288" y="4545653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Page back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4761176" y="3975820"/>
            <a:ext cx="839202" cy="1793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agnetic Disk 34"/>
          <p:cNvSpPr/>
          <p:nvPr/>
        </p:nvSpPr>
        <p:spPr>
          <a:xfrm>
            <a:off x="1499376" y="2712354"/>
            <a:ext cx="1466680" cy="493611"/>
          </a:xfrm>
          <a:prstGeom prst="flowChartMagneticDisk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090931" y="2774935"/>
            <a:ext cx="320040" cy="538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6" idx="2"/>
            <a:endCxn id="2" idx="2"/>
          </p:cNvCxnSpPr>
          <p:nvPr/>
        </p:nvCxnSpPr>
        <p:spPr>
          <a:xfrm>
            <a:off x="2090931" y="2801874"/>
            <a:ext cx="0" cy="822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6" idx="6"/>
            <a:endCxn id="2" idx="6"/>
          </p:cNvCxnSpPr>
          <p:nvPr/>
        </p:nvCxnSpPr>
        <p:spPr>
          <a:xfrm>
            <a:off x="2410971" y="2801874"/>
            <a:ext cx="0" cy="822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Magnetic Disk 41"/>
          <p:cNvSpPr/>
          <p:nvPr/>
        </p:nvSpPr>
        <p:spPr>
          <a:xfrm>
            <a:off x="4420156" y="3796373"/>
            <a:ext cx="1466680" cy="493776"/>
          </a:xfrm>
          <a:prstGeom prst="flowChartMagneticDisk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08203" y="3426589"/>
            <a:ext cx="329184" cy="32455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11711" y="3858954"/>
            <a:ext cx="320040" cy="538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5069634" y="3712014"/>
            <a:ext cx="222291" cy="17934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4874069" y="3595384"/>
            <a:ext cx="604573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6200000">
            <a:off x="5144890" y="4337175"/>
            <a:ext cx="62934" cy="457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470379" y="3624728"/>
            <a:ext cx="223560" cy="3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 rot="16200000" flipH="1">
            <a:off x="5121491" y="3469693"/>
            <a:ext cx="64008" cy="21031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42786" y="4043261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Axe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26326" y="3479229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pucker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930265" y="2798451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Roller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684768" y="3602160"/>
            <a:ext cx="223560" cy="3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660205" y="3421208"/>
            <a:ext cx="146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tretch back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5430892" y="3599709"/>
            <a:ext cx="229313" cy="5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6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Screen Shot 2014-09-04 at 2.48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6" y="902425"/>
            <a:ext cx="6108700" cy="4660900"/>
          </a:xfrm>
          <a:prstGeom prst="rect">
            <a:avLst/>
          </a:prstGeom>
        </p:spPr>
      </p:pic>
      <p:pic>
        <p:nvPicPr>
          <p:cNvPr id="8" name="Picture 7" descr="Screen Shot 2014-09-04 at 2.25.07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37" b="90854" l="2410" r="933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952" y="1442193"/>
            <a:ext cx="704481" cy="695993"/>
          </a:xfrm>
          <a:prstGeom prst="rect">
            <a:avLst/>
          </a:prstGeom>
        </p:spPr>
      </p:pic>
      <p:pic>
        <p:nvPicPr>
          <p:cNvPr id="9" name="Picture 8" descr="Screen Shot 2014-09-04 at 2.25.03 PM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97279" l="4969" r="93168">
                        <a14:foregroundMark x1="57143" y1="46259" x2="57143" y2="46259"/>
                        <a14:foregroundMark x1="68323" y1="25850" x2="68323" y2="25850"/>
                        <a14:foregroundMark x1="47205" y1="34694" x2="47205" y2="34694"/>
                        <a14:foregroundMark x1="50311" y1="63946" x2="50311" y2="63946"/>
                        <a14:foregroundMark x1="68944" y1="61224" x2="68944" y2="61224"/>
                        <a14:foregroundMark x1="71429" y1="48980" x2="71429" y2="48980"/>
                        <a14:foregroundMark x1="84472" y1="37415" x2="84472" y2="37415"/>
                        <a14:foregroundMark x1="88199" y1="51701" x2="88199" y2="517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49" y="1353649"/>
            <a:ext cx="920741" cy="840677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5146372" y="1773004"/>
            <a:ext cx="685069" cy="299243"/>
          </a:xfrm>
          <a:custGeom>
            <a:avLst/>
            <a:gdLst>
              <a:gd name="connsiteX0" fmla="*/ 0 w 685069"/>
              <a:gd name="connsiteY0" fmla="*/ 15147 h 299243"/>
              <a:gd name="connsiteX1" fmla="*/ 367598 w 685069"/>
              <a:gd name="connsiteY1" fmla="*/ 31858 h 299243"/>
              <a:gd name="connsiteX2" fmla="*/ 685069 w 685069"/>
              <a:gd name="connsiteY2" fmla="*/ 299243 h 29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069" h="299243">
                <a:moveTo>
                  <a:pt x="0" y="15147"/>
                </a:moveTo>
                <a:cubicBezTo>
                  <a:pt x="126710" y="-172"/>
                  <a:pt x="253420" y="-15491"/>
                  <a:pt x="367598" y="31858"/>
                </a:cubicBezTo>
                <a:cubicBezTo>
                  <a:pt x="481776" y="79207"/>
                  <a:pt x="685069" y="299243"/>
                  <a:pt x="685069" y="299243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9" idx="2"/>
          </p:cNvCxnSpPr>
          <p:nvPr/>
        </p:nvCxnSpPr>
        <p:spPr>
          <a:xfrm>
            <a:off x="3696820" y="2194326"/>
            <a:ext cx="0" cy="7134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3733" y="989120"/>
            <a:ext cx="205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              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9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4 at 2.4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370" y="844815"/>
            <a:ext cx="5194300" cy="4876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5736" y="1604302"/>
            <a:ext cx="900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561035" y="3294164"/>
            <a:ext cx="900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r>
              <a:rPr lang="en-US" sz="3200" baseline="-25000" dirty="0" smtClean="0"/>
              <a:t>2</a:t>
            </a:r>
            <a:endParaRPr lang="en-US" sz="3600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412673" y="4048052"/>
            <a:ext cx="9002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58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4 at 10.1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887" y="950678"/>
            <a:ext cx="4800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4848" y="2976333"/>
            <a:ext cx="83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5296753" y="3585105"/>
            <a:ext cx="83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510714" y="2859349"/>
            <a:ext cx="83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2800" baseline="-250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8531" y="3568393"/>
            <a:ext cx="83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</a:t>
            </a:r>
            <a:r>
              <a:rPr lang="en-US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692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53</Words>
  <Application>Microsoft Macintosh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qubick.kim@gmail.com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Jeeeun kim</dc:creator>
  <cp:lastModifiedBy>Jeeeun kim</cp:lastModifiedBy>
  <cp:revision>26</cp:revision>
  <dcterms:created xsi:type="dcterms:W3CDTF">2014-09-01T20:06:04Z</dcterms:created>
  <dcterms:modified xsi:type="dcterms:W3CDTF">2014-09-10T00:51:37Z</dcterms:modified>
</cp:coreProperties>
</file>