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20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5719-03DF-5B4E-A4F9-EED9A1254BE5}" type="datetimeFigureOut">
              <a:rPr lang="en-US" smtClean="0"/>
              <a:t>6/17/14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A8C1-5ECF-2644-B28C-CD0B941E0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5719-03DF-5B4E-A4F9-EED9A1254BE5}" type="datetimeFigureOut">
              <a:rPr lang="en-US" smtClean="0"/>
              <a:t>6/17/14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A8C1-5ECF-2644-B28C-CD0B941E0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6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5719-03DF-5B4E-A4F9-EED9A1254BE5}" type="datetimeFigureOut">
              <a:rPr lang="en-US" smtClean="0"/>
              <a:t>6/17/14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A8C1-5ECF-2644-B28C-CD0B941E0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8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5719-03DF-5B4E-A4F9-EED9A1254BE5}" type="datetimeFigureOut">
              <a:rPr lang="en-US" smtClean="0"/>
              <a:t>6/17/14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A8C1-5ECF-2644-B28C-CD0B941E0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5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5719-03DF-5B4E-A4F9-EED9A1254BE5}" type="datetimeFigureOut">
              <a:rPr lang="en-US" smtClean="0"/>
              <a:t>6/17/14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A8C1-5ECF-2644-B28C-CD0B941E0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2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5719-03DF-5B4E-A4F9-EED9A1254BE5}" type="datetimeFigureOut">
              <a:rPr lang="en-US" smtClean="0"/>
              <a:t>6/17/14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A8C1-5ECF-2644-B28C-CD0B941E0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3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5719-03DF-5B4E-A4F9-EED9A1254BE5}" type="datetimeFigureOut">
              <a:rPr lang="en-US" smtClean="0"/>
              <a:t>6/17/14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A8C1-5ECF-2644-B28C-CD0B941E0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3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5719-03DF-5B4E-A4F9-EED9A1254BE5}" type="datetimeFigureOut">
              <a:rPr lang="en-US" smtClean="0"/>
              <a:t>6/17/14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A8C1-5ECF-2644-B28C-CD0B941E0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5719-03DF-5B4E-A4F9-EED9A1254BE5}" type="datetimeFigureOut">
              <a:rPr lang="en-US" smtClean="0"/>
              <a:t>6/17/14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A8C1-5ECF-2644-B28C-CD0B941E0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3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5719-03DF-5B4E-A4F9-EED9A1254BE5}" type="datetimeFigureOut">
              <a:rPr lang="en-US" smtClean="0"/>
              <a:t>6/17/14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A8C1-5ECF-2644-B28C-CD0B941E0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5719-03DF-5B4E-A4F9-EED9A1254BE5}" type="datetimeFigureOut">
              <a:rPr lang="en-US" smtClean="0"/>
              <a:t>6/17/14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A8C1-5ECF-2644-B28C-CD0B941E0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3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65719-03DF-5B4E-A4F9-EED9A1254BE5}" type="datetimeFigureOut">
              <a:rPr lang="en-US" smtClean="0"/>
              <a:t>6/17/14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2A8C1-5ECF-2644-B28C-CD0B941E0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6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creen Shot 2014-06-17 at 2.10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101" y="2588729"/>
            <a:ext cx="4115254" cy="3561033"/>
          </a:xfrm>
          <a:prstGeom prst="rect">
            <a:avLst/>
          </a:prstGeom>
        </p:spPr>
      </p:pic>
      <p:pic>
        <p:nvPicPr>
          <p:cNvPr id="12" name="Picture 11" descr="Screen Shot 2014-06-17 at 2.04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87" y="223567"/>
            <a:ext cx="3949700" cy="30734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80155" y="2796316"/>
            <a:ext cx="394082" cy="402963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32705" y="1411037"/>
            <a:ext cx="394082" cy="402963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0320" y="1514160"/>
            <a:ext cx="1310009" cy="37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1295" y="244650"/>
            <a:ext cx="1310009" cy="37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13704" y="214793"/>
            <a:ext cx="1310009" cy="37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34152" y="1050143"/>
            <a:ext cx="79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v4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07547" y="1629496"/>
            <a:ext cx="1310009" cy="37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v6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32943" y="3797380"/>
            <a:ext cx="1310009" cy="37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34152" y="2875688"/>
            <a:ext cx="789561" cy="37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07792" y="1324654"/>
            <a:ext cx="1310009" cy="37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v8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93866" y="4096549"/>
            <a:ext cx="394082" cy="402963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993866" y="4499512"/>
            <a:ext cx="1310009" cy="37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</a:t>
            </a:r>
            <a:r>
              <a:rPr lang="en-US" b="1" dirty="0" smtClean="0">
                <a:solidFill>
                  <a:srgbClr val="FF0000"/>
                </a:solidFill>
              </a:rPr>
              <a:t>’4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7087" y="2497148"/>
            <a:ext cx="1310009" cy="37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v7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608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qubick.kim@gmail.com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Jeeeun kim</dc:creator>
  <cp:lastModifiedBy>Jeeeun kim</cp:lastModifiedBy>
  <cp:revision>3</cp:revision>
  <dcterms:created xsi:type="dcterms:W3CDTF">2014-06-17T20:00:38Z</dcterms:created>
  <dcterms:modified xsi:type="dcterms:W3CDTF">2014-06-17T20:14:31Z</dcterms:modified>
</cp:coreProperties>
</file>