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3F53-A0B2-BE4A-BAAD-4B747B2E22A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B4A8-CEB1-B240-9019-A9A49591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8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3F53-A0B2-BE4A-BAAD-4B747B2E22A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B4A8-CEB1-B240-9019-A9A49591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3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3F53-A0B2-BE4A-BAAD-4B747B2E22A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B4A8-CEB1-B240-9019-A9A49591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9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3F53-A0B2-BE4A-BAAD-4B747B2E22A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B4A8-CEB1-B240-9019-A9A49591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8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3F53-A0B2-BE4A-BAAD-4B747B2E22A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B4A8-CEB1-B240-9019-A9A49591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3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3F53-A0B2-BE4A-BAAD-4B747B2E22A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B4A8-CEB1-B240-9019-A9A49591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3F53-A0B2-BE4A-BAAD-4B747B2E22A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B4A8-CEB1-B240-9019-A9A49591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3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3F53-A0B2-BE4A-BAAD-4B747B2E22A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B4A8-CEB1-B240-9019-A9A49591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1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3F53-A0B2-BE4A-BAAD-4B747B2E22A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B4A8-CEB1-B240-9019-A9A49591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3F53-A0B2-BE4A-BAAD-4B747B2E22A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B4A8-CEB1-B240-9019-A9A49591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7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3F53-A0B2-BE4A-BAAD-4B747B2E22A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B4A8-CEB1-B240-9019-A9A49591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3F53-A0B2-BE4A-BAAD-4B747B2E22A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0B4A8-CEB1-B240-9019-A9A49591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10-19 at 8.51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4243"/>
            <a:ext cx="9144000" cy="5974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144" y="1846031"/>
            <a:ext cx="42969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badi MT Condensed Extra Bold"/>
                <a:cs typeface="Abadi MT Condensed Extra Bold"/>
              </a:rPr>
              <a:t>Salut D’mour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144" y="2367631"/>
            <a:ext cx="42969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badi MT Condensed Extra Bold"/>
                <a:cs typeface="Abadi MT Condensed Extra Bold"/>
              </a:rPr>
              <a:t>Memory (Musical CATS OST)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144" y="2859695"/>
            <a:ext cx="42969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badi MT Condensed Extra Bold"/>
                <a:cs typeface="Abadi MT Condensed Extra Bold"/>
              </a:rPr>
              <a:t>Grandfather’s Clock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11131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5-10-19 at 8.5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54"/>
            <a:ext cx="9144000" cy="597470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510263" y="1343910"/>
            <a:ext cx="0" cy="900862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8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10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Jeeeun Kim</dc:creator>
  <cp:lastModifiedBy>Jeeeun Kim</cp:lastModifiedBy>
  <cp:revision>2</cp:revision>
  <dcterms:created xsi:type="dcterms:W3CDTF">2015-10-20T02:53:09Z</dcterms:created>
  <dcterms:modified xsi:type="dcterms:W3CDTF">2015-10-20T22:58:12Z</dcterms:modified>
</cp:coreProperties>
</file>