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4C6"/>
    <a:srgbClr val="BEFE30"/>
    <a:srgbClr val="B1ED2C"/>
    <a:srgbClr val="44DEC6"/>
    <a:srgbClr val="51FFE1"/>
    <a:srgbClr val="A629F7"/>
    <a:srgbClr val="87F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91" autoAdjust="0"/>
  </p:normalViewPr>
  <p:slideViewPr>
    <p:cSldViewPr snapToGrid="0" snapToObjects="1">
      <p:cViewPr varScale="1">
        <p:scale>
          <a:sx n="82" d="100"/>
          <a:sy n="82" d="100"/>
        </p:scale>
        <p:origin x="-133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1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956-8E07-7E4E-AECD-404199CF8F03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B0CA-F26D-4049-A815-CFECDDE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jp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5890" y="6816800"/>
            <a:ext cx="4316716" cy="2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159" y="195065"/>
            <a:ext cx="294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TACTILE 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 descr="makerbot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89844" l="9961" r="89844">
                        <a14:backgroundMark x1="76563" y1="49805" x2="75781" y2="49023"/>
                        <a14:backgroundMark x1="77930" y1="54883" x2="78516" y2="54297"/>
                        <a14:backgroundMark x1="77930" y1="51953" x2="77930" y2="51953"/>
                      </a14:backgroundRemoval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9508"/>
          <a:stretch/>
        </p:blipFill>
        <p:spPr>
          <a:xfrm>
            <a:off x="5212126" y="4211519"/>
            <a:ext cx="1446751" cy="2134387"/>
          </a:xfrm>
          <a:prstGeom prst="rect">
            <a:avLst/>
          </a:prstGeom>
        </p:spPr>
      </p:pic>
      <p:pic>
        <p:nvPicPr>
          <p:cNvPr id="8" name="Picture 7" descr="SilhouetteThreeChildren500x275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182" b="97091" l="17836" r="553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39693" r="43918" b="4856"/>
          <a:stretch/>
        </p:blipFill>
        <p:spPr>
          <a:xfrm>
            <a:off x="5108539" y="6977972"/>
            <a:ext cx="1410401" cy="1496491"/>
          </a:xfrm>
          <a:prstGeom prst="rect">
            <a:avLst/>
          </a:prstGeom>
        </p:spPr>
      </p:pic>
      <p:pic>
        <p:nvPicPr>
          <p:cNvPr id="9" name="Picture 8" descr="noun_project_camer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40" y="2214882"/>
            <a:ext cx="1364572" cy="13645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83854" y="40675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open_bible_01_clip_art_154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26" y="474418"/>
            <a:ext cx="1559679" cy="10972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9438" y="1727984"/>
            <a:ext cx="21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Helvetica"/>
                <a:cs typeface="Helvetica"/>
              </a:rPr>
              <a:t>TactilePicture Project</a:t>
            </a:r>
            <a:endParaRPr lang="en-US" sz="1200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21" y="1727984"/>
            <a:ext cx="209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Rapid Prototyping Class (CSCI 4830/7000)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438" y="2104434"/>
            <a:ext cx="204583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Tactile picture books are great for reading with young child-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. But they are hard and time consuming to make. We believe 3D printing holds the key to simplifying the making of tactile picture books.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Our vision is that parents of visually impaired children will be able to use </a:t>
            </a:r>
            <a:r>
              <a:rPr lang="en-US" sz="1100" b="1" i="1" dirty="0" smtClean="0">
                <a:solidFill>
                  <a:srgbClr val="44DEC6"/>
                </a:solidFill>
                <a:latin typeface="Helvetica"/>
                <a:cs typeface="Helvetica"/>
              </a:rPr>
              <a:t>3D printers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to design and print tactile picture books to read with their child-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at home.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 easiest way would be for a parent to choose a book, take a picture of a page, send the picture to a </a:t>
            </a:r>
            <a:r>
              <a:rPr lang="en-US" sz="1100" b="1" i="1" dirty="0" smtClean="0">
                <a:solidFill>
                  <a:srgbClr val="44DEC6"/>
                </a:solidFill>
                <a:latin typeface="Helvetica"/>
                <a:cs typeface="Helvetica"/>
              </a:rPr>
              <a:t>3D printer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and the printer then prints out a </a:t>
            </a:r>
            <a:r>
              <a:rPr lang="en-US" sz="1100" b="1" i="1" dirty="0" smtClean="0">
                <a:solidFill>
                  <a:srgbClr val="44DEC6"/>
                </a:solidFill>
                <a:latin typeface="Helvetica"/>
                <a:cs typeface="Helvetica"/>
              </a:rPr>
              <a:t>3D tactile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model. We are investigating the scientific, technical, and human issues that must be addressed before this vision can be fully realized.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Visit for more information: </a:t>
            </a:r>
            <a:r>
              <a:rPr lang="en-US" sz="1100" i="1" dirty="0" smtClean="0">
                <a:solidFill>
                  <a:srgbClr val="0AD7CE"/>
                </a:solidFill>
                <a:latin typeface="Helvetica Light"/>
                <a:cs typeface="Helvetica Light"/>
              </a:rPr>
              <a:t>t</a:t>
            </a:r>
            <a:r>
              <a:rPr lang="en-US" sz="1100" b="1" i="1" dirty="0" smtClean="0">
                <a:solidFill>
                  <a:srgbClr val="0AD7CE"/>
                </a:solidFill>
                <a:latin typeface="Helvetica Light"/>
                <a:cs typeface="Helvetica Light"/>
              </a:rPr>
              <a:t>actilepicturebooks.org</a:t>
            </a:r>
            <a:endParaRPr lang="en-US" sz="1100" b="1" i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0320" y="2211730"/>
            <a:ext cx="194420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is a course about being rapid, under computer science department. In one semester, students will learn an array of tools and skills to </a:t>
            </a:r>
            <a:r>
              <a:rPr lang="en-US" sz="1100" b="1" i="1" dirty="0">
                <a:solidFill>
                  <a:srgbClr val="44DEC6"/>
                </a:solidFill>
                <a:latin typeface="Helvetica"/>
                <a:cs typeface="Helvetica"/>
              </a:rPr>
              <a:t>rapidly</a:t>
            </a:r>
            <a:r>
              <a:rPr lang="en-US" sz="1100" dirty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create interface mockups, responsive web clients, web servers, mobile apps, and games. Students will be in a collaborative learning environment specially crafted to help you learn these topics </a:t>
            </a:r>
            <a:r>
              <a:rPr lang="en-US" sz="1100" b="1" i="1" dirty="0">
                <a:solidFill>
                  <a:srgbClr val="44DEC6"/>
                </a:solidFill>
                <a:latin typeface="Helvetica"/>
                <a:cs typeface="Helvetica"/>
              </a:rPr>
              <a:t>rapidly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.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As one of class challenges, students created a tactile book children with visual impairments can touch and feel. Class picked a book, </a:t>
            </a:r>
            <a:r>
              <a:rPr lang="en-US" sz="1100" dirty="0">
                <a:solidFill>
                  <a:srgbClr val="44DEC6"/>
                </a:solidFill>
                <a:latin typeface="Helvetica"/>
                <a:cs typeface="Helvetica"/>
              </a:rPr>
              <a:t>“</a:t>
            </a:r>
            <a:r>
              <a:rPr lang="en-US" sz="1100" b="1" i="1" dirty="0">
                <a:solidFill>
                  <a:srgbClr val="44DEC6"/>
                </a:solidFill>
                <a:latin typeface="Helvetica"/>
                <a:cs typeface="Helvetica"/>
              </a:rPr>
              <a:t>Harold and the Purple Crayon*</a:t>
            </a:r>
            <a:r>
              <a:rPr lang="en-US" sz="1100" b="1" dirty="0">
                <a:solidFill>
                  <a:srgbClr val="44DEC6"/>
                </a:solidFill>
                <a:latin typeface="Helvetica"/>
                <a:cs typeface="Helvetica"/>
              </a:rPr>
              <a:t>.</a:t>
            </a:r>
            <a:r>
              <a:rPr lang="en-US" sz="1100" b="1" dirty="0">
                <a:solidFill>
                  <a:srgbClr val="BEFE30"/>
                </a:solidFill>
                <a:latin typeface="Helvetica"/>
                <a:cs typeface="Helvetica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Each student designed one tactile page with 2d pictures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taken from the original book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and finally brought together as an entire tactile book.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29" name="Picture 28" descr="book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1" y="7029309"/>
            <a:ext cx="884124" cy="113969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83103" y="6902835"/>
            <a:ext cx="266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Harold and the Purple Crayon</a:t>
            </a:r>
          </a:p>
          <a:p>
            <a:r>
              <a:rPr lang="en-US" sz="1200" i="1" dirty="0" smtClean="0">
                <a:solidFill>
                  <a:srgbClr val="44DEC6"/>
                </a:solidFill>
                <a:latin typeface="Helvetica"/>
                <a:cs typeface="Helvetica"/>
              </a:rPr>
              <a:t>By Crockett Johnson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3103" y="7353754"/>
            <a:ext cx="322950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Harold and the Purple Crayon is a 1955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children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'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 book by Crockett Johnson. This is Johnson's most popular book. It led to a series of other books, and inspired many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adaptations.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Let 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Harold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and his purple crayon lead you on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800" y="8199457"/>
            <a:ext cx="422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fantastic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journ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of the imagination. The beloved classic is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now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available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 board book, perfect for little hands at bedtime.</a:t>
            </a:r>
            <a:r>
              <a:rPr lang="en-US" sz="1200" dirty="0"/>
              <a:t> </a:t>
            </a:r>
            <a:endParaRPr lang="en-US" sz="1200" i="1" dirty="0" smtClean="0">
              <a:solidFill>
                <a:srgbClr val="44DEC6"/>
              </a:solidFill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439" y="512793"/>
            <a:ext cx="3657819" cy="10433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20" dirty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p</a:t>
            </a:r>
            <a:r>
              <a:rPr lang="en-US" sz="2400" spc="-120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rinting pictures for children</a:t>
            </a:r>
          </a:p>
          <a:p>
            <a:pPr>
              <a:lnSpc>
                <a:spcPct val="85000"/>
              </a:lnSpc>
            </a:pPr>
            <a:r>
              <a:rPr lang="en-US" sz="2400" spc="-120" dirty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w</a:t>
            </a:r>
            <a:r>
              <a:rPr lang="en-US" sz="2400" spc="-120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ith visual impairments</a:t>
            </a:r>
          </a:p>
          <a:p>
            <a:pPr>
              <a:lnSpc>
                <a:spcPct val="85000"/>
              </a:lnSpc>
            </a:pPr>
            <a:r>
              <a:rPr lang="en-US" sz="2400" spc="-120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by </a:t>
            </a:r>
            <a:r>
              <a:rPr lang="en-US" sz="2400" spc="-120" dirty="0" smtClean="0">
                <a:solidFill>
                  <a:srgbClr val="44DEC6"/>
                </a:solidFill>
                <a:latin typeface="Helvetica Light"/>
                <a:cs typeface="Helvetica Light"/>
              </a:rPr>
              <a:t>3d</a:t>
            </a:r>
            <a:r>
              <a:rPr lang="en-US" sz="2400" spc="-120" dirty="0" smtClean="0">
                <a:solidFill>
                  <a:srgbClr val="BEFE30"/>
                </a:solidFill>
                <a:latin typeface="Helvetica Light"/>
                <a:cs typeface="Helvetica Light"/>
              </a:rPr>
              <a:t> </a:t>
            </a:r>
            <a:r>
              <a:rPr lang="en-US" sz="2400" spc="-120" dirty="0" smtClean="0">
                <a:solidFill>
                  <a:srgbClr val="44DEC6"/>
                </a:solidFill>
                <a:latin typeface="Helvetica Light"/>
                <a:cs typeface="Helvetica Light"/>
              </a:rPr>
              <a:t>printer</a:t>
            </a:r>
          </a:p>
        </p:txBody>
      </p:sp>
    </p:spTree>
    <p:extLst>
      <p:ext uri="{BB962C8B-B14F-4D97-AF65-F5344CB8AC3E}">
        <p14:creationId xmlns:p14="http://schemas.microsoft.com/office/powerpoint/2010/main" val="357520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5890" y="6816800"/>
            <a:ext cx="4316716" cy="2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159" y="195065"/>
            <a:ext cx="294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TACTILE 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 descr="makerbot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89844" l="9961" r="89844">
                        <a14:backgroundMark x1="76563" y1="49805" x2="75781" y2="49023"/>
                        <a14:backgroundMark x1="77930" y1="54883" x2="78516" y2="54297"/>
                        <a14:backgroundMark x1="77930" y1="51953" x2="77930" y2="51953"/>
                      </a14:backgroundRemoval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9508"/>
          <a:stretch/>
        </p:blipFill>
        <p:spPr>
          <a:xfrm>
            <a:off x="5212126" y="4211519"/>
            <a:ext cx="1446751" cy="2134387"/>
          </a:xfrm>
          <a:prstGeom prst="rect">
            <a:avLst/>
          </a:prstGeom>
        </p:spPr>
      </p:pic>
      <p:pic>
        <p:nvPicPr>
          <p:cNvPr id="8" name="Picture 7" descr="SilhouetteThreeChildren500x275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182" b="97091" l="17836" r="553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39693" r="43918" b="4856"/>
          <a:stretch/>
        </p:blipFill>
        <p:spPr>
          <a:xfrm>
            <a:off x="5108539" y="6977972"/>
            <a:ext cx="1410401" cy="1496491"/>
          </a:xfrm>
          <a:prstGeom prst="rect">
            <a:avLst/>
          </a:prstGeom>
        </p:spPr>
      </p:pic>
      <p:pic>
        <p:nvPicPr>
          <p:cNvPr id="9" name="Picture 8" descr="noun_project_camer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40" y="2214882"/>
            <a:ext cx="1364572" cy="13645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83854" y="40675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open_bible_01_clip_art_154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26" y="474418"/>
            <a:ext cx="1559679" cy="10972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9438" y="1727984"/>
            <a:ext cx="21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Helvetica"/>
                <a:cs typeface="Helvetica"/>
              </a:rPr>
              <a:t>TactilePicture Project</a:t>
            </a:r>
            <a:endParaRPr lang="en-US" sz="1200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21" y="1727984"/>
            <a:ext cx="209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Rapid Prototyping Class (CSCI 4830/7000)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438" y="2104434"/>
            <a:ext cx="204583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Tactile picture books are great for reading with young child-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. But they are hard and time consuming to make. We believe 3D printing holds the key to simplifying the making of tactile picture books.</a:t>
            </a:r>
          </a:p>
          <a:p>
            <a:pPr algn="dist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Our vision is that parents of visually impaired children will be able to use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3D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printers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to design and print tactile picture books to read with their child-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at home.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 easiest way would be for a parent to choose a book, take a picture of a page, send the picture to a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3D</a:t>
            </a:r>
            <a:r>
              <a:rPr lang="en-US" sz="1100" b="1" i="1" dirty="0" smtClean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printer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and the printer then prints out a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3D</a:t>
            </a:r>
            <a:r>
              <a:rPr lang="en-US" sz="1100" b="1" i="1" dirty="0" smtClean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tactile</a:t>
            </a:r>
            <a:r>
              <a:rPr lang="en-US" sz="1100" b="1" i="1" dirty="0" smtClean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model. We are investigating the scientific, technical, and human issues that must be addressed before this vision can be fully realized.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algn="dist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Visit for more information: </a:t>
            </a:r>
            <a:r>
              <a:rPr lang="en-US" sz="1100" b="1" i="1" dirty="0" smtClean="0">
                <a:solidFill>
                  <a:srgbClr val="BEFE30"/>
                </a:solidFill>
                <a:latin typeface="Helvetica Light"/>
                <a:cs typeface="Helvetica Light"/>
              </a:rPr>
              <a:t>tactilepicturebooks.org</a:t>
            </a:r>
            <a:endParaRPr lang="en-US" sz="1100" b="1" i="1" dirty="0">
              <a:solidFill>
                <a:srgbClr val="BEFE30"/>
              </a:solidFill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0321" y="2211730"/>
            <a:ext cx="1975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is a course about being rapid, under computer science department. In one semester, students will learn an array of tools and skills to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rapidly</a:t>
            </a:r>
            <a:r>
              <a:rPr lang="en-US" sz="1100" dirty="0" smtClean="0">
                <a:solidFill>
                  <a:srgbClr val="BEFE30"/>
                </a:solidFill>
                <a:latin typeface="Helvetica"/>
                <a:cs typeface="Helvetica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create interface mockups, responsive web clients, web servers, mobile apps, and games. Students will be in a collaborative learning environment specially crafted to help you learn these topics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rapidly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.</a:t>
            </a:r>
          </a:p>
          <a:p>
            <a:pPr algn="dist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As one of class challenges, students created a tactile book children with visual impairments can touch and feel. Class picked a book,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“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Harold </a:t>
            </a:r>
            <a:r>
              <a:rPr lang="en-US" sz="1100" b="1" i="1" dirty="0" smtClean="0">
                <a:solidFill>
                  <a:srgbClr val="BEFE30"/>
                </a:solidFill>
                <a:latin typeface="Helvetica"/>
                <a:cs typeface="Helvetica"/>
              </a:rPr>
              <a:t>and the Purple Crayon*</a:t>
            </a:r>
            <a:r>
              <a:rPr lang="en-US" sz="1100" b="1" dirty="0" smtClean="0">
                <a:solidFill>
                  <a:srgbClr val="BEFE30"/>
                </a:solidFill>
                <a:latin typeface="Helvetica"/>
                <a:cs typeface="Helvetica"/>
              </a:rPr>
              <a:t>.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Each student designed one tactile page with 2d pictures of the book, and finally brought together as an entire tactile book.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29" name="Picture 28" descr="book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1" y="7029309"/>
            <a:ext cx="884124" cy="113969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83103" y="6902835"/>
            <a:ext cx="266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Harold and the Purple Crayon</a:t>
            </a:r>
          </a:p>
          <a:p>
            <a:r>
              <a:rPr lang="en-US" sz="1100" i="1" dirty="0" smtClean="0">
                <a:solidFill>
                  <a:srgbClr val="BEFE30"/>
                </a:solidFill>
                <a:latin typeface="Helvetica"/>
                <a:cs typeface="Helvetica"/>
              </a:rPr>
              <a:t>By Crockett Johnson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3103" y="7353754"/>
            <a:ext cx="318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Harold and the Purple Crayon is a 1955 children's book by Crockett Johnson. This is Johnson's most popular book. It led to a series of other books, and inspired many adaptations.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Let Harold and his purple crayon lead you on a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800" y="8199457"/>
            <a:ext cx="445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fantastic journey of the imagination. The beloved classic is 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now available as a board book, perfect for little hands at bedtime.</a:t>
            </a:r>
            <a:r>
              <a:rPr lang="en-US" sz="1200" dirty="0"/>
              <a:t> </a:t>
            </a:r>
            <a:endParaRPr lang="en-US" sz="1200" i="1" dirty="0" smtClean="0">
              <a:solidFill>
                <a:srgbClr val="44DEC6"/>
              </a:solidFill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439" y="572232"/>
            <a:ext cx="3657819" cy="92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p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rinting pictures for children</a:t>
            </a:r>
          </a:p>
          <a:p>
            <a:pPr>
              <a:lnSpc>
                <a:spcPct val="85000"/>
              </a:lnSpc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w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ith visual impairments</a:t>
            </a:r>
          </a:p>
          <a:p>
            <a:pPr>
              <a:lnSpc>
                <a:spcPct val="85000"/>
              </a:lnSpc>
            </a:pP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by </a:t>
            </a:r>
            <a:r>
              <a:rPr lang="en-US" sz="2100" dirty="0" smtClean="0">
                <a:solidFill>
                  <a:srgbClr val="BEFE30"/>
                </a:solidFill>
                <a:latin typeface="Helvetica Light"/>
                <a:cs typeface="Helvetica Light"/>
              </a:rPr>
              <a:t>3d printer</a:t>
            </a:r>
          </a:p>
        </p:txBody>
      </p:sp>
    </p:spTree>
    <p:extLst>
      <p:ext uri="{BB962C8B-B14F-4D97-AF65-F5344CB8AC3E}">
        <p14:creationId xmlns:p14="http://schemas.microsoft.com/office/powerpoint/2010/main" val="49612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890" y="6800723"/>
            <a:ext cx="4316716" cy="2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159" y="195065"/>
            <a:ext cx="294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TACTILE 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439" y="572232"/>
            <a:ext cx="365781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p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rinting pictures for children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w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ith visual impairments</a:t>
            </a:r>
          </a:p>
          <a:p>
            <a:pPr>
              <a:lnSpc>
                <a:spcPct val="85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by </a:t>
            </a:r>
            <a:r>
              <a:rPr lang="en-US" sz="2000" dirty="0" smtClean="0">
                <a:solidFill>
                  <a:srgbClr val="0AD7CE"/>
                </a:solidFill>
                <a:latin typeface="Helvetica Light"/>
                <a:cs typeface="Helvetica Light"/>
              </a:rPr>
              <a:t>3d printer</a:t>
            </a:r>
          </a:p>
        </p:txBody>
      </p:sp>
      <p:pic>
        <p:nvPicPr>
          <p:cNvPr id="7" name="Picture 6" descr="makerbot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89844" l="9961" r="89844">
                        <a14:backgroundMark x1="76563" y1="49805" x2="75781" y2="49023"/>
                        <a14:backgroundMark x1="77930" y1="54883" x2="78516" y2="54297"/>
                        <a14:backgroundMark x1="77930" y1="51953" x2="77930" y2="51953"/>
                      </a14:backgroundRemoval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9508"/>
          <a:stretch/>
        </p:blipFill>
        <p:spPr>
          <a:xfrm>
            <a:off x="5147826" y="3651463"/>
            <a:ext cx="1446751" cy="2134387"/>
          </a:xfrm>
          <a:prstGeom prst="rect">
            <a:avLst/>
          </a:prstGeom>
        </p:spPr>
      </p:pic>
      <p:pic>
        <p:nvPicPr>
          <p:cNvPr id="8" name="Picture 7" descr="SilhouetteThreeChildren500x275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182" b="97091" l="17836" r="553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39693" r="43918" b="4856"/>
          <a:stretch/>
        </p:blipFill>
        <p:spPr>
          <a:xfrm>
            <a:off x="5044239" y="6463496"/>
            <a:ext cx="1410401" cy="1496491"/>
          </a:xfrm>
          <a:prstGeom prst="rect">
            <a:avLst/>
          </a:prstGeom>
        </p:spPr>
      </p:pic>
      <p:pic>
        <p:nvPicPr>
          <p:cNvPr id="9" name="Picture 8" descr="noun_project_camer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39" y="1752433"/>
            <a:ext cx="1364572" cy="1364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438" y="1727984"/>
            <a:ext cx="21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Helvetica"/>
                <a:cs typeface="Helvetica"/>
              </a:rPr>
              <a:t>TactilePicture Project</a:t>
            </a:r>
            <a:endParaRPr lang="en-US" sz="1200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0321" y="1727984"/>
            <a:ext cx="209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Rapid Prototyping Class (CSCI 4830/7000)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438" y="2104434"/>
            <a:ext cx="204583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Tactile picture books are great for reading with young child-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. But they are hard and time consuming to make. We believe 3D printing holds the key to simplifying the making of tactile picture books.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Our vision is that parents of visually impaired children will be able to use 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3D printers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to design and print tactile picture books to read with their child-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at home.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 easiest way would be for a parent to choose a book, take a picture of a page, send the picture to a 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3D printer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and the printer then prints out a 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3D tactile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model. We are investigating the scientific, technical, and human issues that must be addressed before this vision can be fully realized.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Visit for more information: </a:t>
            </a:r>
            <a:r>
              <a:rPr lang="en-US" sz="1100" i="1" dirty="0" smtClean="0">
                <a:solidFill>
                  <a:srgbClr val="0AD7CE"/>
                </a:solidFill>
                <a:latin typeface="Helvetica Light"/>
                <a:cs typeface="Helvetica Light"/>
              </a:rPr>
              <a:t>tactilepicturebooks.org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0321" y="2211730"/>
            <a:ext cx="20458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is a course about being rapid, under computer science department. In one semester, students will learn an array of tools and skills to 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rapidly</a:t>
            </a:r>
            <a:r>
              <a:rPr lang="en-US" sz="1100" dirty="0" smtClean="0">
                <a:solidFill>
                  <a:srgbClr val="44DEC6"/>
                </a:solidFill>
                <a:latin typeface="Helvetica"/>
                <a:cs typeface="Helvetica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create interface mockups, responsive web clients, web servers, mobile apps, and games. Students will be in a collaborative learning environment specially crafted to help you learn these topics 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rapidly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.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As one of class challenges, students created a tactile book children with visual impairments can touch and feel. Class picked a book, </a:t>
            </a:r>
            <a:r>
              <a:rPr lang="en-US" sz="1100" i="1" dirty="0" smtClean="0">
                <a:solidFill>
                  <a:srgbClr val="44DEC6"/>
                </a:solidFill>
                <a:latin typeface="Helvetica"/>
                <a:cs typeface="Helvetica"/>
              </a:rPr>
              <a:t>Harold and the Purple Crayon*</a:t>
            </a:r>
            <a:r>
              <a:rPr lang="en-US" sz="1100" dirty="0" smtClean="0">
                <a:solidFill>
                  <a:srgbClr val="44DEC6"/>
                </a:solidFill>
                <a:latin typeface="Helvetica"/>
                <a:cs typeface="Helvetica"/>
              </a:rPr>
              <a:t>.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Each student designed one tactile page with 2d pictures of the book, and finally brought together as an entire tactile book.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3854" y="40675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book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1" y="7029309"/>
            <a:ext cx="884124" cy="11396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3103" y="6902835"/>
            <a:ext cx="266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Harold and the Purple Crayon</a:t>
            </a:r>
          </a:p>
          <a:p>
            <a:r>
              <a:rPr lang="en-US" sz="1200" i="1" dirty="0" smtClean="0">
                <a:solidFill>
                  <a:srgbClr val="44DEC6"/>
                </a:solidFill>
                <a:latin typeface="Helvetica"/>
                <a:cs typeface="Helvetica"/>
              </a:rPr>
              <a:t>By Crockett Johnson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3103" y="7353754"/>
            <a:ext cx="318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Harold and the Purple Crayon is a 1955 children's book by Crockett Johnson. This is Johnson's most popular book. It led to a series of other books, and inspired many adaptations.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Let Harold and his purple crayon lead you on a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800" y="8199457"/>
            <a:ext cx="445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fantastic journey of the imagination. The beloved classic is 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now available as a board book, perfect for little hands at bedtime.</a:t>
            </a:r>
            <a:r>
              <a:rPr lang="en-US" sz="1200" dirty="0"/>
              <a:t> </a:t>
            </a:r>
            <a:endParaRPr lang="en-US" sz="1200" i="1" dirty="0" smtClean="0">
              <a:solidFill>
                <a:srgbClr val="44DEC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783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1080</Words>
  <Application>Microsoft Macintosh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qubick.kim@gmail.com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Jeeeun kim</dc:creator>
  <cp:lastModifiedBy>Jeeeun kim</cp:lastModifiedBy>
  <cp:revision>21</cp:revision>
  <dcterms:created xsi:type="dcterms:W3CDTF">2014-03-29T17:00:19Z</dcterms:created>
  <dcterms:modified xsi:type="dcterms:W3CDTF">2014-03-30T03:29:09Z</dcterms:modified>
</cp:coreProperties>
</file>