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9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67B5F50D-4AAD-402E-9ECE-FBD32619AA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800" b="1" strike="noStrike" spc="-1">
                <a:solidFill>
                  <a:srgbClr val="000000"/>
                </a:solidFill>
                <a:latin typeface="Arial"/>
              </a:rPr>
              <a:t>Testing Approach</a:t>
            </a:r>
            <a:endParaRPr lang="en-US" sz="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</a:rPr>
              <a:t>The primary objective of a test plan is to communicate the testing approach/methods to the reader. This section must list the types and number of rounds of testing, the defect tracking process and list of tools to be used for the project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13A9787-2E25-448A-9464-8C78FB4C2A2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490B7E-D17D-4F71-B210-74D18DBDD73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490B7E-D17D-4F71-B210-74D18DBDD73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91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490B7E-D17D-4F71-B210-74D18DBDD73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15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490B7E-D17D-4F71-B210-74D18DBDD73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85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490B7E-D17D-4F71-B210-74D18DBDD73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162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3344826" y="0"/>
            <a:ext cx="8613720" cy="6852600"/>
          </a:xfrm>
          <a:custGeom>
            <a:avLst/>
            <a:gdLst/>
            <a:ahLst/>
            <a:cxnLst/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1" name="TextBox 3"/>
          <p:cNvSpPr/>
          <p:nvPr/>
        </p:nvSpPr>
        <p:spPr>
          <a:xfrm>
            <a:off x="5641105" y="123226"/>
            <a:ext cx="6495068" cy="4707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InfoTrack</a:t>
            </a:r>
          </a:p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Arial"/>
              </a:rPr>
              <a:t>Instruction seleniu</a:t>
            </a:r>
            <a:r>
              <a:rPr lang="en-US" sz="6000" spc="-1" dirty="0">
                <a:latin typeface="Arial"/>
              </a:rPr>
              <a:t>m framework and execute the tests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22" name="TextBox 25"/>
          <p:cNvSpPr/>
          <p:nvPr/>
        </p:nvSpPr>
        <p:spPr>
          <a:xfrm>
            <a:off x="9123120" y="5908320"/>
            <a:ext cx="3190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Created by: Quy Bui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Date: April, 2024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bow Connector 23"/>
          <p:cNvSpPr/>
          <p:nvPr/>
        </p:nvSpPr>
        <p:spPr>
          <a:xfrm rot="10800000">
            <a:off x="1620360" y="4217040"/>
            <a:ext cx="3786120" cy="96516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Straight Arrow Connector 14"/>
          <p:cNvSpPr/>
          <p:nvPr/>
        </p:nvSpPr>
        <p:spPr>
          <a:xfrm>
            <a:off x="1986840" y="1731600"/>
            <a:ext cx="3576600" cy="5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8497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" name="Rectangle 6"/>
          <p:cNvSpPr/>
          <p:nvPr/>
        </p:nvSpPr>
        <p:spPr>
          <a:xfrm>
            <a:off x="3240" y="6721560"/>
            <a:ext cx="12184920" cy="132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TextBox 12"/>
          <p:cNvSpPr/>
          <p:nvPr/>
        </p:nvSpPr>
        <p:spPr>
          <a:xfrm>
            <a:off x="2090880" y="2575800"/>
            <a:ext cx="63284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Straight Connector 21"/>
          <p:cNvSpPr/>
          <p:nvPr/>
        </p:nvSpPr>
        <p:spPr>
          <a:xfrm>
            <a:off x="838080" y="677160"/>
            <a:ext cx="112824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Title 1"/>
          <p:cNvSpPr/>
          <p:nvPr/>
        </p:nvSpPr>
        <p:spPr>
          <a:xfrm rot="10800000" flipV="1">
            <a:off x="562680" y="-102600"/>
            <a:ext cx="10522800" cy="27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32500" lnSpcReduction="10000"/>
          </a:bodyPr>
          <a:lstStyle/>
          <a:p>
            <a:pPr>
              <a:lnSpc>
                <a:spcPct val="90000"/>
              </a:lnSpc>
            </a:pPr>
            <a:br/>
            <a:br/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53" name="Rounded Rectangle 3"/>
          <p:cNvSpPr/>
          <p:nvPr/>
        </p:nvSpPr>
        <p:spPr>
          <a:xfrm>
            <a:off x="5322600" y="1199520"/>
            <a:ext cx="6234840" cy="958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Rounded Rectangle 4"/>
          <p:cNvSpPr/>
          <p:nvPr/>
        </p:nvSpPr>
        <p:spPr>
          <a:xfrm>
            <a:off x="5322600" y="2252520"/>
            <a:ext cx="6187680" cy="1030320"/>
          </a:xfrm>
          <a:prstGeom prst="roundRect">
            <a:avLst>
              <a:gd name="adj" fmla="val 854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Rounded Rectangle 5"/>
          <p:cNvSpPr/>
          <p:nvPr/>
        </p:nvSpPr>
        <p:spPr>
          <a:xfrm>
            <a:off x="5318640" y="3380400"/>
            <a:ext cx="6187680" cy="958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6" name="Rounded Rectangle 6"/>
          <p:cNvSpPr/>
          <p:nvPr/>
        </p:nvSpPr>
        <p:spPr>
          <a:xfrm>
            <a:off x="5329080" y="4456440"/>
            <a:ext cx="6234840" cy="95832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57" name="Group 15"/>
          <p:cNvGrpSpPr/>
          <p:nvPr/>
        </p:nvGrpSpPr>
        <p:grpSpPr>
          <a:xfrm>
            <a:off x="232200" y="1652400"/>
            <a:ext cx="3441600" cy="3179880"/>
            <a:chOff x="232200" y="1652400"/>
            <a:chExt cx="3441600" cy="3179880"/>
          </a:xfrm>
        </p:grpSpPr>
        <p:sp>
          <p:nvSpPr>
            <p:cNvPr id="158" name="Oval 16"/>
            <p:cNvSpPr/>
            <p:nvPr/>
          </p:nvSpPr>
          <p:spPr>
            <a:xfrm>
              <a:off x="232200" y="1652400"/>
              <a:ext cx="3441600" cy="3179880"/>
            </a:xfrm>
            <a:prstGeom prst="ellipse">
              <a:avLst/>
            </a:prstGeom>
            <a:gradFill rotWithShape="0">
              <a:gsLst>
                <a:gs pos="0">
                  <a:srgbClr val="DEDEDE"/>
                </a:gs>
                <a:gs pos="100000">
                  <a:srgbClr val="FFFFFF"/>
                </a:gs>
              </a:gsLst>
              <a:lin ang="8100000"/>
            </a:gradFill>
            <a:ln w="6350">
              <a:solidFill>
                <a:srgbClr val="FFFFFF"/>
              </a:solidFill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Pie 10"/>
            <p:cNvSpPr/>
            <p:nvPr/>
          </p:nvSpPr>
          <p:spPr>
            <a:xfrm>
              <a:off x="232200" y="1652400"/>
              <a:ext cx="3441600" cy="317988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0" name="Straight Arrow Connector 18"/>
          <p:cNvSpPr/>
          <p:nvPr/>
        </p:nvSpPr>
        <p:spPr>
          <a:xfrm flipV="1">
            <a:off x="2468520" y="2766600"/>
            <a:ext cx="2853720" cy="4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Straight Arrow Connector 19"/>
          <p:cNvSpPr/>
          <p:nvPr/>
        </p:nvSpPr>
        <p:spPr>
          <a:xfrm>
            <a:off x="1753200" y="3812760"/>
            <a:ext cx="3565080" cy="4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8497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62" name="Group 22"/>
          <p:cNvGrpSpPr/>
          <p:nvPr/>
        </p:nvGrpSpPr>
        <p:grpSpPr>
          <a:xfrm>
            <a:off x="6005520" y="1343160"/>
            <a:ext cx="5195520" cy="416880"/>
            <a:chOff x="6005520" y="1343160"/>
            <a:chExt cx="5195520" cy="416880"/>
          </a:xfrm>
        </p:grpSpPr>
        <p:sp>
          <p:nvSpPr>
            <p:cNvPr id="163" name="TextBox 23"/>
            <p:cNvSpPr/>
            <p:nvPr/>
          </p:nvSpPr>
          <p:spPr>
            <a:xfrm>
              <a:off x="6399360" y="1343160"/>
              <a:ext cx="3823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TextBox 24"/>
            <p:cNvSpPr/>
            <p:nvPr/>
          </p:nvSpPr>
          <p:spPr>
            <a:xfrm>
              <a:off x="6005520" y="1395720"/>
              <a:ext cx="519552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Using Java as programming language (JDK 18)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65" name="Group 32"/>
          <p:cNvGrpSpPr/>
          <p:nvPr/>
        </p:nvGrpSpPr>
        <p:grpSpPr>
          <a:xfrm>
            <a:off x="525240" y="1995120"/>
            <a:ext cx="2831760" cy="2616480"/>
            <a:chOff x="525240" y="1995120"/>
            <a:chExt cx="2831760" cy="2616480"/>
          </a:xfrm>
        </p:grpSpPr>
        <p:sp>
          <p:nvSpPr>
            <p:cNvPr id="166" name="Oval 33"/>
            <p:cNvSpPr/>
            <p:nvPr/>
          </p:nvSpPr>
          <p:spPr>
            <a:xfrm>
              <a:off x="525240" y="1995120"/>
              <a:ext cx="2831760" cy="2616480"/>
            </a:xfrm>
            <a:prstGeom prst="ellipse">
              <a:avLst/>
            </a:prstGeom>
            <a:gradFill rotWithShape="0">
              <a:gsLst>
                <a:gs pos="0">
                  <a:srgbClr val="A6A6A6"/>
                </a:gs>
                <a:gs pos="100000">
                  <a:srgbClr val="F2F2F2"/>
                </a:gs>
              </a:gsLst>
              <a:lin ang="8100000"/>
            </a:gradFill>
            <a:ln w="6350">
              <a:solidFill>
                <a:srgbClr val="FFFFFF"/>
              </a:solidFill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Pie 14"/>
            <p:cNvSpPr/>
            <p:nvPr/>
          </p:nvSpPr>
          <p:spPr>
            <a:xfrm>
              <a:off x="525240" y="1995120"/>
              <a:ext cx="2831760" cy="261648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35"/>
          <p:cNvGrpSpPr/>
          <p:nvPr/>
        </p:nvGrpSpPr>
        <p:grpSpPr>
          <a:xfrm>
            <a:off x="817200" y="2275200"/>
            <a:ext cx="2221920" cy="2052720"/>
            <a:chOff x="817200" y="2275200"/>
            <a:chExt cx="2221920" cy="2052720"/>
          </a:xfrm>
        </p:grpSpPr>
        <p:sp>
          <p:nvSpPr>
            <p:cNvPr id="169" name="Oval 36"/>
            <p:cNvSpPr/>
            <p:nvPr/>
          </p:nvSpPr>
          <p:spPr>
            <a:xfrm>
              <a:off x="817200" y="2275200"/>
              <a:ext cx="2221920" cy="2052720"/>
            </a:xfrm>
            <a:prstGeom prst="ellipse">
              <a:avLst/>
            </a:prstGeom>
            <a:gradFill rotWithShape="0">
              <a:gsLst>
                <a:gs pos="0">
                  <a:srgbClr val="DEDEDE"/>
                </a:gs>
                <a:gs pos="100000">
                  <a:srgbClr val="FFFFFF"/>
                </a:gs>
              </a:gsLst>
              <a:lin ang="8100000"/>
            </a:gradFill>
            <a:ln w="6350">
              <a:solidFill>
                <a:srgbClr val="FFFFFF"/>
              </a:solidFill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Pie 18"/>
            <p:cNvSpPr/>
            <p:nvPr/>
          </p:nvSpPr>
          <p:spPr>
            <a:xfrm>
              <a:off x="817200" y="2275200"/>
              <a:ext cx="2221920" cy="205272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38"/>
          <p:cNvGrpSpPr/>
          <p:nvPr/>
        </p:nvGrpSpPr>
        <p:grpSpPr>
          <a:xfrm>
            <a:off x="1118520" y="2552040"/>
            <a:ext cx="1612080" cy="1489320"/>
            <a:chOff x="1118520" y="2552040"/>
            <a:chExt cx="1612080" cy="1489320"/>
          </a:xfrm>
        </p:grpSpPr>
        <p:sp>
          <p:nvSpPr>
            <p:cNvPr id="172" name="Oval 39"/>
            <p:cNvSpPr/>
            <p:nvPr/>
          </p:nvSpPr>
          <p:spPr>
            <a:xfrm>
              <a:off x="1118520" y="2552040"/>
              <a:ext cx="1612080" cy="1489320"/>
            </a:xfrm>
            <a:prstGeom prst="ellipse">
              <a:avLst/>
            </a:prstGeom>
            <a:gradFill rotWithShape="0">
              <a:gsLst>
                <a:gs pos="0">
                  <a:srgbClr val="A6A6A6"/>
                </a:gs>
                <a:gs pos="100000">
                  <a:srgbClr val="F2F2F2"/>
                </a:gs>
              </a:gsLst>
              <a:lin ang="8100000"/>
            </a:gradFill>
            <a:ln w="6350">
              <a:solidFill>
                <a:srgbClr val="FFFFFF"/>
              </a:solidFill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Pie 21"/>
            <p:cNvSpPr/>
            <p:nvPr/>
          </p:nvSpPr>
          <p:spPr>
            <a:xfrm>
              <a:off x="1118520" y="2552040"/>
              <a:ext cx="1612080" cy="148932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4" name="Oval 41"/>
          <p:cNvSpPr/>
          <p:nvPr/>
        </p:nvSpPr>
        <p:spPr>
          <a:xfrm>
            <a:off x="1413360" y="2791440"/>
            <a:ext cx="1002240" cy="925920"/>
          </a:xfrm>
          <a:prstGeom prst="ellipse">
            <a:avLst/>
          </a:prstGeom>
          <a:gradFill rotWithShape="0">
            <a:gsLst>
              <a:gs pos="0">
                <a:srgbClr val="DEDEDE"/>
              </a:gs>
              <a:gs pos="100000">
                <a:srgbClr val="FFFFFF"/>
              </a:gs>
            </a:gsLst>
            <a:lin ang="8100000"/>
          </a:gradFill>
          <a:ln w="6350">
            <a:solidFill>
              <a:srgbClr val="FFFFFF"/>
            </a:solidFill>
          </a:ln>
          <a:effectLst>
            <a:outerShdw blurRad="6336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Rounded Rectangle 51"/>
          <p:cNvSpPr/>
          <p:nvPr/>
        </p:nvSpPr>
        <p:spPr>
          <a:xfrm rot="16200000" flipH="1">
            <a:off x="1697400" y="3004200"/>
            <a:ext cx="419400" cy="42768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TextBox 53"/>
          <p:cNvSpPr/>
          <p:nvPr/>
        </p:nvSpPr>
        <p:spPr>
          <a:xfrm>
            <a:off x="6172200" y="2514600"/>
            <a:ext cx="5719320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      Maven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TextBox 57"/>
          <p:cNvSpPr/>
          <p:nvPr/>
        </p:nvSpPr>
        <p:spPr>
          <a:xfrm>
            <a:off x="6400800" y="4572000"/>
            <a:ext cx="50450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Ecli</a:t>
            </a:r>
            <a:r>
              <a:rPr lang="en-US" sz="2600" spc="-1" dirty="0">
                <a:solidFill>
                  <a:srgbClr val="FFFFFF"/>
                </a:solidFill>
                <a:latin typeface="Calibri"/>
                <a:ea typeface="DejaVu Sans"/>
              </a:rPr>
              <a:t>pse IDE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993F1D7-51BA-4DF1-900C-4B288D845C4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5464440" y="1371600"/>
            <a:ext cx="478800" cy="585360"/>
          </a:xfrm>
          <a:prstGeom prst="rect">
            <a:avLst/>
          </a:prstGeom>
          <a:ln w="0">
            <a:noFill/>
          </a:ln>
        </p:spPr>
      </p:pic>
      <p:sp>
        <p:nvSpPr>
          <p:cNvPr id="182" name="TextBox 1"/>
          <p:cNvSpPr/>
          <p:nvPr/>
        </p:nvSpPr>
        <p:spPr>
          <a:xfrm>
            <a:off x="6172200" y="2514600"/>
            <a:ext cx="5719320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     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83" name="TextBox 2"/>
          <p:cNvSpPr/>
          <p:nvPr/>
        </p:nvSpPr>
        <p:spPr>
          <a:xfrm>
            <a:off x="6461280" y="3590666"/>
            <a:ext cx="50450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TestNG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85" name="PlaceHolder 1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1. Installation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EE0B7-B038-B24C-D561-3F0C585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542728"/>
            <a:ext cx="951693" cy="378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6155C-0B66-F135-1265-4252A8809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988" y="3549070"/>
            <a:ext cx="582504" cy="64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1C8BB-8141-A4DA-5EE2-4574924C8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022" y="4569676"/>
            <a:ext cx="651676" cy="731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"/>
          <p:cNvSpPr/>
          <p:nvPr/>
        </p:nvSpPr>
        <p:spPr>
          <a:xfrm>
            <a:off x="3240" y="6721560"/>
            <a:ext cx="12186360" cy="13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Straight Connector 3"/>
          <p:cNvSpPr/>
          <p:nvPr/>
        </p:nvSpPr>
        <p:spPr>
          <a:xfrm>
            <a:off x="838080" y="677160"/>
            <a:ext cx="11280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TextBox 4"/>
          <p:cNvSpPr/>
          <p:nvPr/>
        </p:nvSpPr>
        <p:spPr>
          <a:xfrm>
            <a:off x="588600" y="1191960"/>
            <a:ext cx="750708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Black-box Test Techniques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9" name="PlaceHolder 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2. Simple Framework Structure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C7A958-F512-40AB-9DB9-13A281F15B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8729B-4F2F-8CFB-A9EA-BBA7C04B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66" y="785633"/>
            <a:ext cx="7044863" cy="5828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"/>
          <p:cNvSpPr/>
          <p:nvPr/>
        </p:nvSpPr>
        <p:spPr>
          <a:xfrm>
            <a:off x="3240" y="6721560"/>
            <a:ext cx="12186360" cy="13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Straight Connector 3"/>
          <p:cNvSpPr/>
          <p:nvPr/>
        </p:nvSpPr>
        <p:spPr>
          <a:xfrm>
            <a:off x="838080" y="677160"/>
            <a:ext cx="11280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PlaceHolder 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3. Run Tests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C7A958-F512-40AB-9DB9-13A281F15B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694A-E53C-CDF6-32EE-28D3836F5108}"/>
              </a:ext>
            </a:extLst>
          </p:cNvPr>
          <p:cNvSpPr txBox="1"/>
          <p:nvPr/>
        </p:nvSpPr>
        <p:spPr>
          <a:xfrm>
            <a:off x="1055802" y="660160"/>
            <a:ext cx="693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all test scripts: R-click on testing.xml from the bottom, and select </a:t>
            </a:r>
            <a:r>
              <a:rPr lang="en-US" b="1" dirty="0"/>
              <a:t>Run as </a:t>
            </a:r>
            <a:r>
              <a:rPr lang="en-US" dirty="0"/>
              <a:t>&gt; </a:t>
            </a:r>
            <a:r>
              <a:rPr lang="en-US" b="1" dirty="0"/>
              <a:t>TestNG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14DA-87EA-2928-EF9C-8CBFF0E0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16" y="1359297"/>
            <a:ext cx="6401489" cy="53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"/>
          <p:cNvSpPr/>
          <p:nvPr/>
        </p:nvSpPr>
        <p:spPr>
          <a:xfrm>
            <a:off x="3240" y="6721560"/>
            <a:ext cx="12186360" cy="13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Straight Connector 3"/>
          <p:cNvSpPr/>
          <p:nvPr/>
        </p:nvSpPr>
        <p:spPr>
          <a:xfrm>
            <a:off x="838080" y="677160"/>
            <a:ext cx="11280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PlaceHolder 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3. Run Tests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C7A958-F512-40AB-9DB9-13A281F15B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694A-E53C-CDF6-32EE-28D3836F5108}"/>
              </a:ext>
            </a:extLst>
          </p:cNvPr>
          <p:cNvSpPr txBox="1"/>
          <p:nvPr/>
        </p:nvSpPr>
        <p:spPr>
          <a:xfrm>
            <a:off x="1055802" y="660160"/>
            <a:ext cx="693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Single test: R-click on test script, and Run As &gt; TestNG Test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28984-0973-E94A-42DB-E8DCC087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35" y="1165132"/>
            <a:ext cx="5950051" cy="53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2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"/>
          <p:cNvSpPr/>
          <p:nvPr/>
        </p:nvSpPr>
        <p:spPr>
          <a:xfrm>
            <a:off x="3240" y="6721560"/>
            <a:ext cx="12186360" cy="13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Straight Connector 3"/>
          <p:cNvSpPr/>
          <p:nvPr/>
        </p:nvSpPr>
        <p:spPr>
          <a:xfrm>
            <a:off x="838080" y="677160"/>
            <a:ext cx="11280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PlaceHolder 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4. HTML Report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C7A958-F512-40AB-9DB9-13A281F15B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694A-E53C-CDF6-32EE-28D3836F5108}"/>
              </a:ext>
            </a:extLst>
          </p:cNvPr>
          <p:cNvSpPr txBox="1"/>
          <p:nvPr/>
        </p:nvSpPr>
        <p:spPr>
          <a:xfrm>
            <a:off x="1055802" y="660160"/>
            <a:ext cx="693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the test scripts, the html report will be stored in </a:t>
            </a:r>
            <a:r>
              <a:rPr lang="en-US" dirty="0" err="1"/>
              <a:t>InfoTrackTest</a:t>
            </a:r>
            <a:r>
              <a:rPr lang="en-US" dirty="0"/>
              <a:t>\Test Automation\</a:t>
            </a:r>
            <a:r>
              <a:rPr lang="en-US" dirty="0" err="1"/>
              <a:t>SeleniumFrameworkDesign</a:t>
            </a:r>
            <a:r>
              <a:rPr lang="en-US" dirty="0"/>
              <a:t>\test-output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6ABD-E0BB-F157-EE2E-F14EDA4C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02" y="1710977"/>
            <a:ext cx="9279118" cy="49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"/>
          <p:cNvSpPr/>
          <p:nvPr/>
        </p:nvSpPr>
        <p:spPr>
          <a:xfrm>
            <a:off x="3240" y="6721560"/>
            <a:ext cx="12186360" cy="13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Straight Connector 3"/>
          <p:cNvSpPr/>
          <p:nvPr/>
        </p:nvSpPr>
        <p:spPr>
          <a:xfrm>
            <a:off x="838080" y="677160"/>
            <a:ext cx="11280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D6DC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PlaceHolder 4"/>
          <p:cNvSpPr/>
          <p:nvPr/>
        </p:nvSpPr>
        <p:spPr>
          <a:xfrm>
            <a:off x="698040" y="18360"/>
            <a:ext cx="10511640" cy="5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4. HTML Report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C7A958-F512-40AB-9DB9-13A281F15B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CBB3-A970-48A5-593D-2518279F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23" y="805446"/>
            <a:ext cx="8880471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7"/>
          <p:cNvGrpSpPr/>
          <p:nvPr/>
        </p:nvGrpSpPr>
        <p:grpSpPr>
          <a:xfrm>
            <a:off x="7246800" y="4099320"/>
            <a:ext cx="4534560" cy="1179720"/>
            <a:chOff x="7246800" y="4099320"/>
            <a:chExt cx="4534560" cy="1179720"/>
          </a:xfrm>
        </p:grpSpPr>
        <p:sp>
          <p:nvSpPr>
            <p:cNvPr id="199" name="TextBox 8"/>
            <p:cNvSpPr/>
            <p:nvPr/>
          </p:nvSpPr>
          <p:spPr>
            <a:xfrm>
              <a:off x="7246800" y="4099320"/>
              <a:ext cx="4515480" cy="91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THANK YOU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200" name="TextBox 9"/>
            <p:cNvSpPr/>
            <p:nvPr/>
          </p:nvSpPr>
          <p:spPr>
            <a:xfrm>
              <a:off x="7265880" y="4903200"/>
              <a:ext cx="4515480" cy="37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183</Words>
  <Application>Microsoft Office PowerPoint</Application>
  <PresentationFormat>Widescreen</PresentationFormat>
  <Paragraphs>35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Bui Thi Quy (MS/ETA24)</dc:creator>
  <dc:description/>
  <cp:lastModifiedBy>Quy Bui Thi</cp:lastModifiedBy>
  <cp:revision>325</cp:revision>
  <dcterms:created xsi:type="dcterms:W3CDTF">2022-04-06T01:07:50Z</dcterms:created>
  <dcterms:modified xsi:type="dcterms:W3CDTF">2024-04-21T04:50:49Z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69</vt:i4>
  </property>
  <property fmtid="{D5CDD505-2E9C-101B-9397-08002B2CF9AE}" pid="3" name="PresentationFormat">
    <vt:lpwstr>Widescreen</vt:lpwstr>
  </property>
  <property fmtid="{D5CDD505-2E9C-101B-9397-08002B2CF9AE}" pid="4" name="Slides">
    <vt:i4>79</vt:i4>
  </property>
</Properties>
</file>