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ł Maziec" initials="MM" lastIdx="1" clrIdx="0">
    <p:extLst>
      <p:ext uri="{19B8F6BF-5375-455C-9EA6-DF929625EA0E}">
        <p15:presenceInfo xmlns:p15="http://schemas.microsoft.com/office/powerpoint/2012/main" userId="becbad340bc03f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99B34-9B0B-4778-A9A0-FD3B35021925}" v="167" dt="2021-06-05T23:08:33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ł Maziec" userId="becbad340bc03f53" providerId="LiveId" clId="{B8A99B34-9B0B-4778-A9A0-FD3B35021925}"/>
    <pc:docChg chg="undo custSel addSld delSld modSld">
      <pc:chgData name="Michał Maziec" userId="becbad340bc03f53" providerId="LiveId" clId="{B8A99B34-9B0B-4778-A9A0-FD3B35021925}" dt="2021-06-05T23:08:34.900" v="1178" actId="1076"/>
      <pc:docMkLst>
        <pc:docMk/>
      </pc:docMkLst>
      <pc:sldChg chg="addSp modSp mod">
        <pc:chgData name="Michał Maziec" userId="becbad340bc03f53" providerId="LiveId" clId="{B8A99B34-9B0B-4778-A9A0-FD3B35021925}" dt="2021-06-05T18:58:49.399" v="824"/>
        <pc:sldMkLst>
          <pc:docMk/>
          <pc:sldMk cId="2344625129" sldId="257"/>
        </pc:sldMkLst>
        <pc:spChg chg="mod">
          <ac:chgData name="Michał Maziec" userId="becbad340bc03f53" providerId="LiveId" clId="{B8A99B34-9B0B-4778-A9A0-FD3B35021925}" dt="2021-06-05T18:19:21.173" v="283" actId="20577"/>
          <ac:spMkLst>
            <pc:docMk/>
            <pc:sldMk cId="2344625129" sldId="257"/>
            <ac:spMk id="3" creationId="{18858562-547B-48A7-8C53-B38E1573A057}"/>
          </ac:spMkLst>
        </pc:spChg>
        <pc:picChg chg="add mod">
          <ac:chgData name="Michał Maziec" userId="becbad340bc03f53" providerId="LiveId" clId="{B8A99B34-9B0B-4778-A9A0-FD3B35021925}" dt="2021-06-05T18:58:49.399" v="824"/>
          <ac:picMkLst>
            <pc:docMk/>
            <pc:sldMk cId="2344625129" sldId="257"/>
            <ac:picMk id="2052" creationId="{B7B63432-1E68-40CF-B330-155A8139E505}"/>
          </ac:picMkLst>
        </pc:picChg>
      </pc:sldChg>
      <pc:sldChg chg="addSp modSp mod">
        <pc:chgData name="Michał Maziec" userId="becbad340bc03f53" providerId="LiveId" clId="{B8A99B34-9B0B-4778-A9A0-FD3B35021925}" dt="2021-06-05T18:58:57.347" v="825"/>
        <pc:sldMkLst>
          <pc:docMk/>
          <pc:sldMk cId="3750172139" sldId="258"/>
        </pc:sldMkLst>
        <pc:spChg chg="mod">
          <ac:chgData name="Michał Maziec" userId="becbad340bc03f53" providerId="LiveId" clId="{B8A99B34-9B0B-4778-A9A0-FD3B35021925}" dt="2021-06-05T18:19:25.735" v="285" actId="20577"/>
          <ac:spMkLst>
            <pc:docMk/>
            <pc:sldMk cId="3750172139" sldId="258"/>
            <ac:spMk id="3" creationId="{FB962CE9-CC0A-4C9B-9329-D20FF81240D6}"/>
          </ac:spMkLst>
        </pc:spChg>
        <pc:picChg chg="add mod">
          <ac:chgData name="Michał Maziec" userId="becbad340bc03f53" providerId="LiveId" clId="{B8A99B34-9B0B-4778-A9A0-FD3B35021925}" dt="2021-06-05T18:58:57.347" v="825"/>
          <ac:picMkLst>
            <pc:docMk/>
            <pc:sldMk cId="3750172139" sldId="258"/>
            <ac:picMk id="5" creationId="{D2E5FC5C-26F6-4302-8A70-6B94472B94D6}"/>
          </ac:picMkLst>
        </pc:picChg>
      </pc:sldChg>
      <pc:sldChg chg="addSp modSp mod">
        <pc:chgData name="Michał Maziec" userId="becbad340bc03f53" providerId="LiveId" clId="{B8A99B34-9B0B-4778-A9A0-FD3B35021925}" dt="2021-06-05T18:59:05.615" v="826"/>
        <pc:sldMkLst>
          <pc:docMk/>
          <pc:sldMk cId="2229466169" sldId="259"/>
        </pc:sldMkLst>
        <pc:spChg chg="mod">
          <ac:chgData name="Michał Maziec" userId="becbad340bc03f53" providerId="LiveId" clId="{B8A99B34-9B0B-4778-A9A0-FD3B35021925}" dt="2021-06-05T18:19:28.741" v="286" actId="20577"/>
          <ac:spMkLst>
            <pc:docMk/>
            <pc:sldMk cId="2229466169" sldId="259"/>
            <ac:spMk id="3" creationId="{3D130256-1C87-4639-B51E-9C60BA4AF739}"/>
          </ac:spMkLst>
        </pc:spChg>
        <pc:picChg chg="add mod">
          <ac:chgData name="Michał Maziec" userId="becbad340bc03f53" providerId="LiveId" clId="{B8A99B34-9B0B-4778-A9A0-FD3B35021925}" dt="2021-06-05T18:59:05.615" v="826"/>
          <ac:picMkLst>
            <pc:docMk/>
            <pc:sldMk cId="2229466169" sldId="259"/>
            <ac:picMk id="5" creationId="{24FCEE57-D8FD-4811-ACC5-621113707F16}"/>
          </ac:picMkLst>
        </pc:picChg>
      </pc:sldChg>
      <pc:sldChg chg="addSp modSp mod">
        <pc:chgData name="Michał Maziec" userId="becbad340bc03f53" providerId="LiveId" clId="{B8A99B34-9B0B-4778-A9A0-FD3B35021925}" dt="2021-06-05T18:59:12.587" v="827"/>
        <pc:sldMkLst>
          <pc:docMk/>
          <pc:sldMk cId="2396768301" sldId="260"/>
        </pc:sldMkLst>
        <pc:spChg chg="mod">
          <ac:chgData name="Michał Maziec" userId="becbad340bc03f53" providerId="LiveId" clId="{B8A99B34-9B0B-4778-A9A0-FD3B35021925}" dt="2021-06-05T18:19:35.174" v="288" actId="20577"/>
          <ac:spMkLst>
            <pc:docMk/>
            <pc:sldMk cId="2396768301" sldId="260"/>
            <ac:spMk id="3" creationId="{EF111F3B-9B9D-453F-AE98-E733200BF339}"/>
          </ac:spMkLst>
        </pc:spChg>
        <pc:picChg chg="add mod">
          <ac:chgData name="Michał Maziec" userId="becbad340bc03f53" providerId="LiveId" clId="{B8A99B34-9B0B-4778-A9A0-FD3B35021925}" dt="2021-06-05T18:59:12.587" v="827"/>
          <ac:picMkLst>
            <pc:docMk/>
            <pc:sldMk cId="2396768301" sldId="260"/>
            <ac:picMk id="5" creationId="{75CBC0AD-DE93-40A2-94E2-75F56ECCB01A}"/>
          </ac:picMkLst>
        </pc:picChg>
      </pc:sldChg>
      <pc:sldChg chg="addSp modSp mod">
        <pc:chgData name="Michał Maziec" userId="becbad340bc03f53" providerId="LiveId" clId="{B8A99B34-9B0B-4778-A9A0-FD3B35021925}" dt="2021-06-05T18:59:20.300" v="828"/>
        <pc:sldMkLst>
          <pc:docMk/>
          <pc:sldMk cId="4119687433" sldId="261"/>
        </pc:sldMkLst>
        <pc:spChg chg="mod">
          <ac:chgData name="Michał Maziec" userId="becbad340bc03f53" providerId="LiveId" clId="{B8A99B34-9B0B-4778-A9A0-FD3B35021925}" dt="2021-06-05T18:21:44.984" v="290" actId="20577"/>
          <ac:spMkLst>
            <pc:docMk/>
            <pc:sldMk cId="4119687433" sldId="261"/>
            <ac:spMk id="2" creationId="{F233C2CD-FF7B-451D-8659-C5D56B502344}"/>
          </ac:spMkLst>
        </pc:spChg>
        <pc:picChg chg="add mod">
          <ac:chgData name="Michał Maziec" userId="becbad340bc03f53" providerId="LiveId" clId="{B8A99B34-9B0B-4778-A9A0-FD3B35021925}" dt="2021-06-05T18:59:20.300" v="828"/>
          <ac:picMkLst>
            <pc:docMk/>
            <pc:sldMk cId="4119687433" sldId="261"/>
            <ac:picMk id="4" creationId="{8AF699DA-0340-4EED-B422-A6FC4A96CC24}"/>
          </ac:picMkLst>
        </pc:picChg>
        <pc:picChg chg="add mod">
          <ac:chgData name="Michał Maziec" userId="becbad340bc03f53" providerId="LiveId" clId="{B8A99B34-9B0B-4778-A9A0-FD3B35021925}" dt="2021-06-05T17:49:19.542" v="29" actId="1076"/>
          <ac:picMkLst>
            <pc:docMk/>
            <pc:sldMk cId="4119687433" sldId="261"/>
            <ac:picMk id="6146" creationId="{EE21F080-60FC-47A9-815E-C5EF7E9E3C6F}"/>
          </ac:picMkLst>
        </pc:picChg>
      </pc:sldChg>
      <pc:sldChg chg="addSp modSp new mod">
        <pc:chgData name="Michał Maziec" userId="becbad340bc03f53" providerId="LiveId" clId="{B8A99B34-9B0B-4778-A9A0-FD3B35021925}" dt="2021-06-05T19:02:27.065" v="839" actId="207"/>
        <pc:sldMkLst>
          <pc:docMk/>
          <pc:sldMk cId="3893794230" sldId="262"/>
        </pc:sldMkLst>
        <pc:spChg chg="add mod">
          <ac:chgData name="Michał Maziec" userId="becbad340bc03f53" providerId="LiveId" clId="{B8A99B34-9B0B-4778-A9A0-FD3B35021925}" dt="2021-06-05T19:02:27.065" v="839" actId="207"/>
          <ac:spMkLst>
            <pc:docMk/>
            <pc:sldMk cId="3893794230" sldId="262"/>
            <ac:spMk id="2" creationId="{135EBFA3-EFCF-4AF0-AB3F-3B896BF8B056}"/>
          </ac:spMkLst>
        </pc:spChg>
        <pc:picChg chg="add mod">
          <ac:chgData name="Michał Maziec" userId="becbad340bc03f53" providerId="LiveId" clId="{B8A99B34-9B0B-4778-A9A0-FD3B35021925}" dt="2021-06-05T18:59:26.448" v="829"/>
          <ac:picMkLst>
            <pc:docMk/>
            <pc:sldMk cId="3893794230" sldId="262"/>
            <ac:picMk id="4" creationId="{BE7388F0-BA63-4783-9607-1E8D16E68BF4}"/>
          </ac:picMkLst>
        </pc:picChg>
        <pc:picChg chg="add mod">
          <ac:chgData name="Michał Maziec" userId="becbad340bc03f53" providerId="LiveId" clId="{B8A99B34-9B0B-4778-A9A0-FD3B35021925}" dt="2021-06-05T17:55:54.040" v="126" actId="1076"/>
          <ac:picMkLst>
            <pc:docMk/>
            <pc:sldMk cId="3893794230" sldId="262"/>
            <ac:picMk id="7170" creationId="{F48DA5D6-1CF6-4394-99BD-3F16C5E035AD}"/>
          </ac:picMkLst>
        </pc:picChg>
      </pc:sldChg>
      <pc:sldChg chg="addSp modSp new mod">
        <pc:chgData name="Michał Maziec" userId="becbad340bc03f53" providerId="LiveId" clId="{B8A99B34-9B0B-4778-A9A0-FD3B35021925}" dt="2021-06-05T18:59:34.376" v="830"/>
        <pc:sldMkLst>
          <pc:docMk/>
          <pc:sldMk cId="898190664" sldId="263"/>
        </pc:sldMkLst>
        <pc:spChg chg="add mod">
          <ac:chgData name="Michał Maziec" userId="becbad340bc03f53" providerId="LiveId" clId="{B8A99B34-9B0B-4778-A9A0-FD3B35021925}" dt="2021-06-05T18:08:37.750" v="171" actId="20577"/>
          <ac:spMkLst>
            <pc:docMk/>
            <pc:sldMk cId="898190664" sldId="263"/>
            <ac:spMk id="2" creationId="{164FA54E-1DF6-437E-9748-107C877CF869}"/>
          </ac:spMkLst>
        </pc:spChg>
        <pc:spChg chg="add mod">
          <ac:chgData name="Michał Maziec" userId="becbad340bc03f53" providerId="LiveId" clId="{B8A99B34-9B0B-4778-A9A0-FD3B35021925}" dt="2021-06-05T18:22:11.437" v="299" actId="20577"/>
          <ac:spMkLst>
            <pc:docMk/>
            <pc:sldMk cId="898190664" sldId="263"/>
            <ac:spMk id="3" creationId="{35D0F9D9-2B95-4845-AF7F-29B8BF542BDE}"/>
          </ac:spMkLst>
        </pc:spChg>
        <pc:picChg chg="add mod">
          <ac:chgData name="Michał Maziec" userId="becbad340bc03f53" providerId="LiveId" clId="{B8A99B34-9B0B-4778-A9A0-FD3B35021925}" dt="2021-06-05T18:59:34.376" v="830"/>
          <ac:picMkLst>
            <pc:docMk/>
            <pc:sldMk cId="898190664" sldId="263"/>
            <ac:picMk id="5" creationId="{13D63D0C-54F9-42F4-9F1A-933D9B165F56}"/>
          </ac:picMkLst>
        </pc:picChg>
        <pc:picChg chg="add mod">
          <ac:chgData name="Michał Maziec" userId="becbad340bc03f53" providerId="LiveId" clId="{B8A99B34-9B0B-4778-A9A0-FD3B35021925}" dt="2021-06-05T18:10:44.627" v="187" actId="1076"/>
          <ac:picMkLst>
            <pc:docMk/>
            <pc:sldMk cId="898190664" sldId="263"/>
            <ac:picMk id="8194" creationId="{4DF95642-B055-4FA4-8FD8-C51D8CB52ACE}"/>
          </ac:picMkLst>
        </pc:picChg>
      </pc:sldChg>
      <pc:sldChg chg="addSp delSp modSp new mod">
        <pc:chgData name="Michał Maziec" userId="becbad340bc03f53" providerId="LiveId" clId="{B8A99B34-9B0B-4778-A9A0-FD3B35021925}" dt="2021-06-05T18:59:40.705" v="831"/>
        <pc:sldMkLst>
          <pc:docMk/>
          <pc:sldMk cId="1913434417" sldId="264"/>
        </pc:sldMkLst>
        <pc:spChg chg="add mod">
          <ac:chgData name="Michał Maziec" userId="becbad340bc03f53" providerId="LiveId" clId="{B8A99B34-9B0B-4778-A9A0-FD3B35021925}" dt="2021-06-05T18:10:59.380" v="193" actId="20577"/>
          <ac:spMkLst>
            <pc:docMk/>
            <pc:sldMk cId="1913434417" sldId="264"/>
            <ac:spMk id="2" creationId="{D616F432-A45A-48D6-8497-CD035B5D413F}"/>
          </ac:spMkLst>
        </pc:spChg>
        <pc:spChg chg="add mod">
          <ac:chgData name="Michał Maziec" userId="becbad340bc03f53" providerId="LiveId" clId="{B8A99B34-9B0B-4778-A9A0-FD3B35021925}" dt="2021-06-05T18:22:20.815" v="306" actId="20577"/>
          <ac:spMkLst>
            <pc:docMk/>
            <pc:sldMk cId="1913434417" sldId="264"/>
            <ac:spMk id="3" creationId="{3F226018-F845-483A-8241-5200E914AC64}"/>
          </ac:spMkLst>
        </pc:spChg>
        <pc:picChg chg="add mod">
          <ac:chgData name="Michał Maziec" userId="becbad340bc03f53" providerId="LiveId" clId="{B8A99B34-9B0B-4778-A9A0-FD3B35021925}" dt="2021-06-05T18:59:40.705" v="831"/>
          <ac:picMkLst>
            <pc:docMk/>
            <pc:sldMk cId="1913434417" sldId="264"/>
            <ac:picMk id="6" creationId="{CC77A677-D81B-4B5F-8385-F844EAC495F8}"/>
          </ac:picMkLst>
        </pc:picChg>
        <pc:picChg chg="add del mod">
          <ac:chgData name="Michał Maziec" userId="becbad340bc03f53" providerId="LiveId" clId="{B8A99B34-9B0B-4778-A9A0-FD3B35021925}" dt="2021-06-05T18:57:56.235" v="812"/>
          <ac:picMkLst>
            <pc:docMk/>
            <pc:sldMk cId="1913434417" sldId="264"/>
            <ac:picMk id="7" creationId="{6E5F838B-909F-495E-B229-94C53E1EAF31}"/>
          </ac:picMkLst>
        </pc:picChg>
        <pc:picChg chg="add del mod">
          <ac:chgData name="Michał Maziec" userId="becbad340bc03f53" providerId="LiveId" clId="{B8A99B34-9B0B-4778-A9A0-FD3B35021925}" dt="2021-06-05T18:13:48.443" v="211"/>
          <ac:picMkLst>
            <pc:docMk/>
            <pc:sldMk cId="1913434417" sldId="264"/>
            <ac:picMk id="9218" creationId="{4FBB88C8-11CC-4CD3-90B8-CC72039B1383}"/>
          </ac:picMkLst>
        </pc:picChg>
        <pc:picChg chg="add mod">
          <ac:chgData name="Michał Maziec" userId="becbad340bc03f53" providerId="LiveId" clId="{B8A99B34-9B0B-4778-A9A0-FD3B35021925}" dt="2021-06-05T18:13:57.149" v="217" actId="1076"/>
          <ac:picMkLst>
            <pc:docMk/>
            <pc:sldMk cId="1913434417" sldId="264"/>
            <ac:picMk id="9220" creationId="{5C171DEC-D98F-4FAD-AF95-2E19398B2AA3}"/>
          </ac:picMkLst>
        </pc:picChg>
      </pc:sldChg>
      <pc:sldChg chg="addSp delSp modSp new mod">
        <pc:chgData name="Michał Maziec" userId="becbad340bc03f53" providerId="LiveId" clId="{B8A99B34-9B0B-4778-A9A0-FD3B35021925}" dt="2021-06-05T18:59:46.503" v="832"/>
        <pc:sldMkLst>
          <pc:docMk/>
          <pc:sldMk cId="1783508146" sldId="265"/>
        </pc:sldMkLst>
        <pc:spChg chg="add mod">
          <ac:chgData name="Michał Maziec" userId="becbad340bc03f53" providerId="LiveId" clId="{B8A99B34-9B0B-4778-A9A0-FD3B35021925}" dt="2021-06-05T18:15:19.133" v="266" actId="20577"/>
          <ac:spMkLst>
            <pc:docMk/>
            <pc:sldMk cId="1783508146" sldId="265"/>
            <ac:spMk id="2" creationId="{51DBB669-B973-46C1-9EBB-E7DC47EC09DA}"/>
          </ac:spMkLst>
        </pc:spChg>
        <pc:spChg chg="add mod">
          <ac:chgData name="Michał Maziec" userId="becbad340bc03f53" providerId="LiveId" clId="{B8A99B34-9B0B-4778-A9A0-FD3B35021925}" dt="2021-06-05T18:22:49.133" v="314" actId="207"/>
          <ac:spMkLst>
            <pc:docMk/>
            <pc:sldMk cId="1783508146" sldId="265"/>
            <ac:spMk id="3" creationId="{17A9D93D-0A02-485C-9FA2-A58C06C7DF9D}"/>
          </ac:spMkLst>
        </pc:spChg>
        <pc:spChg chg="add del mod">
          <ac:chgData name="Michał Maziec" userId="becbad340bc03f53" providerId="LiveId" clId="{B8A99B34-9B0B-4778-A9A0-FD3B35021925}" dt="2021-06-05T18:23:26.926" v="317" actId="478"/>
          <ac:spMkLst>
            <pc:docMk/>
            <pc:sldMk cId="1783508146" sldId="265"/>
            <ac:spMk id="4" creationId="{73E79ED2-0782-4F7F-A4DF-29A070FFE4A0}"/>
          </ac:spMkLst>
        </pc:spChg>
        <pc:spChg chg="add del">
          <ac:chgData name="Michał Maziec" userId="becbad340bc03f53" providerId="LiveId" clId="{B8A99B34-9B0B-4778-A9A0-FD3B35021925}" dt="2021-06-05T18:23:32.238" v="319" actId="478"/>
          <ac:spMkLst>
            <pc:docMk/>
            <pc:sldMk cId="1783508146" sldId="265"/>
            <ac:spMk id="5" creationId="{D502D818-C4EA-4B83-8152-CE95EAEF1EDB}"/>
          </ac:spMkLst>
        </pc:spChg>
        <pc:picChg chg="add mod">
          <ac:chgData name="Michał Maziec" userId="becbad340bc03f53" providerId="LiveId" clId="{B8A99B34-9B0B-4778-A9A0-FD3B35021925}" dt="2021-06-05T18:59:46.503" v="832"/>
          <ac:picMkLst>
            <pc:docMk/>
            <pc:sldMk cId="1783508146" sldId="265"/>
            <ac:picMk id="7" creationId="{9316ECAA-EB83-4ABC-B1F2-2375E9D4DA5B}"/>
          </ac:picMkLst>
        </pc:picChg>
        <pc:picChg chg="add mod">
          <ac:chgData name="Michał Maziec" userId="becbad340bc03f53" providerId="LiveId" clId="{B8A99B34-9B0B-4778-A9A0-FD3B35021925}" dt="2021-06-05T18:24:07.640" v="328" actId="1076"/>
          <ac:picMkLst>
            <pc:docMk/>
            <pc:sldMk cId="1783508146" sldId="265"/>
            <ac:picMk id="10246" creationId="{0B0BB6E2-8917-4438-A6E1-9BCCD90B0F6E}"/>
          </ac:picMkLst>
        </pc:picChg>
      </pc:sldChg>
      <pc:sldChg chg="addSp delSp modSp new mod">
        <pc:chgData name="Michał Maziec" userId="becbad340bc03f53" providerId="LiveId" clId="{B8A99B34-9B0B-4778-A9A0-FD3B35021925}" dt="2021-06-05T18:59:53.508" v="833"/>
        <pc:sldMkLst>
          <pc:docMk/>
          <pc:sldMk cId="2468632638" sldId="266"/>
        </pc:sldMkLst>
        <pc:spChg chg="add mod">
          <ac:chgData name="Michał Maziec" userId="becbad340bc03f53" providerId="LiveId" clId="{B8A99B34-9B0B-4778-A9A0-FD3B35021925}" dt="2021-06-05T18:27:39.903" v="350" actId="20577"/>
          <ac:spMkLst>
            <pc:docMk/>
            <pc:sldMk cId="2468632638" sldId="266"/>
            <ac:spMk id="2" creationId="{F40D1495-6E2D-41C1-A13C-1BB5D36C66E1}"/>
          </ac:spMkLst>
        </pc:spChg>
        <pc:spChg chg="add mod">
          <ac:chgData name="Michał Maziec" userId="becbad340bc03f53" providerId="LiveId" clId="{B8A99B34-9B0B-4778-A9A0-FD3B35021925}" dt="2021-06-05T18:28:38.618" v="362" actId="1076"/>
          <ac:spMkLst>
            <pc:docMk/>
            <pc:sldMk cId="2468632638" sldId="266"/>
            <ac:spMk id="3" creationId="{5AB2A953-95AB-4428-AB3C-FFB0D4FAA57C}"/>
          </ac:spMkLst>
        </pc:spChg>
        <pc:spChg chg="add del">
          <ac:chgData name="Michał Maziec" userId="becbad340bc03f53" providerId="LiveId" clId="{B8A99B34-9B0B-4778-A9A0-FD3B35021925}" dt="2021-06-05T18:30:49.695" v="384" actId="478"/>
          <ac:spMkLst>
            <pc:docMk/>
            <pc:sldMk cId="2468632638" sldId="266"/>
            <ac:spMk id="6" creationId="{BE6A02F6-CD42-440B-B2D8-7F22A535F8E7}"/>
          </ac:spMkLst>
        </pc:spChg>
        <pc:picChg chg="add del mod">
          <ac:chgData name="Michał Maziec" userId="becbad340bc03f53" providerId="LiveId" clId="{B8A99B34-9B0B-4778-A9A0-FD3B35021925}" dt="2021-06-05T18:30:35.431" v="381" actId="21"/>
          <ac:picMkLst>
            <pc:docMk/>
            <pc:sldMk cId="2468632638" sldId="266"/>
            <ac:picMk id="5" creationId="{CF4B8044-E0A4-490B-ABC3-A94D279F86AB}"/>
          </ac:picMkLst>
        </pc:picChg>
        <pc:picChg chg="add mod">
          <ac:chgData name="Michał Maziec" userId="becbad340bc03f53" providerId="LiveId" clId="{B8A99B34-9B0B-4778-A9A0-FD3B35021925}" dt="2021-06-05T18:59:53.508" v="833"/>
          <ac:picMkLst>
            <pc:docMk/>
            <pc:sldMk cId="2468632638" sldId="266"/>
            <ac:picMk id="8" creationId="{ED428D39-CE74-45C5-BED9-91E0256F48B0}"/>
          </ac:picMkLst>
        </pc:picChg>
        <pc:picChg chg="add mod">
          <ac:chgData name="Michał Maziec" userId="becbad340bc03f53" providerId="LiveId" clId="{B8A99B34-9B0B-4778-A9A0-FD3B35021925}" dt="2021-06-05T18:31:09.844" v="387" actId="1076"/>
          <ac:picMkLst>
            <pc:docMk/>
            <pc:sldMk cId="2468632638" sldId="266"/>
            <ac:picMk id="12292" creationId="{025C3564-6EFC-4D25-A905-A12D3FCAE26E}"/>
          </ac:picMkLst>
        </pc:picChg>
      </pc:sldChg>
      <pc:sldChg chg="addSp delSp modSp new mod">
        <pc:chgData name="Michał Maziec" userId="becbad340bc03f53" providerId="LiveId" clId="{B8A99B34-9B0B-4778-A9A0-FD3B35021925}" dt="2021-06-05T18:59:59.591" v="834"/>
        <pc:sldMkLst>
          <pc:docMk/>
          <pc:sldMk cId="3834436871" sldId="267"/>
        </pc:sldMkLst>
        <pc:spChg chg="add del mod">
          <ac:chgData name="Michał Maziec" userId="becbad340bc03f53" providerId="LiveId" clId="{B8A99B34-9B0B-4778-A9A0-FD3B35021925}" dt="2021-06-05T18:29:39.090" v="369" actId="478"/>
          <ac:spMkLst>
            <pc:docMk/>
            <pc:sldMk cId="3834436871" sldId="267"/>
            <ac:spMk id="2" creationId="{DD7E8685-58DD-4554-AA30-61FEE26A07A0}"/>
          </ac:spMkLst>
        </pc:spChg>
        <pc:spChg chg="add mod">
          <ac:chgData name="Michał Maziec" userId="becbad340bc03f53" providerId="LiveId" clId="{B8A99B34-9B0B-4778-A9A0-FD3B35021925}" dt="2021-06-05T18:30:26.905" v="380" actId="255"/>
          <ac:spMkLst>
            <pc:docMk/>
            <pc:sldMk cId="3834436871" sldId="267"/>
            <ac:spMk id="3" creationId="{A6F60628-820A-4FDA-8FDB-FB2FE06EBE82}"/>
          </ac:spMkLst>
        </pc:spChg>
        <pc:spChg chg="add mod">
          <ac:chgData name="Michał Maziec" userId="becbad340bc03f53" providerId="LiveId" clId="{B8A99B34-9B0B-4778-A9A0-FD3B35021925}" dt="2021-06-05T18:33:15.197" v="466" actId="20577"/>
          <ac:spMkLst>
            <pc:docMk/>
            <pc:sldMk cId="3834436871" sldId="267"/>
            <ac:spMk id="5" creationId="{202FA0E2-D840-4A80-A8E9-6BD48A278B8A}"/>
          </ac:spMkLst>
        </pc:spChg>
        <pc:picChg chg="add mod">
          <ac:chgData name="Michał Maziec" userId="becbad340bc03f53" providerId="LiveId" clId="{B8A99B34-9B0B-4778-A9A0-FD3B35021925}" dt="2021-06-05T18:30:36.358" v="382"/>
          <ac:picMkLst>
            <pc:docMk/>
            <pc:sldMk cId="3834436871" sldId="267"/>
            <ac:picMk id="4" creationId="{FD09186E-3DB3-49B2-A927-FAEB99550856}"/>
          </ac:picMkLst>
        </pc:picChg>
        <pc:picChg chg="add mod">
          <ac:chgData name="Michał Maziec" userId="becbad340bc03f53" providerId="LiveId" clId="{B8A99B34-9B0B-4778-A9A0-FD3B35021925}" dt="2021-06-05T18:59:59.591" v="834"/>
          <ac:picMkLst>
            <pc:docMk/>
            <pc:sldMk cId="3834436871" sldId="267"/>
            <ac:picMk id="6" creationId="{1A2FB2D1-9821-4DA2-A7F9-5A6E5E6F1E0D}"/>
          </ac:picMkLst>
        </pc:picChg>
      </pc:sldChg>
      <pc:sldChg chg="addSp modSp new mod">
        <pc:chgData name="Michał Maziec" userId="becbad340bc03f53" providerId="LiveId" clId="{B8A99B34-9B0B-4778-A9A0-FD3B35021925}" dt="2021-06-05T19:00:07.073" v="835"/>
        <pc:sldMkLst>
          <pc:docMk/>
          <pc:sldMk cId="934668787" sldId="268"/>
        </pc:sldMkLst>
        <pc:spChg chg="add mod">
          <ac:chgData name="Michał Maziec" userId="becbad340bc03f53" providerId="LiveId" clId="{B8A99B34-9B0B-4778-A9A0-FD3B35021925}" dt="2021-06-05T18:33:35.290" v="468" actId="255"/>
          <ac:spMkLst>
            <pc:docMk/>
            <pc:sldMk cId="934668787" sldId="268"/>
            <ac:spMk id="2" creationId="{1B0B0FB4-AC00-4B54-8B94-8B18C978B81E}"/>
          </ac:spMkLst>
        </pc:spChg>
        <pc:spChg chg="add mod">
          <ac:chgData name="Michał Maziec" userId="becbad340bc03f53" providerId="LiveId" clId="{B8A99B34-9B0B-4778-A9A0-FD3B35021925}" dt="2021-06-05T18:33:04.760" v="439" actId="1076"/>
          <ac:spMkLst>
            <pc:docMk/>
            <pc:sldMk cId="934668787" sldId="268"/>
            <ac:spMk id="4" creationId="{AC7DF4D2-0EF0-49CF-93BB-02FA51606C94}"/>
          </ac:spMkLst>
        </pc:spChg>
        <pc:picChg chg="add mod">
          <ac:chgData name="Michał Maziec" userId="becbad340bc03f53" providerId="LiveId" clId="{B8A99B34-9B0B-4778-A9A0-FD3B35021925}" dt="2021-06-05T19:00:07.073" v="835"/>
          <ac:picMkLst>
            <pc:docMk/>
            <pc:sldMk cId="934668787" sldId="268"/>
            <ac:picMk id="5" creationId="{A42DFA02-D339-4830-AB10-97C50E5C0BE7}"/>
          </ac:picMkLst>
        </pc:picChg>
        <pc:picChg chg="add mod">
          <ac:chgData name="Michał Maziec" userId="becbad340bc03f53" providerId="LiveId" clId="{B8A99B34-9B0B-4778-A9A0-FD3B35021925}" dt="2021-06-05T18:32:32.877" v="403" actId="1076"/>
          <ac:picMkLst>
            <pc:docMk/>
            <pc:sldMk cId="934668787" sldId="268"/>
            <ac:picMk id="13314" creationId="{E12BDD99-6FFD-4C0E-A53A-C18E706B30C7}"/>
          </ac:picMkLst>
        </pc:picChg>
      </pc:sldChg>
      <pc:sldChg chg="addSp modSp new mod">
        <pc:chgData name="Michał Maziec" userId="becbad340bc03f53" providerId="LiveId" clId="{B8A99B34-9B0B-4778-A9A0-FD3B35021925}" dt="2021-06-05T19:00:14.308" v="836"/>
        <pc:sldMkLst>
          <pc:docMk/>
          <pc:sldMk cId="396795155" sldId="269"/>
        </pc:sldMkLst>
        <pc:spChg chg="add mod">
          <ac:chgData name="Michał Maziec" userId="becbad340bc03f53" providerId="LiveId" clId="{B8A99B34-9B0B-4778-A9A0-FD3B35021925}" dt="2021-06-05T18:35:20.332" v="494" actId="255"/>
          <ac:spMkLst>
            <pc:docMk/>
            <pc:sldMk cId="396795155" sldId="269"/>
            <ac:spMk id="2" creationId="{E31AA5F4-F031-4784-9BB4-09520AD53DDC}"/>
          </ac:spMkLst>
        </pc:spChg>
        <pc:picChg chg="add mod">
          <ac:chgData name="Michał Maziec" userId="becbad340bc03f53" providerId="LiveId" clId="{B8A99B34-9B0B-4778-A9A0-FD3B35021925}" dt="2021-06-05T19:00:14.308" v="836"/>
          <ac:picMkLst>
            <pc:docMk/>
            <pc:sldMk cId="396795155" sldId="269"/>
            <ac:picMk id="4" creationId="{2345DC58-B5D1-49C9-BE4C-5E64B940039F}"/>
          </ac:picMkLst>
        </pc:picChg>
        <pc:picChg chg="add mod">
          <ac:chgData name="Michał Maziec" userId="becbad340bc03f53" providerId="LiveId" clId="{B8A99B34-9B0B-4778-A9A0-FD3B35021925}" dt="2021-06-05T18:36:53.306" v="498" actId="1076"/>
          <ac:picMkLst>
            <pc:docMk/>
            <pc:sldMk cId="396795155" sldId="269"/>
            <ac:picMk id="14338" creationId="{89701107-0BD9-435B-9BC3-144BCADA00CA}"/>
          </ac:picMkLst>
        </pc:picChg>
      </pc:sldChg>
      <pc:sldChg chg="addSp modSp new mod">
        <pc:chgData name="Michał Maziec" userId="becbad340bc03f53" providerId="LiveId" clId="{B8A99B34-9B0B-4778-A9A0-FD3B35021925}" dt="2021-06-05T19:00:20.876" v="837"/>
        <pc:sldMkLst>
          <pc:docMk/>
          <pc:sldMk cId="2055024453" sldId="270"/>
        </pc:sldMkLst>
        <pc:spChg chg="add mod">
          <ac:chgData name="Michał Maziec" userId="becbad340bc03f53" providerId="LiveId" clId="{B8A99B34-9B0B-4778-A9A0-FD3B35021925}" dt="2021-06-05T18:37:34.504" v="529" actId="20577"/>
          <ac:spMkLst>
            <pc:docMk/>
            <pc:sldMk cId="2055024453" sldId="270"/>
            <ac:spMk id="2" creationId="{CBE921E4-9918-4944-97C0-BD9368BA0B32}"/>
          </ac:spMkLst>
        </pc:spChg>
        <pc:spChg chg="add mod">
          <ac:chgData name="Michał Maziec" userId="becbad340bc03f53" providerId="LiveId" clId="{B8A99B34-9B0B-4778-A9A0-FD3B35021925}" dt="2021-06-05T18:38:34.009" v="540" actId="207"/>
          <ac:spMkLst>
            <pc:docMk/>
            <pc:sldMk cId="2055024453" sldId="270"/>
            <ac:spMk id="3" creationId="{234791B6-0644-44B4-9072-C24B5CBD6797}"/>
          </ac:spMkLst>
        </pc:spChg>
        <pc:picChg chg="add mod">
          <ac:chgData name="Michał Maziec" userId="becbad340bc03f53" providerId="LiveId" clId="{B8A99B34-9B0B-4778-A9A0-FD3B35021925}" dt="2021-06-05T19:00:20.876" v="837"/>
          <ac:picMkLst>
            <pc:docMk/>
            <pc:sldMk cId="2055024453" sldId="270"/>
            <ac:picMk id="5" creationId="{0D1D018C-1764-47A5-B68F-3EF9031E1E1C}"/>
          </ac:picMkLst>
        </pc:picChg>
        <pc:picChg chg="add mod">
          <ac:chgData name="Michał Maziec" userId="becbad340bc03f53" providerId="LiveId" clId="{B8A99B34-9B0B-4778-A9A0-FD3B35021925}" dt="2021-06-05T18:39:04.951" v="542" actId="1076"/>
          <ac:picMkLst>
            <pc:docMk/>
            <pc:sldMk cId="2055024453" sldId="270"/>
            <ac:picMk id="15362" creationId="{5EB28C83-C204-46B9-B1C2-4ED140E7949F}"/>
          </ac:picMkLst>
        </pc:picChg>
      </pc:sldChg>
      <pc:sldChg chg="addSp delSp modSp new del mod">
        <pc:chgData name="Michał Maziec" userId="becbad340bc03f53" providerId="LiveId" clId="{B8A99B34-9B0B-4778-A9A0-FD3B35021925}" dt="2021-06-05T22:06:15.388" v="925" actId="47"/>
        <pc:sldMkLst>
          <pc:docMk/>
          <pc:sldMk cId="4098262933" sldId="271"/>
        </pc:sldMkLst>
        <pc:spChg chg="add mod">
          <ac:chgData name="Michał Maziec" userId="becbad340bc03f53" providerId="LiveId" clId="{B8A99B34-9B0B-4778-A9A0-FD3B35021925}" dt="2021-06-05T18:40:45.647" v="564" actId="20577"/>
          <ac:spMkLst>
            <pc:docMk/>
            <pc:sldMk cId="4098262933" sldId="271"/>
            <ac:spMk id="2" creationId="{C0A617AB-8128-4E38-AB39-25F45EF40EEE}"/>
          </ac:spMkLst>
        </pc:spChg>
        <pc:spChg chg="add del mod">
          <ac:chgData name="Michał Maziec" userId="becbad340bc03f53" providerId="LiveId" clId="{B8A99B34-9B0B-4778-A9A0-FD3B35021925}" dt="2021-06-05T20:41:02.977" v="923"/>
          <ac:spMkLst>
            <pc:docMk/>
            <pc:sldMk cId="4098262933" sldId="271"/>
            <ac:spMk id="3" creationId="{25FF458A-FA58-4C6E-8507-24596D6913A8}"/>
          </ac:spMkLst>
        </pc:spChg>
        <pc:picChg chg="add mod">
          <ac:chgData name="Michał Maziec" userId="becbad340bc03f53" providerId="LiveId" clId="{B8A99B34-9B0B-4778-A9A0-FD3B35021925}" dt="2021-06-05T19:00:29.966" v="838"/>
          <ac:picMkLst>
            <pc:docMk/>
            <pc:sldMk cId="4098262933" sldId="271"/>
            <ac:picMk id="4" creationId="{59059FB3-0A1E-4CF5-A3D7-2CEE7A31A5F4}"/>
          </ac:picMkLst>
        </pc:picChg>
      </pc:sldChg>
      <pc:sldChg chg="addSp delSp modSp new mod">
        <pc:chgData name="Michał Maziec" userId="becbad340bc03f53" providerId="LiveId" clId="{B8A99B34-9B0B-4778-A9A0-FD3B35021925}" dt="2021-06-05T19:04:40.159" v="877" actId="1076"/>
        <pc:sldMkLst>
          <pc:docMk/>
          <pc:sldMk cId="1163935555" sldId="272"/>
        </pc:sldMkLst>
        <pc:spChg chg="add del">
          <ac:chgData name="Michał Maziec" userId="becbad340bc03f53" providerId="LiveId" clId="{B8A99B34-9B0B-4778-A9A0-FD3B35021925}" dt="2021-06-05T19:04:28.892" v="873" actId="478"/>
          <ac:spMkLst>
            <pc:docMk/>
            <pc:sldMk cId="1163935555" sldId="272"/>
            <ac:spMk id="4" creationId="{04B6A7EF-4DCB-4E6D-90BB-4126E96D0977}"/>
          </ac:spMkLst>
        </pc:spChg>
        <pc:picChg chg="add mod">
          <ac:chgData name="Michał Maziec" userId="becbad340bc03f53" providerId="LiveId" clId="{B8A99B34-9B0B-4778-A9A0-FD3B35021925}" dt="2021-06-05T18:58:10.581" v="820"/>
          <ac:picMkLst>
            <pc:docMk/>
            <pc:sldMk cId="1163935555" sldId="272"/>
            <ac:picMk id="2" creationId="{F73C6681-1294-4092-84D7-3139FBAF3FD6}"/>
          </ac:picMkLst>
        </pc:picChg>
        <pc:picChg chg="add mod">
          <ac:chgData name="Michał Maziec" userId="becbad340bc03f53" providerId="LiveId" clId="{B8A99B34-9B0B-4778-A9A0-FD3B35021925}" dt="2021-06-05T19:04:40.159" v="877" actId="1076"/>
          <ac:picMkLst>
            <pc:docMk/>
            <pc:sldMk cId="1163935555" sldId="272"/>
            <ac:picMk id="20482" creationId="{2B9D911C-823E-432F-83B2-329076CC11BE}"/>
          </ac:picMkLst>
        </pc:picChg>
      </pc:sldChg>
      <pc:sldChg chg="addSp modSp new del mod">
        <pc:chgData name="Michał Maziec" userId="becbad340bc03f53" providerId="LiveId" clId="{B8A99B34-9B0B-4778-A9A0-FD3B35021925}" dt="2021-06-05T22:06:12.233" v="924" actId="47"/>
        <pc:sldMkLst>
          <pc:docMk/>
          <pc:sldMk cId="1973126838" sldId="273"/>
        </pc:sldMkLst>
        <pc:spChg chg="add mod">
          <ac:chgData name="Michał Maziec" userId="becbad340bc03f53" providerId="LiveId" clId="{B8A99B34-9B0B-4778-A9A0-FD3B35021925}" dt="2021-06-05T18:55:50.336" v="799" actId="20577"/>
          <ac:spMkLst>
            <pc:docMk/>
            <pc:sldMk cId="1973126838" sldId="273"/>
            <ac:spMk id="2" creationId="{111E69CF-28EC-4E1C-8506-FEABCE5CAF9A}"/>
          </ac:spMkLst>
        </pc:spChg>
        <pc:picChg chg="add mod">
          <ac:chgData name="Michał Maziec" userId="becbad340bc03f53" providerId="LiveId" clId="{B8A99B34-9B0B-4778-A9A0-FD3B35021925}" dt="2021-06-05T18:58:11.493" v="821"/>
          <ac:picMkLst>
            <pc:docMk/>
            <pc:sldMk cId="1973126838" sldId="273"/>
            <ac:picMk id="3" creationId="{33296367-4596-4AD1-8D6E-5A1C594D1343}"/>
          </ac:picMkLst>
        </pc:picChg>
      </pc:sldChg>
      <pc:sldChg chg="addSp modSp new">
        <pc:chgData name="Michał Maziec" userId="becbad340bc03f53" providerId="LiveId" clId="{B8A99B34-9B0B-4778-A9A0-FD3B35021925}" dt="2021-06-05T22:06:44.104" v="929" actId="1076"/>
        <pc:sldMkLst>
          <pc:docMk/>
          <pc:sldMk cId="2693763242" sldId="274"/>
        </pc:sldMkLst>
        <pc:picChg chg="add mod">
          <ac:chgData name="Michał Maziec" userId="becbad340bc03f53" providerId="LiveId" clId="{B8A99B34-9B0B-4778-A9A0-FD3B35021925}" dt="2021-06-05T18:58:12.311" v="822"/>
          <ac:picMkLst>
            <pc:docMk/>
            <pc:sldMk cId="2693763242" sldId="274"/>
            <ac:picMk id="2" creationId="{2487BDE9-1C15-4099-A000-EDB887D14A94}"/>
          </ac:picMkLst>
        </pc:picChg>
        <pc:picChg chg="add mod">
          <ac:chgData name="Michał Maziec" userId="becbad340bc03f53" providerId="LiveId" clId="{B8A99B34-9B0B-4778-A9A0-FD3B35021925}" dt="2021-06-05T22:06:44.104" v="929" actId="1076"/>
          <ac:picMkLst>
            <pc:docMk/>
            <pc:sldMk cId="2693763242" sldId="274"/>
            <ac:picMk id="19458" creationId="{E21E9D2D-4960-43E4-9119-52C0DBD862D8}"/>
          </ac:picMkLst>
        </pc:picChg>
      </pc:sldChg>
      <pc:sldChg chg="addSp modSp new del mod">
        <pc:chgData name="Michał Maziec" userId="becbad340bc03f53" providerId="LiveId" clId="{B8A99B34-9B0B-4778-A9A0-FD3B35021925}" dt="2021-06-05T22:06:17.868" v="926" actId="47"/>
        <pc:sldMkLst>
          <pc:docMk/>
          <pc:sldMk cId="789418302" sldId="275"/>
        </pc:sldMkLst>
        <pc:spChg chg="add mod">
          <ac:chgData name="Michał Maziec" userId="becbad340bc03f53" providerId="LiveId" clId="{B8A99B34-9B0B-4778-A9A0-FD3B35021925}" dt="2021-06-05T18:41:05.690" v="601" actId="20577"/>
          <ac:spMkLst>
            <pc:docMk/>
            <pc:sldMk cId="789418302" sldId="275"/>
            <ac:spMk id="2" creationId="{06D0E5DC-FC43-4BF7-B5EB-AA0DA3C3095B}"/>
          </ac:spMkLst>
        </pc:spChg>
        <pc:picChg chg="add mod">
          <ac:chgData name="Michał Maziec" userId="becbad340bc03f53" providerId="LiveId" clId="{B8A99B34-9B0B-4778-A9A0-FD3B35021925}" dt="2021-06-05T18:58:13.480" v="823"/>
          <ac:picMkLst>
            <pc:docMk/>
            <pc:sldMk cId="789418302" sldId="275"/>
            <ac:picMk id="3" creationId="{A877250B-ACD1-4268-8567-7AC8F9AEFD49}"/>
          </ac:picMkLst>
        </pc:picChg>
      </pc:sldChg>
      <pc:sldChg chg="addSp modSp new">
        <pc:chgData name="Michał Maziec" userId="becbad340bc03f53" providerId="LiveId" clId="{B8A99B34-9B0B-4778-A9A0-FD3B35021925}" dt="2021-06-05T22:06:56.437" v="933" actId="1076"/>
        <pc:sldMkLst>
          <pc:docMk/>
          <pc:sldMk cId="2691821090" sldId="275"/>
        </pc:sldMkLst>
        <pc:picChg chg="add mod">
          <ac:chgData name="Michał Maziec" userId="becbad340bc03f53" providerId="LiveId" clId="{B8A99B34-9B0B-4778-A9A0-FD3B35021925}" dt="2021-06-05T22:06:56.437" v="933" actId="1076"/>
          <ac:picMkLst>
            <pc:docMk/>
            <pc:sldMk cId="2691821090" sldId="275"/>
            <ac:picMk id="21506" creationId="{E3738DCA-49EF-4A77-8531-1325153A18FB}"/>
          </ac:picMkLst>
        </pc:picChg>
      </pc:sldChg>
      <pc:sldChg chg="addSp modSp new">
        <pc:chgData name="Michał Maziec" userId="becbad340bc03f53" providerId="LiveId" clId="{B8A99B34-9B0B-4778-A9A0-FD3B35021925}" dt="2021-06-05T22:07:12.336" v="937" actId="1076"/>
        <pc:sldMkLst>
          <pc:docMk/>
          <pc:sldMk cId="1338915429" sldId="276"/>
        </pc:sldMkLst>
        <pc:picChg chg="add mod">
          <ac:chgData name="Michał Maziec" userId="becbad340bc03f53" providerId="LiveId" clId="{B8A99B34-9B0B-4778-A9A0-FD3B35021925}" dt="2021-06-05T22:07:12.336" v="937" actId="1076"/>
          <ac:picMkLst>
            <pc:docMk/>
            <pc:sldMk cId="1338915429" sldId="276"/>
            <ac:picMk id="22530" creationId="{B21C5BA2-C201-4F35-9223-765421DD58EA}"/>
          </ac:picMkLst>
        </pc:picChg>
      </pc:sldChg>
      <pc:sldChg chg="addSp modSp new mod">
        <pc:chgData name="Michał Maziec" userId="becbad340bc03f53" providerId="LiveId" clId="{B8A99B34-9B0B-4778-A9A0-FD3B35021925}" dt="2021-06-05T22:58:42.772" v="965" actId="1076"/>
        <pc:sldMkLst>
          <pc:docMk/>
          <pc:sldMk cId="508285634" sldId="277"/>
        </pc:sldMkLst>
        <pc:spChg chg="add mod">
          <ac:chgData name="Michał Maziec" userId="becbad340bc03f53" providerId="LiveId" clId="{B8A99B34-9B0B-4778-A9A0-FD3B35021925}" dt="2021-06-05T22:58:09.312" v="957" actId="20577"/>
          <ac:spMkLst>
            <pc:docMk/>
            <pc:sldMk cId="508285634" sldId="277"/>
            <ac:spMk id="2" creationId="{607FD1A7-F94C-4C04-B434-B09FC4B2E843}"/>
          </ac:spMkLst>
        </pc:spChg>
        <pc:picChg chg="add mod">
          <ac:chgData name="Michał Maziec" userId="becbad340bc03f53" providerId="LiveId" clId="{B8A99B34-9B0B-4778-A9A0-FD3B35021925}" dt="2021-06-05T22:58:42.772" v="965" actId="1076"/>
          <ac:picMkLst>
            <pc:docMk/>
            <pc:sldMk cId="508285634" sldId="277"/>
            <ac:picMk id="4" creationId="{D643A2C2-1CEB-4D7D-BF08-82C1F0FD2877}"/>
          </ac:picMkLst>
        </pc:picChg>
      </pc:sldChg>
      <pc:sldChg chg="addSp modSp new mod">
        <pc:chgData name="Michał Maziec" userId="becbad340bc03f53" providerId="LiveId" clId="{B8A99B34-9B0B-4778-A9A0-FD3B35021925}" dt="2021-06-05T22:58:56.664" v="967" actId="1076"/>
        <pc:sldMkLst>
          <pc:docMk/>
          <pc:sldMk cId="2978556663" sldId="278"/>
        </pc:sldMkLst>
        <pc:picChg chg="add mod">
          <ac:chgData name="Michał Maziec" userId="becbad340bc03f53" providerId="LiveId" clId="{B8A99B34-9B0B-4778-A9A0-FD3B35021925}" dt="2021-06-05T22:58:56.664" v="967" actId="1076"/>
          <ac:picMkLst>
            <pc:docMk/>
            <pc:sldMk cId="2978556663" sldId="278"/>
            <ac:picMk id="3" creationId="{46441927-91B8-46C0-BA83-9A4794407987}"/>
          </ac:picMkLst>
        </pc:picChg>
      </pc:sldChg>
      <pc:sldChg chg="addSp modSp new mod">
        <pc:chgData name="Michał Maziec" userId="becbad340bc03f53" providerId="LiveId" clId="{B8A99B34-9B0B-4778-A9A0-FD3B35021925}" dt="2021-06-05T22:59:27.975" v="976" actId="1076"/>
        <pc:sldMkLst>
          <pc:docMk/>
          <pc:sldMk cId="309381080" sldId="279"/>
        </pc:sldMkLst>
        <pc:spChg chg="add mod">
          <ac:chgData name="Michał Maziec" userId="becbad340bc03f53" providerId="LiveId" clId="{B8A99B34-9B0B-4778-A9A0-FD3B35021925}" dt="2021-06-05T22:59:05.384" v="971" actId="20577"/>
          <ac:spMkLst>
            <pc:docMk/>
            <pc:sldMk cId="309381080" sldId="279"/>
            <ac:spMk id="2" creationId="{D463DE02-C889-4DB5-91D0-5C3451124F91}"/>
          </ac:spMkLst>
        </pc:spChg>
        <pc:picChg chg="add mod">
          <ac:chgData name="Michał Maziec" userId="becbad340bc03f53" providerId="LiveId" clId="{B8A99B34-9B0B-4778-A9A0-FD3B35021925}" dt="2021-06-05T22:59:27.975" v="976" actId="1076"/>
          <ac:picMkLst>
            <pc:docMk/>
            <pc:sldMk cId="309381080" sldId="279"/>
            <ac:picMk id="4" creationId="{9C6BE1EB-D754-4BD1-8F40-D53DF5B96D9A}"/>
          </ac:picMkLst>
        </pc:picChg>
      </pc:sldChg>
      <pc:sldChg chg="addSp modSp new mod">
        <pc:chgData name="Michał Maziec" userId="becbad340bc03f53" providerId="LiveId" clId="{B8A99B34-9B0B-4778-A9A0-FD3B35021925}" dt="2021-06-05T22:59:46.713" v="980" actId="1076"/>
        <pc:sldMkLst>
          <pc:docMk/>
          <pc:sldMk cId="1227306785" sldId="280"/>
        </pc:sldMkLst>
        <pc:picChg chg="add mod">
          <ac:chgData name="Michał Maziec" userId="becbad340bc03f53" providerId="LiveId" clId="{B8A99B34-9B0B-4778-A9A0-FD3B35021925}" dt="2021-06-05T22:59:46.713" v="980" actId="1076"/>
          <ac:picMkLst>
            <pc:docMk/>
            <pc:sldMk cId="1227306785" sldId="280"/>
            <ac:picMk id="3" creationId="{FF2B50CF-4266-451E-B0B6-014BA9F6130F}"/>
          </ac:picMkLst>
        </pc:picChg>
      </pc:sldChg>
      <pc:sldChg chg="addSp modSp new mod">
        <pc:chgData name="Michał Maziec" userId="becbad340bc03f53" providerId="LiveId" clId="{B8A99B34-9B0B-4778-A9A0-FD3B35021925}" dt="2021-06-05T23:00:17.387" v="988" actId="1076"/>
        <pc:sldMkLst>
          <pc:docMk/>
          <pc:sldMk cId="1360131080" sldId="281"/>
        </pc:sldMkLst>
        <pc:spChg chg="add mod">
          <ac:chgData name="Michał Maziec" userId="becbad340bc03f53" providerId="LiveId" clId="{B8A99B34-9B0B-4778-A9A0-FD3B35021925}" dt="2021-06-05T23:00:00.505" v="984" actId="20577"/>
          <ac:spMkLst>
            <pc:docMk/>
            <pc:sldMk cId="1360131080" sldId="281"/>
            <ac:spMk id="2" creationId="{4E442209-9747-423A-B8A9-F5DDCAD3D712}"/>
          </ac:spMkLst>
        </pc:spChg>
        <pc:picChg chg="add mod">
          <ac:chgData name="Michał Maziec" userId="becbad340bc03f53" providerId="LiveId" clId="{B8A99B34-9B0B-4778-A9A0-FD3B35021925}" dt="2021-06-05T23:00:17.387" v="988" actId="1076"/>
          <ac:picMkLst>
            <pc:docMk/>
            <pc:sldMk cId="1360131080" sldId="281"/>
            <ac:picMk id="4" creationId="{DE628058-1F78-46E5-9C4A-219030035187}"/>
          </ac:picMkLst>
        </pc:picChg>
      </pc:sldChg>
      <pc:sldChg chg="addSp modSp new mod">
        <pc:chgData name="Michał Maziec" userId="becbad340bc03f53" providerId="LiveId" clId="{B8A99B34-9B0B-4778-A9A0-FD3B35021925}" dt="2021-06-05T23:00:24.905" v="991" actId="1076"/>
        <pc:sldMkLst>
          <pc:docMk/>
          <pc:sldMk cId="3837235059" sldId="282"/>
        </pc:sldMkLst>
        <pc:picChg chg="add mod">
          <ac:chgData name="Michał Maziec" userId="becbad340bc03f53" providerId="LiveId" clId="{B8A99B34-9B0B-4778-A9A0-FD3B35021925}" dt="2021-06-05T23:00:24.905" v="991" actId="1076"/>
          <ac:picMkLst>
            <pc:docMk/>
            <pc:sldMk cId="3837235059" sldId="282"/>
            <ac:picMk id="3" creationId="{534DB72A-DFAF-4776-B6E9-8EF7293CD09C}"/>
          </ac:picMkLst>
        </pc:picChg>
      </pc:sldChg>
      <pc:sldChg chg="addSp modSp new mod">
        <pc:chgData name="Michał Maziec" userId="becbad340bc03f53" providerId="LiveId" clId="{B8A99B34-9B0B-4778-A9A0-FD3B35021925}" dt="2021-06-05T23:00:42.440" v="998" actId="1076"/>
        <pc:sldMkLst>
          <pc:docMk/>
          <pc:sldMk cId="2523568817" sldId="283"/>
        </pc:sldMkLst>
        <pc:spChg chg="add mod">
          <ac:chgData name="Michał Maziec" userId="becbad340bc03f53" providerId="LiveId" clId="{B8A99B34-9B0B-4778-A9A0-FD3B35021925}" dt="2021-06-05T23:00:32.486" v="995" actId="20577"/>
          <ac:spMkLst>
            <pc:docMk/>
            <pc:sldMk cId="2523568817" sldId="283"/>
            <ac:spMk id="2" creationId="{D0EAE66B-16CC-488E-B4B4-938178AC965C}"/>
          </ac:spMkLst>
        </pc:spChg>
        <pc:picChg chg="add mod">
          <ac:chgData name="Michał Maziec" userId="becbad340bc03f53" providerId="LiveId" clId="{B8A99B34-9B0B-4778-A9A0-FD3B35021925}" dt="2021-06-05T23:00:42.440" v="998" actId="1076"/>
          <ac:picMkLst>
            <pc:docMk/>
            <pc:sldMk cId="2523568817" sldId="283"/>
            <ac:picMk id="4" creationId="{0820C7AA-ECD2-4F8B-9897-2A43E832EDC3}"/>
          </ac:picMkLst>
        </pc:picChg>
      </pc:sldChg>
      <pc:sldChg chg="addSp modSp new mod">
        <pc:chgData name="Michał Maziec" userId="becbad340bc03f53" providerId="LiveId" clId="{B8A99B34-9B0B-4778-A9A0-FD3B35021925}" dt="2021-06-05T23:00:48.270" v="1001" actId="1076"/>
        <pc:sldMkLst>
          <pc:docMk/>
          <pc:sldMk cId="1729214331" sldId="284"/>
        </pc:sldMkLst>
        <pc:picChg chg="add mod">
          <ac:chgData name="Michał Maziec" userId="becbad340bc03f53" providerId="LiveId" clId="{B8A99B34-9B0B-4778-A9A0-FD3B35021925}" dt="2021-06-05T23:00:48.270" v="1001" actId="1076"/>
          <ac:picMkLst>
            <pc:docMk/>
            <pc:sldMk cId="1729214331" sldId="284"/>
            <ac:picMk id="3" creationId="{4ECF8A74-A9FA-435C-9499-661CDF0C3216}"/>
          </ac:picMkLst>
        </pc:picChg>
      </pc:sldChg>
      <pc:sldChg chg="addSp delSp modSp new mod addCm delCm modCm">
        <pc:chgData name="Michał Maziec" userId="becbad340bc03f53" providerId="LiveId" clId="{B8A99B34-9B0B-4778-A9A0-FD3B35021925}" dt="2021-06-05T23:05:32.982" v="1129" actId="1076"/>
        <pc:sldMkLst>
          <pc:docMk/>
          <pc:sldMk cId="278358683" sldId="285"/>
        </pc:sldMkLst>
        <pc:spChg chg="add mod">
          <ac:chgData name="Michał Maziec" userId="becbad340bc03f53" providerId="LiveId" clId="{B8A99B34-9B0B-4778-A9A0-FD3B35021925}" dt="2021-06-05T23:01:37.391" v="1066" actId="27636"/>
          <ac:spMkLst>
            <pc:docMk/>
            <pc:sldMk cId="278358683" sldId="285"/>
            <ac:spMk id="2" creationId="{55908CCF-3401-450C-989E-4CE005539DD4}"/>
          </ac:spMkLst>
        </pc:spChg>
        <pc:spChg chg="add del mod">
          <ac:chgData name="Michał Maziec" userId="becbad340bc03f53" providerId="LiveId" clId="{B8A99B34-9B0B-4778-A9A0-FD3B35021925}" dt="2021-06-05T23:03:37.156" v="1104"/>
          <ac:spMkLst>
            <pc:docMk/>
            <pc:sldMk cId="278358683" sldId="285"/>
            <ac:spMk id="7" creationId="{55EBEBEE-B2BF-461A-9CC4-EBD3AF021E12}"/>
          </ac:spMkLst>
        </pc:spChg>
        <pc:spChg chg="add del mod">
          <ac:chgData name="Michał Maziec" userId="becbad340bc03f53" providerId="LiveId" clId="{B8A99B34-9B0B-4778-A9A0-FD3B35021925}" dt="2021-06-05T23:04:25.042" v="1107"/>
          <ac:spMkLst>
            <pc:docMk/>
            <pc:sldMk cId="278358683" sldId="285"/>
            <ac:spMk id="8" creationId="{AF3ABE04-242D-4A93-910E-92D96E0A8A69}"/>
          </ac:spMkLst>
        </pc:spChg>
        <pc:spChg chg="add mod">
          <ac:chgData name="Michał Maziec" userId="becbad340bc03f53" providerId="LiveId" clId="{B8A99B34-9B0B-4778-A9A0-FD3B35021925}" dt="2021-06-05T23:05:16.161" v="1121" actId="1076"/>
          <ac:spMkLst>
            <pc:docMk/>
            <pc:sldMk cId="278358683" sldId="285"/>
            <ac:spMk id="9" creationId="{3CCDCFC0-ADC3-4CF4-92FD-2373546E71FF}"/>
          </ac:spMkLst>
        </pc:spChg>
        <pc:spChg chg="add mod">
          <ac:chgData name="Michał Maziec" userId="becbad340bc03f53" providerId="LiveId" clId="{B8A99B34-9B0B-4778-A9A0-FD3B35021925}" dt="2021-06-05T23:05:32.982" v="1129" actId="1076"/>
          <ac:spMkLst>
            <pc:docMk/>
            <pc:sldMk cId="278358683" sldId="285"/>
            <ac:spMk id="10" creationId="{AC5C24BD-D5CD-4B4B-9453-F5E1B5DA2306}"/>
          </ac:spMkLst>
        </pc:spChg>
        <pc:picChg chg="add mod">
          <ac:chgData name="Michał Maziec" userId="becbad340bc03f53" providerId="LiveId" clId="{B8A99B34-9B0B-4778-A9A0-FD3B35021925}" dt="2021-06-05T23:05:08.422" v="1120" actId="14100"/>
          <ac:picMkLst>
            <pc:docMk/>
            <pc:sldMk cId="278358683" sldId="285"/>
            <ac:picMk id="4" creationId="{DC9F8856-43EF-40FF-8615-0F4EC5355CCC}"/>
          </ac:picMkLst>
        </pc:picChg>
        <pc:picChg chg="add mod">
          <ac:chgData name="Michał Maziec" userId="becbad340bc03f53" providerId="LiveId" clId="{B8A99B34-9B0B-4778-A9A0-FD3B35021925}" dt="2021-06-05T23:01:59.300" v="1074" actId="1076"/>
          <ac:picMkLst>
            <pc:docMk/>
            <pc:sldMk cId="278358683" sldId="285"/>
            <ac:picMk id="6" creationId="{FFC25EFB-6382-4935-B608-98C2A582E280}"/>
          </ac:picMkLst>
        </pc:picChg>
      </pc:sldChg>
      <pc:sldChg chg="addSp modSp new mod">
        <pc:chgData name="Michał Maziec" userId="becbad340bc03f53" providerId="LiveId" clId="{B8A99B34-9B0B-4778-A9A0-FD3B35021925}" dt="2021-06-05T23:06:02.075" v="1132" actId="1076"/>
        <pc:sldMkLst>
          <pc:docMk/>
          <pc:sldMk cId="1989104191" sldId="286"/>
        </pc:sldMkLst>
        <pc:picChg chg="add mod">
          <ac:chgData name="Michał Maziec" userId="becbad340bc03f53" providerId="LiveId" clId="{B8A99B34-9B0B-4778-A9A0-FD3B35021925}" dt="2021-06-05T23:06:02.075" v="1132" actId="1076"/>
          <ac:picMkLst>
            <pc:docMk/>
            <pc:sldMk cId="1989104191" sldId="286"/>
            <ac:picMk id="3" creationId="{21E02BF6-EE5E-4724-BAA8-DCC1F6555698}"/>
          </ac:picMkLst>
        </pc:picChg>
      </pc:sldChg>
      <pc:sldChg chg="addSp modSp new mod">
        <pc:chgData name="Michał Maziec" userId="becbad340bc03f53" providerId="LiveId" clId="{B8A99B34-9B0B-4778-A9A0-FD3B35021925}" dt="2021-06-05T23:06:09.042" v="1135" actId="1076"/>
        <pc:sldMkLst>
          <pc:docMk/>
          <pc:sldMk cId="3989010858" sldId="287"/>
        </pc:sldMkLst>
        <pc:picChg chg="add mod">
          <ac:chgData name="Michał Maziec" userId="becbad340bc03f53" providerId="LiveId" clId="{B8A99B34-9B0B-4778-A9A0-FD3B35021925}" dt="2021-06-05T23:06:09.042" v="1135" actId="1076"/>
          <ac:picMkLst>
            <pc:docMk/>
            <pc:sldMk cId="3989010858" sldId="287"/>
            <ac:picMk id="3" creationId="{EC39380A-51B6-427D-9F69-845A9FC5A622}"/>
          </ac:picMkLst>
        </pc:picChg>
      </pc:sldChg>
      <pc:sldChg chg="addSp modSp new mod">
        <pc:chgData name="Michał Maziec" userId="becbad340bc03f53" providerId="LiveId" clId="{B8A99B34-9B0B-4778-A9A0-FD3B35021925}" dt="2021-06-05T23:07:21.165" v="1157" actId="1076"/>
        <pc:sldMkLst>
          <pc:docMk/>
          <pc:sldMk cId="2830458831" sldId="288"/>
        </pc:sldMkLst>
        <pc:spChg chg="add mod">
          <ac:chgData name="Michał Maziec" userId="becbad340bc03f53" providerId="LiveId" clId="{B8A99B34-9B0B-4778-A9A0-FD3B35021925}" dt="2021-06-05T23:06:32.658" v="1147" actId="20577"/>
          <ac:spMkLst>
            <pc:docMk/>
            <pc:sldMk cId="2830458831" sldId="288"/>
            <ac:spMk id="2" creationId="{EF1754F8-F8D1-4207-A4F9-C0630B23D7B3}"/>
          </ac:spMkLst>
        </pc:spChg>
        <pc:spChg chg="add mod">
          <ac:chgData name="Michał Maziec" userId="becbad340bc03f53" providerId="LiveId" clId="{B8A99B34-9B0B-4778-A9A0-FD3B35021925}" dt="2021-06-05T23:07:15.195" v="1156" actId="1076"/>
          <ac:spMkLst>
            <pc:docMk/>
            <pc:sldMk cId="2830458831" sldId="288"/>
            <ac:spMk id="7" creationId="{C2F5AE14-4CD3-4FB6-A9E9-F4956A1C3498}"/>
          </ac:spMkLst>
        </pc:spChg>
        <pc:spChg chg="add mod">
          <ac:chgData name="Michał Maziec" userId="becbad340bc03f53" providerId="LiveId" clId="{B8A99B34-9B0B-4778-A9A0-FD3B35021925}" dt="2021-06-05T23:07:21.165" v="1157" actId="1076"/>
          <ac:spMkLst>
            <pc:docMk/>
            <pc:sldMk cId="2830458831" sldId="288"/>
            <ac:spMk id="8" creationId="{FCF49787-AD9A-4F6E-832E-E9B32C9C7AB0}"/>
          </ac:spMkLst>
        </pc:spChg>
        <pc:picChg chg="add mod">
          <ac:chgData name="Michał Maziec" userId="becbad340bc03f53" providerId="LiveId" clId="{B8A99B34-9B0B-4778-A9A0-FD3B35021925}" dt="2021-06-05T23:06:42.229" v="1149" actId="1076"/>
          <ac:picMkLst>
            <pc:docMk/>
            <pc:sldMk cId="2830458831" sldId="288"/>
            <ac:picMk id="4" creationId="{AA58078B-AE16-491F-AB28-3E3AA6CED18E}"/>
          </ac:picMkLst>
        </pc:picChg>
        <pc:picChg chg="add mod">
          <ac:chgData name="Michał Maziec" userId="becbad340bc03f53" providerId="LiveId" clId="{B8A99B34-9B0B-4778-A9A0-FD3B35021925}" dt="2021-06-05T23:06:52.263" v="1153" actId="1076"/>
          <ac:picMkLst>
            <pc:docMk/>
            <pc:sldMk cId="2830458831" sldId="288"/>
            <ac:picMk id="6" creationId="{B8B30FF4-783D-45FF-9F5F-CA23DE916242}"/>
          </ac:picMkLst>
        </pc:picChg>
      </pc:sldChg>
      <pc:sldChg chg="addSp modSp new mod">
        <pc:chgData name="Michał Maziec" userId="becbad340bc03f53" providerId="LiveId" clId="{B8A99B34-9B0B-4778-A9A0-FD3B35021925}" dt="2021-06-05T23:07:32.774" v="1160" actId="1076"/>
        <pc:sldMkLst>
          <pc:docMk/>
          <pc:sldMk cId="2315025" sldId="289"/>
        </pc:sldMkLst>
        <pc:picChg chg="add mod">
          <ac:chgData name="Michał Maziec" userId="becbad340bc03f53" providerId="LiveId" clId="{B8A99B34-9B0B-4778-A9A0-FD3B35021925}" dt="2021-06-05T23:07:32.774" v="1160" actId="1076"/>
          <ac:picMkLst>
            <pc:docMk/>
            <pc:sldMk cId="2315025" sldId="289"/>
            <ac:picMk id="3" creationId="{7B076184-F34F-498D-91F9-4B2733D12EA5}"/>
          </ac:picMkLst>
        </pc:picChg>
      </pc:sldChg>
      <pc:sldChg chg="addSp modSp new mod">
        <pc:chgData name="Michał Maziec" userId="becbad340bc03f53" providerId="LiveId" clId="{B8A99B34-9B0B-4778-A9A0-FD3B35021925}" dt="2021-06-05T23:08:27.896" v="1175" actId="1076"/>
        <pc:sldMkLst>
          <pc:docMk/>
          <pc:sldMk cId="3918352032" sldId="290"/>
        </pc:sldMkLst>
        <pc:spChg chg="add mod">
          <ac:chgData name="Michał Maziec" userId="becbad340bc03f53" providerId="LiveId" clId="{B8A99B34-9B0B-4778-A9A0-FD3B35021925}" dt="2021-06-05T23:07:52.876" v="1164" actId="20577"/>
          <ac:spMkLst>
            <pc:docMk/>
            <pc:sldMk cId="3918352032" sldId="290"/>
            <ac:spMk id="2" creationId="{57592031-C90C-4526-9AE5-BBB35E30265B}"/>
          </ac:spMkLst>
        </pc:spChg>
        <pc:spChg chg="add mod">
          <ac:chgData name="Michał Maziec" userId="becbad340bc03f53" providerId="LiveId" clId="{B8A99B34-9B0B-4778-A9A0-FD3B35021925}" dt="2021-06-05T23:08:27.896" v="1175" actId="1076"/>
          <ac:spMkLst>
            <pc:docMk/>
            <pc:sldMk cId="3918352032" sldId="290"/>
            <ac:spMk id="7" creationId="{729CC46A-C790-4A47-B148-3A5135D77595}"/>
          </ac:spMkLst>
        </pc:spChg>
        <pc:spChg chg="add mod">
          <ac:chgData name="Michał Maziec" userId="becbad340bc03f53" providerId="LiveId" clId="{B8A99B34-9B0B-4778-A9A0-FD3B35021925}" dt="2021-06-05T23:08:23.890" v="1174"/>
          <ac:spMkLst>
            <pc:docMk/>
            <pc:sldMk cId="3918352032" sldId="290"/>
            <ac:spMk id="8" creationId="{18121792-59A7-493B-A704-C77040EEAC29}"/>
          </ac:spMkLst>
        </pc:spChg>
        <pc:picChg chg="add mod">
          <ac:chgData name="Michał Maziec" userId="becbad340bc03f53" providerId="LiveId" clId="{B8A99B34-9B0B-4778-A9A0-FD3B35021925}" dt="2021-06-05T23:08:06.577" v="1168" actId="1076"/>
          <ac:picMkLst>
            <pc:docMk/>
            <pc:sldMk cId="3918352032" sldId="290"/>
            <ac:picMk id="4" creationId="{883A59FC-F4D1-4592-9336-10994035118B}"/>
          </ac:picMkLst>
        </pc:picChg>
        <pc:picChg chg="add mod">
          <ac:chgData name="Michał Maziec" userId="becbad340bc03f53" providerId="LiveId" clId="{B8A99B34-9B0B-4778-A9A0-FD3B35021925}" dt="2021-06-05T23:08:14.030" v="1172" actId="1076"/>
          <ac:picMkLst>
            <pc:docMk/>
            <pc:sldMk cId="3918352032" sldId="290"/>
            <ac:picMk id="6" creationId="{652F63D8-BAE3-4179-AE91-01C4D828D5CC}"/>
          </ac:picMkLst>
        </pc:picChg>
      </pc:sldChg>
      <pc:sldChg chg="addSp modSp new mod">
        <pc:chgData name="Michał Maziec" userId="becbad340bc03f53" providerId="LiveId" clId="{B8A99B34-9B0B-4778-A9A0-FD3B35021925}" dt="2021-06-05T23:08:34.900" v="1178" actId="1076"/>
        <pc:sldMkLst>
          <pc:docMk/>
          <pc:sldMk cId="1211894805" sldId="291"/>
        </pc:sldMkLst>
        <pc:picChg chg="add mod">
          <ac:chgData name="Michał Maziec" userId="becbad340bc03f53" providerId="LiveId" clId="{B8A99B34-9B0B-4778-A9A0-FD3B35021925}" dt="2021-06-05T23:08:34.900" v="1178" actId="1076"/>
          <ac:picMkLst>
            <pc:docMk/>
            <pc:sldMk cId="1211894805" sldId="291"/>
            <ac:picMk id="3" creationId="{CB3D912F-6D0C-4319-8943-BDB509B403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04AC-8109-4186-A268-1BEE20B5EB53}" type="datetimeFigureOut">
              <a:rPr lang="pl-PL" smtClean="0"/>
              <a:t>05.06.2021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754F-FC8B-4035-98DC-F08F14916680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0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04AC-8109-4186-A268-1BEE20B5EB53}" type="datetimeFigureOut">
              <a:rPr lang="pl-PL" smtClean="0"/>
              <a:t>05.06.2021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754F-FC8B-4035-98DC-F08F149166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19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04AC-8109-4186-A268-1BEE20B5EB53}" type="datetimeFigureOut">
              <a:rPr lang="pl-PL" smtClean="0"/>
              <a:t>05.06.2021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754F-FC8B-4035-98DC-F08F149166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9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04AC-8109-4186-A268-1BEE20B5EB53}" type="datetimeFigureOut">
              <a:rPr lang="pl-PL" smtClean="0"/>
              <a:t>05.06.2021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754F-FC8B-4035-98DC-F08F149166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97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04AC-8109-4186-A268-1BEE20B5EB53}" type="datetimeFigureOut">
              <a:rPr lang="pl-PL" smtClean="0"/>
              <a:t>05.06.2021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754F-FC8B-4035-98DC-F08F14916680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4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04AC-8109-4186-A268-1BEE20B5EB53}" type="datetimeFigureOut">
              <a:rPr lang="pl-PL" smtClean="0"/>
              <a:t>05.06.2021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754F-FC8B-4035-98DC-F08F149166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92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04AC-8109-4186-A268-1BEE20B5EB53}" type="datetimeFigureOut">
              <a:rPr lang="pl-PL" smtClean="0"/>
              <a:t>05.06.2021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754F-FC8B-4035-98DC-F08F149166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315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04AC-8109-4186-A268-1BEE20B5EB53}" type="datetimeFigureOut">
              <a:rPr lang="pl-PL" smtClean="0"/>
              <a:t>05.06.2021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754F-FC8B-4035-98DC-F08F149166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701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04AC-8109-4186-A268-1BEE20B5EB53}" type="datetimeFigureOut">
              <a:rPr lang="pl-PL" smtClean="0"/>
              <a:t>05.06.2021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754F-FC8B-4035-98DC-F08F149166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993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9B04AC-8109-4186-A268-1BEE20B5EB53}" type="datetimeFigureOut">
              <a:rPr lang="pl-PL" smtClean="0"/>
              <a:t>05.06.2021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53754F-FC8B-4035-98DC-F08F149166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963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04AC-8109-4186-A268-1BEE20B5EB53}" type="datetimeFigureOut">
              <a:rPr lang="pl-PL" smtClean="0"/>
              <a:t>05.06.2021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754F-FC8B-4035-98DC-F08F149166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4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9B04AC-8109-4186-A268-1BEE20B5EB53}" type="datetimeFigureOut">
              <a:rPr lang="pl-PL" smtClean="0"/>
              <a:t>05.06.2021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53754F-FC8B-4035-98DC-F08F14916680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5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DBF1BED-8A27-4CAD-BB3C-D00880375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07" y="293913"/>
            <a:ext cx="10058400" cy="1222120"/>
          </a:xfrm>
        </p:spPr>
        <p:txBody>
          <a:bodyPr>
            <a:normAutofit/>
          </a:bodyPr>
          <a:lstStyle/>
          <a:p>
            <a:r>
              <a:rPr lang="en-GB" dirty="0" err="1"/>
              <a:t>Modulacja</a:t>
            </a:r>
            <a:r>
              <a:rPr lang="en-GB" dirty="0"/>
              <a:t> PSK</a:t>
            </a:r>
            <a:endParaRPr lang="pl-P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68E4E46-CBD7-416A-B069-11D01165A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841" y="5341804"/>
            <a:ext cx="2846798" cy="1143000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Bartosz </a:t>
            </a:r>
            <a:r>
              <a:rPr lang="en-GB" dirty="0" err="1">
                <a:solidFill>
                  <a:srgbClr val="FFFFFF"/>
                </a:solidFill>
              </a:rPr>
              <a:t>matysiak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Mateusz </a:t>
            </a:r>
            <a:r>
              <a:rPr lang="en-GB" dirty="0" err="1">
                <a:solidFill>
                  <a:srgbClr val="FFFFFF"/>
                </a:solidFill>
              </a:rPr>
              <a:t>marciniec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Michał </a:t>
            </a:r>
            <a:r>
              <a:rPr lang="en-GB" dirty="0" err="1">
                <a:solidFill>
                  <a:srgbClr val="FFFFFF"/>
                </a:solidFill>
              </a:rPr>
              <a:t>maziec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Digital Communication - Phase Shift Keying - Tutorialspoint">
            <a:extLst>
              <a:ext uri="{FF2B5EF4-FFF2-40B4-BE49-F238E27FC236}">
                <a16:creationId xmlns:a16="http://schemas.microsoft.com/office/drawing/2014/main" id="{7B4DE2F7-80F5-4105-9164-67DB83A76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990" y="1840199"/>
            <a:ext cx="4311294" cy="277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3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DBB669-B973-46C1-9EBB-E7DC47EC09DA}"/>
              </a:ext>
            </a:extLst>
          </p:cNvPr>
          <p:cNvSpPr txBox="1">
            <a:spLocks/>
          </p:cNvSpPr>
          <p:nvPr/>
        </p:nvSpPr>
        <p:spPr>
          <a:xfrm>
            <a:off x="279918" y="149063"/>
            <a:ext cx="10058400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Alternatywne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en-GB" dirty="0"/>
              <a:t> </a:t>
            </a:r>
            <a:r>
              <a:rPr lang="en-GB" dirty="0" err="1"/>
              <a:t>kluczowania</a:t>
            </a:r>
            <a:r>
              <a:rPr lang="en-GB" dirty="0"/>
              <a:t> </a:t>
            </a:r>
            <a:r>
              <a:rPr lang="en-GB" dirty="0" err="1"/>
              <a:t>fazowego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A9D93D-0A02-485C-9FA2-A58C06C7DF9D}"/>
              </a:ext>
            </a:extLst>
          </p:cNvPr>
          <p:cNvSpPr txBox="1">
            <a:spLocks/>
          </p:cNvSpPr>
          <p:nvPr/>
        </p:nvSpPr>
        <p:spPr>
          <a:xfrm>
            <a:off x="279918" y="1134120"/>
            <a:ext cx="3751263" cy="512656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PSK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Phase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Shift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Keying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BPSK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Binary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Phase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Shift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Keying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(użycie dwóch wartości przesuniętych względem siebie o 180°)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QPSK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Quadrature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Phase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Shift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Keying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(cztery wartości z przesunięciem 90°)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O-QPSK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Offset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Quadrature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Phase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Shift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Keying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indentyczna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względem QPSK, lecz wejściowy ciąg bitów jest przesunięty o okres</a:t>
            </a:r>
            <a:r>
              <a:rPr lang="pl-PL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T/2[s] 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względem bitów w kanale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synfazowym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8 PSK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- 8 Point Phase Shift Keying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16 PSK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- 16 Point Phase Shift Keying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pl-P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46" name="Picture 6" descr="Modulacja PSK i jej rodzaje - Delta">
            <a:extLst>
              <a:ext uri="{FF2B5EF4-FFF2-40B4-BE49-F238E27FC236}">
                <a16:creationId xmlns:a16="http://schemas.microsoft.com/office/drawing/2014/main" id="{0B0BB6E2-8917-4438-A6E1-9BCCD90B0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832" y="1371348"/>
            <a:ext cx="4954969" cy="44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right Days - Dark Orange Arrow Sticker graphic by Violet Irisovna | Pixel  Scrapper Digital Scrapbooking">
            <a:hlinkClick r:id="rId3" action="ppaction://hlinksldjump"/>
            <a:extLst>
              <a:ext uri="{FF2B5EF4-FFF2-40B4-BE49-F238E27FC236}">
                <a16:creationId xmlns:a16="http://schemas.microsoft.com/office/drawing/2014/main" id="{9316ECAA-EB83-4ABC-B1F2-2375E9D4D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823" y="54283"/>
            <a:ext cx="844080" cy="8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50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0D1495-6E2D-41C1-A13C-1BB5D36C66E1}"/>
              </a:ext>
            </a:extLst>
          </p:cNvPr>
          <p:cNvSpPr txBox="1">
            <a:spLocks/>
          </p:cNvSpPr>
          <p:nvPr/>
        </p:nvSpPr>
        <p:spPr>
          <a:xfrm>
            <a:off x="279918" y="149063"/>
            <a:ext cx="10058400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Diagram </a:t>
            </a:r>
            <a:r>
              <a:rPr lang="en-GB" dirty="0" err="1"/>
              <a:t>Konstelacji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B2A953-95AB-4428-AB3C-FFB0D4FAA57C}"/>
              </a:ext>
            </a:extLst>
          </p:cNvPr>
          <p:cNvSpPr txBox="1">
            <a:spLocks/>
          </p:cNvSpPr>
          <p:nvPr/>
        </p:nvSpPr>
        <p:spPr>
          <a:xfrm>
            <a:off x="279918" y="1637459"/>
            <a:ext cx="3751263" cy="32617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Podczas implementacji modulacji PSK przyda nam się </a:t>
            </a: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Diagram Konstelacji. 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Jest on reprezentacją zmodulowanego sygnału i przedstawia go jako wykres na płaszczyźnie zespolonej. Wymiary diagramu mogą być wykorzystane do rozpoznawania typów interferencji/zakłóceń sygnału.</a:t>
            </a:r>
          </a:p>
        </p:txBody>
      </p:sp>
      <p:pic>
        <p:nvPicPr>
          <p:cNvPr id="12292" name="Picture 4" descr="SDR] Jakie jest Twoje IQ? Czyli o sygnałach i modulacjach kwadraturowych">
            <a:extLst>
              <a:ext uri="{FF2B5EF4-FFF2-40B4-BE49-F238E27FC236}">
                <a16:creationId xmlns:a16="http://schemas.microsoft.com/office/drawing/2014/main" id="{025C3564-6EFC-4D25-A905-A12D3FCA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53" y="1055180"/>
            <a:ext cx="4215493" cy="44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right Days - Dark Orange Arrow Sticker graphic by Violet Irisovna | Pixel  Scrapper Digital Scrapbooking">
            <a:hlinkClick r:id="rId3" action="ppaction://hlinksldjump"/>
            <a:extLst>
              <a:ext uri="{FF2B5EF4-FFF2-40B4-BE49-F238E27FC236}">
                <a16:creationId xmlns:a16="http://schemas.microsoft.com/office/drawing/2014/main" id="{ED428D39-CE74-45C5-BED9-91E0256F4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823" y="54283"/>
            <a:ext cx="844080" cy="8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63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F60628-820A-4FDA-8FDB-FB2FE06EBE82}"/>
              </a:ext>
            </a:extLst>
          </p:cNvPr>
          <p:cNvSpPr txBox="1">
            <a:spLocks/>
          </p:cNvSpPr>
          <p:nvPr/>
        </p:nvSpPr>
        <p:spPr>
          <a:xfrm>
            <a:off x="297809" y="259163"/>
            <a:ext cx="3846352" cy="46903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Jeśli sygnał jest reprezentowany przez liczbę zespoloną, może być zaznaczony na płaszczyźnie zespolonej. Oś rzeczywista jest często nazywana osią </a:t>
            </a:r>
            <a:r>
              <a:rPr lang="pl-PL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in-</a:t>
            </a:r>
            <a:r>
              <a:rPr lang="pl-PL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phase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(w fazie), zaś oś urojona </a:t>
            </a:r>
            <a:r>
              <a:rPr lang="pl-P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osią kwadraturową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Punkty odpowiadające wszystkim sygnałom danej modulacji tworzą diagram konstelacji i są nazywane punktami konstelacyjnymi.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D09186E-3DB3-49B2-A927-FAEB99550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04" y="1310887"/>
            <a:ext cx="3859588" cy="3734581"/>
          </a:xfrm>
          <a:prstGeom prst="rect">
            <a:avLst/>
          </a:prstGeom>
        </p:spPr>
      </p:pic>
      <p:sp>
        <p:nvSpPr>
          <p:cNvPr id="5" name="Podtytuł 2">
            <a:extLst>
              <a:ext uri="{FF2B5EF4-FFF2-40B4-BE49-F238E27FC236}">
                <a16:creationId xmlns:a16="http://schemas.microsoft.com/office/drawing/2014/main" id="{202FA0E2-D840-4A80-A8E9-6BD48A278B8A}"/>
              </a:ext>
            </a:extLst>
          </p:cNvPr>
          <p:cNvSpPr txBox="1">
            <a:spLocks/>
          </p:cNvSpPr>
          <p:nvPr/>
        </p:nvSpPr>
        <p:spPr>
          <a:xfrm>
            <a:off x="195535" y="6433486"/>
            <a:ext cx="4050900" cy="42451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solidFill>
                  <a:srgbClr val="FFFFFF"/>
                </a:solidFill>
              </a:rPr>
              <a:t>Pozdrowienia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dla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Matiego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6" name="Picture 4" descr="Bright Days - Dark Orange Arrow Sticker graphic by Violet Irisovna | Pixel  Scrapper Digital Scrapbooking">
            <a:hlinkClick r:id="rId3" action="ppaction://hlinksldjump"/>
            <a:extLst>
              <a:ext uri="{FF2B5EF4-FFF2-40B4-BE49-F238E27FC236}">
                <a16:creationId xmlns:a16="http://schemas.microsoft.com/office/drawing/2014/main" id="{1A2FB2D1-9821-4DA2-A7F9-5A6E5E6F1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823" y="54283"/>
            <a:ext cx="844080" cy="8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43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1B0B0FB4-AC00-4B54-8B94-8B18C978B81E}"/>
              </a:ext>
            </a:extLst>
          </p:cNvPr>
          <p:cNvSpPr txBox="1">
            <a:spLocks/>
          </p:cNvSpPr>
          <p:nvPr/>
        </p:nvSpPr>
        <p:spPr>
          <a:xfrm>
            <a:off x="297809" y="259163"/>
            <a:ext cx="3846352" cy="46903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 odebraniu sygnału, demodulator sprawdza otrzymany symbol i przyporządkowuje go do </a:t>
            </a:r>
            <a:r>
              <a:rPr lang="pl-PL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punktu konstelacyjnego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który jest mu najbliższy względem odległości euklidesowej. Tutaj można zauważyć wpływ zakłóceń – mogą one spowodować przyporządkowanie symbolu do nieodpowiedniego punktu.</a:t>
            </a:r>
          </a:p>
        </p:txBody>
      </p:sp>
      <p:pic>
        <p:nvPicPr>
          <p:cNvPr id="13314" name="Picture 2" descr="Miernik sygnału satelitarnego DVB-S/S2 Satlook Micro HD">
            <a:extLst>
              <a:ext uri="{FF2B5EF4-FFF2-40B4-BE49-F238E27FC236}">
                <a16:creationId xmlns:a16="http://schemas.microsoft.com/office/drawing/2014/main" id="{E12BDD99-6FFD-4C0E-A53A-C18E706B3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873" y="1160239"/>
            <a:ext cx="6394392" cy="426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dtytuł 2">
            <a:extLst>
              <a:ext uri="{FF2B5EF4-FFF2-40B4-BE49-F238E27FC236}">
                <a16:creationId xmlns:a16="http://schemas.microsoft.com/office/drawing/2014/main" id="{AC7DF4D2-0EF0-49CF-93BB-02FA51606C94}"/>
              </a:ext>
            </a:extLst>
          </p:cNvPr>
          <p:cNvSpPr txBox="1">
            <a:spLocks/>
          </p:cNvSpPr>
          <p:nvPr/>
        </p:nvSpPr>
        <p:spPr>
          <a:xfrm>
            <a:off x="195535" y="6433486"/>
            <a:ext cx="4050900" cy="42451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FFFFFF"/>
                </a:solidFill>
              </a:rPr>
              <a:t>Bartosz </a:t>
            </a:r>
            <a:r>
              <a:rPr lang="en-GB" dirty="0" err="1">
                <a:solidFill>
                  <a:srgbClr val="FFFFFF"/>
                </a:solidFill>
              </a:rPr>
              <a:t>proszę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nie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bij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mnie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5" name="Picture 4" descr="Bright Days - Dark Orange Arrow Sticker graphic by Violet Irisovna | Pixel  Scrapper Digital Scrapbooking">
            <a:hlinkClick r:id="rId3" action="ppaction://hlinksldjump"/>
            <a:extLst>
              <a:ext uri="{FF2B5EF4-FFF2-40B4-BE49-F238E27FC236}">
                <a16:creationId xmlns:a16="http://schemas.microsoft.com/office/drawing/2014/main" id="{A42DFA02-D339-4830-AB10-97C50E5C0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823" y="54283"/>
            <a:ext cx="844080" cy="8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66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E31AA5F4-F031-4784-9BB4-09520AD53DDC}"/>
              </a:ext>
            </a:extLst>
          </p:cNvPr>
          <p:cNvSpPr txBox="1">
            <a:spLocks/>
          </p:cNvSpPr>
          <p:nvPr/>
        </p:nvSpPr>
        <p:spPr>
          <a:xfrm>
            <a:off x="297809" y="259163"/>
            <a:ext cx="3846352" cy="46903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potrzeby analizy jakości sygnałów niektóre rodzaje zakłóceń można przedstawić na diagramie konstelacji: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Szum biały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jest obrazowany jako rozmycie punktów konstelacji,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Kompresja amplitudy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jest obrazowana przez zbliżenie narożnych punktów do środka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Szum fazowy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jest obrazowany jako rozciągnięcie punktów po łuku.</a:t>
            </a:r>
          </a:p>
        </p:txBody>
      </p:sp>
      <p:pic>
        <p:nvPicPr>
          <p:cNvPr id="14338" name="Picture 2" descr="Modulation">
            <a:extLst>
              <a:ext uri="{FF2B5EF4-FFF2-40B4-BE49-F238E27FC236}">
                <a16:creationId xmlns:a16="http://schemas.microsoft.com/office/drawing/2014/main" id="{89701107-0BD9-435B-9BC3-144BCADA0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789" y="722665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right Days - Dark Orange Arrow Sticker graphic by Violet Irisovna | Pixel  Scrapper Digital Scrapbooking">
            <a:hlinkClick r:id="rId3" action="ppaction://hlinksldjump"/>
            <a:extLst>
              <a:ext uri="{FF2B5EF4-FFF2-40B4-BE49-F238E27FC236}">
                <a16:creationId xmlns:a16="http://schemas.microsoft.com/office/drawing/2014/main" id="{2345DC58-B5D1-49C9-BE4C-5E64B940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823" y="54283"/>
            <a:ext cx="844080" cy="8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9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E921E4-9918-4944-97C0-BD9368BA0B32}"/>
              </a:ext>
            </a:extLst>
          </p:cNvPr>
          <p:cNvSpPr txBox="1">
            <a:spLocks/>
          </p:cNvSpPr>
          <p:nvPr/>
        </p:nvSpPr>
        <p:spPr>
          <a:xfrm>
            <a:off x="279918" y="149063"/>
            <a:ext cx="10058400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Nasza</a:t>
            </a:r>
            <a:r>
              <a:rPr lang="en-GB" dirty="0"/>
              <a:t> </a:t>
            </a:r>
            <a:r>
              <a:rPr lang="en-GB" dirty="0" err="1"/>
              <a:t>implementacja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4791B6-0644-44B4-9072-C24B5CBD6797}"/>
              </a:ext>
            </a:extLst>
          </p:cNvPr>
          <p:cNvSpPr txBox="1">
            <a:spLocks/>
          </p:cNvSpPr>
          <p:nvPr/>
        </p:nvSpPr>
        <p:spPr>
          <a:xfrm>
            <a:off x="279918" y="1134120"/>
            <a:ext cx="3751263" cy="512656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 przypadku naszego projektu naszym głównym zadaniem było zaimplementowanie oraz użycie modulacji </a:t>
            </a:r>
            <a:r>
              <a:rPr lang="pl-PL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BPSK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oraz </a:t>
            </a:r>
            <a:r>
              <a:rPr lang="pl-PL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QPSK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 procesie przesyłania grafiki, która została uprzednio przekonwertowana na ciąg binarny.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Użycie grafiki jako przekazywanej informacji było całkiem intuicyjnym pomysłem, ponieważ łatwo będzie na niej zauważyć ewentualne zmiany naniesione podczas modulacji oraz demodulacji pierwotnych danych (istnienie szumu wygeneruje zakłamania w postaci zmiany pierwotnych kolorów niektórych pikseli).</a:t>
            </a:r>
          </a:p>
        </p:txBody>
      </p:sp>
      <p:pic>
        <p:nvPicPr>
          <p:cNvPr id="15362" name="Picture 2" descr="logo PWr kolor pion bez tla | Stowarzyszenie Pomocy Iskierka">
            <a:extLst>
              <a:ext uri="{FF2B5EF4-FFF2-40B4-BE49-F238E27FC236}">
                <a16:creationId xmlns:a16="http://schemas.microsoft.com/office/drawing/2014/main" id="{5EB28C83-C204-46B9-B1C2-4ED140E79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758" y="633457"/>
            <a:ext cx="36004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right Days - Dark Orange Arrow Sticker graphic by Violet Irisovna | Pixel  Scrapper Digital Scrapbooking">
            <a:hlinkClick r:id="rId3" action="ppaction://hlinksldjump"/>
            <a:extLst>
              <a:ext uri="{FF2B5EF4-FFF2-40B4-BE49-F238E27FC236}">
                <a16:creationId xmlns:a16="http://schemas.microsoft.com/office/drawing/2014/main" id="{0D1D018C-1764-47A5-B68F-3EF9031E1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823" y="54283"/>
            <a:ext cx="844080" cy="8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024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Bright Days - Dark Orange Arrow Sticker graphic by Violet Irisovna | Pixel  Scrapper Digital Scrapbooking">
            <a:extLst>
              <a:ext uri="{FF2B5EF4-FFF2-40B4-BE49-F238E27FC236}">
                <a16:creationId xmlns:a16="http://schemas.microsoft.com/office/drawing/2014/main" id="{F73C6681-1294-4092-84D7-3139FBAF3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823" y="54283"/>
            <a:ext cx="844080" cy="8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2B9D911C-823E-432F-83B2-329076CC1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893" y="1919025"/>
            <a:ext cx="9002214" cy="301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93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Bright Days - Dark Orange Arrow Sticker graphic by Violet Irisovna | Pixel  Scrapper Digital Scrapbooking">
            <a:extLst>
              <a:ext uri="{FF2B5EF4-FFF2-40B4-BE49-F238E27FC236}">
                <a16:creationId xmlns:a16="http://schemas.microsoft.com/office/drawing/2014/main" id="{2487BDE9-1C15-4099-A000-EDB887D14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823" y="54283"/>
            <a:ext cx="844080" cy="8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E21E9D2D-4960-43E4-9119-52C0DBD86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20" y="1729759"/>
            <a:ext cx="9871160" cy="339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76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E3738DCA-49EF-4A77-8531-1325153A1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70" y="1764797"/>
            <a:ext cx="9704660" cy="332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821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B21C5BA2-C201-4F35-9223-765421DD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65" y="1755467"/>
            <a:ext cx="9759070" cy="334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91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258E3E-1646-49D1-8572-9D45268AB7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9918" y="149063"/>
            <a:ext cx="10058400" cy="749300"/>
          </a:xfrm>
        </p:spPr>
        <p:txBody>
          <a:bodyPr/>
          <a:lstStyle/>
          <a:p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słów</a:t>
            </a:r>
            <a:r>
              <a:rPr lang="en-GB" dirty="0"/>
              <a:t> </a:t>
            </a:r>
            <a:r>
              <a:rPr lang="en-GB" dirty="0" err="1"/>
              <a:t>wstępu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858562-547B-48A7-8C53-B38E1573A0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555588"/>
            <a:ext cx="3751263" cy="40243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PSK (ang. </a:t>
            </a:r>
            <a:r>
              <a:rPr lang="pl-PL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Phase-Shift</a:t>
            </a:r>
            <a:r>
              <a:rPr lang="pl-PL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Keying</a:t>
            </a:r>
            <a:r>
              <a:rPr lang="pl-PL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inaczej kluczowanie fazy, czyli rodzaj modulacji cyfrowej, w której reprezentacja danych odbywa się poprzez dyskretne zmiany fazy fali nośnej.</a:t>
            </a:r>
          </a:p>
          <a:p>
            <a:endParaRPr lang="pl-PL" dirty="0"/>
          </a:p>
        </p:txBody>
      </p:sp>
      <p:pic>
        <p:nvPicPr>
          <p:cNvPr id="2050" name="Picture 2" descr="2.13: Phase Shift Keying Modulation - Engineering LibreTexts">
            <a:extLst>
              <a:ext uri="{FF2B5EF4-FFF2-40B4-BE49-F238E27FC236}">
                <a16:creationId xmlns:a16="http://schemas.microsoft.com/office/drawing/2014/main" id="{837AD198-50D3-4B75-AC4A-0D8C91805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47193"/>
            <a:ext cx="4829953" cy="310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ight Days - Dark Orange Arrow Sticker graphic by Violet Irisovna | Pixel  Scrapper Digital Scrapbooking">
            <a:hlinkClick r:id="rId3" action="ppaction://hlinksldjump"/>
            <a:extLst>
              <a:ext uri="{FF2B5EF4-FFF2-40B4-BE49-F238E27FC236}">
                <a16:creationId xmlns:a16="http://schemas.microsoft.com/office/drawing/2014/main" id="{B7B63432-1E68-40CF-B330-155A8139E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823" y="54283"/>
            <a:ext cx="844080" cy="8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625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7FD1A7-F94C-4C04-B434-B09FC4B2E843}"/>
              </a:ext>
            </a:extLst>
          </p:cNvPr>
          <p:cNvSpPr txBox="1">
            <a:spLocks/>
          </p:cNvSpPr>
          <p:nvPr/>
        </p:nvSpPr>
        <p:spPr>
          <a:xfrm>
            <a:off x="279918" y="149063"/>
            <a:ext cx="10058400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BPSK (Noise 0)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643A2C2-1CEB-4D7D-BF08-82C1F0FD2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93" y="825742"/>
            <a:ext cx="10508814" cy="52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85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6441927-91B8-46C0-BA83-9A4794407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160"/>
            <a:ext cx="12192000" cy="60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56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63DE02-C889-4DB5-91D0-5C3451124F91}"/>
              </a:ext>
            </a:extLst>
          </p:cNvPr>
          <p:cNvSpPr txBox="1">
            <a:spLocks/>
          </p:cNvSpPr>
          <p:nvPr/>
        </p:nvSpPr>
        <p:spPr>
          <a:xfrm>
            <a:off x="279918" y="149063"/>
            <a:ext cx="10058400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QPSK (Noise 0)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C6BE1EB-D754-4BD1-8F40-D53DF5B96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86" y="803493"/>
            <a:ext cx="10598627" cy="52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1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F2B50CF-4266-451E-B0B6-014BA9F61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08"/>
            <a:ext cx="12192000" cy="60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06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442209-9747-423A-B8A9-F5DDCAD3D712}"/>
              </a:ext>
            </a:extLst>
          </p:cNvPr>
          <p:cNvSpPr txBox="1">
            <a:spLocks/>
          </p:cNvSpPr>
          <p:nvPr/>
        </p:nvSpPr>
        <p:spPr>
          <a:xfrm>
            <a:off x="279918" y="149063"/>
            <a:ext cx="10058400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BPSK (Noise 8)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E628058-1F78-46E5-9C4A-21903003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9" y="898363"/>
            <a:ext cx="10857722" cy="537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31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34DB72A-DFAF-4776-B6E9-8EF7293CD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99"/>
            <a:ext cx="12192000" cy="60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35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EAE66B-16CC-488E-B4B4-938178AC965C}"/>
              </a:ext>
            </a:extLst>
          </p:cNvPr>
          <p:cNvSpPr txBox="1">
            <a:spLocks/>
          </p:cNvSpPr>
          <p:nvPr/>
        </p:nvSpPr>
        <p:spPr>
          <a:xfrm>
            <a:off x="279918" y="149063"/>
            <a:ext cx="10058400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QPSK (Noise 8)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820C7AA-ECD2-4F8B-9897-2A43E832E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5" y="826372"/>
            <a:ext cx="10506269" cy="520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68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ECF8A74-A9FA-435C-9499-661CDF0C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40"/>
            <a:ext cx="12192000" cy="60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14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908CCF-3401-450C-989E-4CE005539DD4}"/>
              </a:ext>
            </a:extLst>
          </p:cNvPr>
          <p:cNvSpPr txBox="1">
            <a:spLocks/>
          </p:cNvSpPr>
          <p:nvPr/>
        </p:nvSpPr>
        <p:spPr>
          <a:xfrm>
            <a:off x="279918" y="149063"/>
            <a:ext cx="10058400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Modulacja</a:t>
            </a:r>
            <a:r>
              <a:rPr lang="en-GB" dirty="0"/>
              <a:t> </a:t>
            </a:r>
            <a:r>
              <a:rPr lang="en-GB" dirty="0" err="1"/>
              <a:t>Obrazu</a:t>
            </a:r>
            <a:r>
              <a:rPr lang="en-GB" dirty="0"/>
              <a:t> – BPSK </a:t>
            </a:r>
            <a:r>
              <a:rPr lang="en-GB" dirty="0" err="1"/>
              <a:t>i</a:t>
            </a:r>
            <a:r>
              <a:rPr lang="en-GB" dirty="0"/>
              <a:t> QPSK (Noise 0)</a:t>
            </a:r>
            <a:endParaRPr lang="pl-PL" dirty="0"/>
          </a:p>
        </p:txBody>
      </p:sp>
      <p:pic>
        <p:nvPicPr>
          <p:cNvPr id="4" name="Obraz 3" descr="Obraz zawierający tekst, clipart&#10;&#10;Opis wygenerowany automatycznie">
            <a:extLst>
              <a:ext uri="{FF2B5EF4-FFF2-40B4-BE49-F238E27FC236}">
                <a16:creationId xmlns:a16="http://schemas.microsoft.com/office/drawing/2014/main" id="{DC9F8856-43EF-40FF-8615-0F4EC5355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32" y="1445285"/>
            <a:ext cx="3966827" cy="3966827"/>
          </a:xfrm>
          <a:prstGeom prst="rect">
            <a:avLst/>
          </a:prstGeom>
        </p:spPr>
      </p:pic>
      <p:pic>
        <p:nvPicPr>
          <p:cNvPr id="6" name="Obraz 5" descr="Obraz zawierający tekst, clipart&#10;&#10;Opis wygenerowany automatycznie">
            <a:extLst>
              <a:ext uri="{FF2B5EF4-FFF2-40B4-BE49-F238E27FC236}">
                <a16:creationId xmlns:a16="http://schemas.microsoft.com/office/drawing/2014/main" id="{FFC25EFB-6382-4935-B608-98C2A582E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816" y="1445284"/>
            <a:ext cx="4191363" cy="4191363"/>
          </a:xfrm>
          <a:prstGeom prst="rect">
            <a:avLst/>
          </a:prstGeom>
        </p:spPr>
      </p:pic>
      <p:sp>
        <p:nvSpPr>
          <p:cNvPr id="9" name="Tytuł 1">
            <a:extLst>
              <a:ext uri="{FF2B5EF4-FFF2-40B4-BE49-F238E27FC236}">
                <a16:creationId xmlns:a16="http://schemas.microsoft.com/office/drawing/2014/main" id="{3CCDCFC0-ADC3-4CF4-92FD-2373546E71FF}"/>
              </a:ext>
            </a:extLst>
          </p:cNvPr>
          <p:cNvSpPr txBox="1">
            <a:spLocks/>
          </p:cNvSpPr>
          <p:nvPr/>
        </p:nvSpPr>
        <p:spPr>
          <a:xfrm>
            <a:off x="1923901" y="5412112"/>
            <a:ext cx="1849488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/>
              <a:t>Przed</a:t>
            </a:r>
            <a:endParaRPr lang="pl-PL" sz="3600" dirty="0"/>
          </a:p>
        </p:txBody>
      </p:sp>
      <p:sp>
        <p:nvSpPr>
          <p:cNvPr id="10" name="Tytuł 1">
            <a:extLst>
              <a:ext uri="{FF2B5EF4-FFF2-40B4-BE49-F238E27FC236}">
                <a16:creationId xmlns:a16="http://schemas.microsoft.com/office/drawing/2014/main" id="{AC5C24BD-D5CD-4B4B-9453-F5E1B5DA2306}"/>
              </a:ext>
            </a:extLst>
          </p:cNvPr>
          <p:cNvSpPr txBox="1">
            <a:spLocks/>
          </p:cNvSpPr>
          <p:nvPr/>
        </p:nvSpPr>
        <p:spPr>
          <a:xfrm>
            <a:off x="8488830" y="5530956"/>
            <a:ext cx="1849488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Po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278358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1E02BF6-EE5E-4724-BAA8-DCC1F6555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223"/>
            <a:ext cx="12192000" cy="60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0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E2AB7A-5FD1-46BD-9203-328098F3135A}"/>
              </a:ext>
            </a:extLst>
          </p:cNvPr>
          <p:cNvSpPr txBox="1">
            <a:spLocks/>
          </p:cNvSpPr>
          <p:nvPr/>
        </p:nvSpPr>
        <p:spPr>
          <a:xfrm>
            <a:off x="279918" y="149063"/>
            <a:ext cx="10058400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Podstawowe</a:t>
            </a:r>
            <a:r>
              <a:rPr lang="en-GB" dirty="0"/>
              <a:t> </a:t>
            </a:r>
            <a:r>
              <a:rPr lang="en-GB" dirty="0" err="1"/>
              <a:t>definicje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962CE9-CC0A-4C9B-9329-D20FF81240D6}"/>
              </a:ext>
            </a:extLst>
          </p:cNvPr>
          <p:cNvSpPr txBox="1">
            <a:spLocks/>
          </p:cNvSpPr>
          <p:nvPr/>
        </p:nvSpPr>
        <p:spPr>
          <a:xfrm>
            <a:off x="415255" y="1416844"/>
            <a:ext cx="3751263" cy="402431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</a:t>
            </a:r>
            <a:r>
              <a:rPr lang="pl-PL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odulacja</a:t>
            </a: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samorzutna lub celowa zmiana parametrów sygnału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l-P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</a:t>
            </a:r>
            <a:r>
              <a:rPr lang="pl-PL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</a:t>
            </a: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nośna 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fala elektromagnetyczna o stałej częstotliwości, wytwarzana przez nadajnik fal elektromagnetycznych. Podlega ona modulacji w celu przesłania sygnału informacyjnego, natomiast sama nie zawiera informacji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l-P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l-PL" dirty="0"/>
          </a:p>
        </p:txBody>
      </p:sp>
      <p:pic>
        <p:nvPicPr>
          <p:cNvPr id="3074" name="Picture 2" descr="Phase Shift Keying (PSK) | SpringerLink">
            <a:extLst>
              <a:ext uri="{FF2B5EF4-FFF2-40B4-BE49-F238E27FC236}">
                <a16:creationId xmlns:a16="http://schemas.microsoft.com/office/drawing/2014/main" id="{6BD7015A-0A9B-421F-B0BB-85CEEC876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652" y="1287687"/>
            <a:ext cx="51625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right Days - Dark Orange Arrow Sticker graphic by Violet Irisovna | Pixel  Scrapper Digital Scrapbooking">
            <a:hlinkClick r:id="rId3" action="ppaction://hlinksldjump"/>
            <a:extLst>
              <a:ext uri="{FF2B5EF4-FFF2-40B4-BE49-F238E27FC236}">
                <a16:creationId xmlns:a16="http://schemas.microsoft.com/office/drawing/2014/main" id="{D2E5FC5C-26F6-4302-8A70-6B94472B9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823" y="54283"/>
            <a:ext cx="844080" cy="8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172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C39380A-51B6-427D-9F69-845A9FC5A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278"/>
            <a:ext cx="12192000" cy="60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10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754F8-F8D1-4207-A4F9-C0630B23D7B3}"/>
              </a:ext>
            </a:extLst>
          </p:cNvPr>
          <p:cNvSpPr txBox="1">
            <a:spLocks/>
          </p:cNvSpPr>
          <p:nvPr/>
        </p:nvSpPr>
        <p:spPr>
          <a:xfrm>
            <a:off x="279918" y="149063"/>
            <a:ext cx="10058400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Modulacja</a:t>
            </a:r>
            <a:r>
              <a:rPr lang="en-GB" dirty="0"/>
              <a:t> </a:t>
            </a:r>
            <a:r>
              <a:rPr lang="en-GB" dirty="0" err="1"/>
              <a:t>Obrazu</a:t>
            </a:r>
            <a:r>
              <a:rPr lang="en-GB" dirty="0"/>
              <a:t> – BPSK (Noise 2)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A58078B-AE16-491F-AB28-3E3AA6CED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75" y="1340939"/>
            <a:ext cx="4168501" cy="4176122"/>
          </a:xfrm>
          <a:prstGeom prst="rect">
            <a:avLst/>
          </a:prstGeom>
        </p:spPr>
      </p:pic>
      <p:pic>
        <p:nvPicPr>
          <p:cNvPr id="6" name="Obraz 5" descr="Obraz zawierający tekst, clipart&#10;&#10;Opis wygenerowany automatycznie">
            <a:extLst>
              <a:ext uri="{FF2B5EF4-FFF2-40B4-BE49-F238E27FC236}">
                <a16:creationId xmlns:a16="http://schemas.microsoft.com/office/drawing/2014/main" id="{B8B30FF4-783D-45FF-9F5F-CA23DE916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5" y="1340939"/>
            <a:ext cx="4191363" cy="4191363"/>
          </a:xfrm>
          <a:prstGeom prst="rect">
            <a:avLst/>
          </a:prstGeom>
        </p:spPr>
      </p:pic>
      <p:sp>
        <p:nvSpPr>
          <p:cNvPr id="7" name="Tytuł 1">
            <a:extLst>
              <a:ext uri="{FF2B5EF4-FFF2-40B4-BE49-F238E27FC236}">
                <a16:creationId xmlns:a16="http://schemas.microsoft.com/office/drawing/2014/main" id="{C2F5AE14-4CD3-4FB6-A9E9-F4956A1C3498}"/>
              </a:ext>
            </a:extLst>
          </p:cNvPr>
          <p:cNvSpPr txBox="1">
            <a:spLocks/>
          </p:cNvSpPr>
          <p:nvPr/>
        </p:nvSpPr>
        <p:spPr>
          <a:xfrm>
            <a:off x="2288692" y="5420501"/>
            <a:ext cx="1849488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/>
              <a:t>Przed</a:t>
            </a:r>
            <a:endParaRPr lang="pl-PL" sz="3600" dirty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FCF49787-AD9A-4F6E-832E-E9B32C9C7AB0}"/>
              </a:ext>
            </a:extLst>
          </p:cNvPr>
          <p:cNvSpPr txBox="1">
            <a:spLocks/>
          </p:cNvSpPr>
          <p:nvPr/>
        </p:nvSpPr>
        <p:spPr>
          <a:xfrm>
            <a:off x="8832778" y="5517061"/>
            <a:ext cx="1849488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Po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2830458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B076184-F34F-498D-91F9-4B2733D12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223"/>
            <a:ext cx="12192000" cy="60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592031-C90C-4526-9AE5-BBB35E30265B}"/>
              </a:ext>
            </a:extLst>
          </p:cNvPr>
          <p:cNvSpPr txBox="1">
            <a:spLocks/>
          </p:cNvSpPr>
          <p:nvPr/>
        </p:nvSpPr>
        <p:spPr>
          <a:xfrm>
            <a:off x="279918" y="149063"/>
            <a:ext cx="10058400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Modulacja</a:t>
            </a:r>
            <a:r>
              <a:rPr lang="en-GB" dirty="0"/>
              <a:t> </a:t>
            </a:r>
            <a:r>
              <a:rPr lang="en-GB" dirty="0" err="1"/>
              <a:t>Obrazu</a:t>
            </a:r>
            <a:r>
              <a:rPr lang="en-GB" dirty="0"/>
              <a:t> – QPSK (Noise 2)</a:t>
            </a:r>
            <a:endParaRPr lang="pl-PL" dirty="0"/>
          </a:p>
        </p:txBody>
      </p:sp>
      <p:pic>
        <p:nvPicPr>
          <p:cNvPr id="4" name="Obraz 3" descr="Obraz zawierający tekst, clipart&#10;&#10;Opis wygenerowany automatycznie">
            <a:extLst>
              <a:ext uri="{FF2B5EF4-FFF2-40B4-BE49-F238E27FC236}">
                <a16:creationId xmlns:a16="http://schemas.microsoft.com/office/drawing/2014/main" id="{883A59FC-F4D1-4592-9336-109940351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2" y="1408819"/>
            <a:ext cx="4191363" cy="4191363"/>
          </a:xfrm>
          <a:prstGeom prst="rect">
            <a:avLst/>
          </a:prstGeom>
        </p:spPr>
      </p:pic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652F63D8-BAE3-4179-AE91-01C4D828D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10" y="1340939"/>
            <a:ext cx="4176122" cy="4176122"/>
          </a:xfrm>
          <a:prstGeom prst="rect">
            <a:avLst/>
          </a:prstGeom>
        </p:spPr>
      </p:pic>
      <p:sp>
        <p:nvSpPr>
          <p:cNvPr id="7" name="Tytuł 1">
            <a:extLst>
              <a:ext uri="{FF2B5EF4-FFF2-40B4-BE49-F238E27FC236}">
                <a16:creationId xmlns:a16="http://schemas.microsoft.com/office/drawing/2014/main" id="{729CC46A-C790-4A47-B148-3A5135D77595}"/>
              </a:ext>
            </a:extLst>
          </p:cNvPr>
          <p:cNvSpPr txBox="1">
            <a:spLocks/>
          </p:cNvSpPr>
          <p:nvPr/>
        </p:nvSpPr>
        <p:spPr>
          <a:xfrm>
            <a:off x="1807269" y="5546954"/>
            <a:ext cx="1849488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/>
              <a:t>Przed</a:t>
            </a:r>
            <a:endParaRPr lang="pl-PL" sz="3600" dirty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18121792-59A7-493B-A704-C77040EEAC29}"/>
              </a:ext>
            </a:extLst>
          </p:cNvPr>
          <p:cNvSpPr txBox="1">
            <a:spLocks/>
          </p:cNvSpPr>
          <p:nvPr/>
        </p:nvSpPr>
        <p:spPr>
          <a:xfrm>
            <a:off x="8832778" y="5517061"/>
            <a:ext cx="1849488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Po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918352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B3D912F-6D0C-4319-8943-BDB509B40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278"/>
            <a:ext cx="12192000" cy="60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9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663609-5044-4D88-BBC7-A8BCCC89A008}"/>
              </a:ext>
            </a:extLst>
          </p:cNvPr>
          <p:cNvSpPr txBox="1">
            <a:spLocks/>
          </p:cNvSpPr>
          <p:nvPr/>
        </p:nvSpPr>
        <p:spPr>
          <a:xfrm>
            <a:off x="279918" y="149063"/>
            <a:ext cx="10058400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Zastosowania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130256-1C87-4639-B51E-9C60BA4AF739}"/>
              </a:ext>
            </a:extLst>
          </p:cNvPr>
          <p:cNvSpPr txBox="1">
            <a:spLocks/>
          </p:cNvSpPr>
          <p:nvPr/>
        </p:nvSpPr>
        <p:spPr>
          <a:xfrm>
            <a:off x="574646" y="1794349"/>
            <a:ext cx="3751263" cy="40243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PSK jest powszechnie używane w technologiach opierających się na komunikacji za pośrednictwem: </a:t>
            </a:r>
            <a:r>
              <a:rPr lang="pl-PL" sz="24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wireless</a:t>
            </a:r>
            <a:r>
              <a:rPr lang="pl-PL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LAN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pl-PL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RFID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oraz </a:t>
            </a:r>
            <a:r>
              <a:rPr lang="pl-PL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Bluetooth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pl-PL" dirty="0"/>
          </a:p>
        </p:txBody>
      </p:sp>
      <p:pic>
        <p:nvPicPr>
          <p:cNvPr id="4098" name="Picture 2" descr="How to add support for wireless networking WPA2-PSK [AES] on Windows -  Super User">
            <a:extLst>
              <a:ext uri="{FF2B5EF4-FFF2-40B4-BE49-F238E27FC236}">
                <a16:creationId xmlns:a16="http://schemas.microsoft.com/office/drawing/2014/main" id="{C461BD76-FD6A-468C-9FBD-D7E64759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09" y="898363"/>
            <a:ext cx="35052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right Days - Dark Orange Arrow Sticker graphic by Violet Irisovna | Pixel  Scrapper Digital Scrapbooking">
            <a:hlinkClick r:id="rId3" action="ppaction://hlinksldjump"/>
            <a:extLst>
              <a:ext uri="{FF2B5EF4-FFF2-40B4-BE49-F238E27FC236}">
                <a16:creationId xmlns:a16="http://schemas.microsoft.com/office/drawing/2014/main" id="{24FCEE57-D8FD-4811-ACC5-621113707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823" y="54283"/>
            <a:ext cx="844080" cy="8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6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38B7C-A64D-460F-8F8A-53343764A574}"/>
              </a:ext>
            </a:extLst>
          </p:cNvPr>
          <p:cNvSpPr txBox="1">
            <a:spLocks/>
          </p:cNvSpPr>
          <p:nvPr/>
        </p:nvSpPr>
        <p:spPr>
          <a:xfrm>
            <a:off x="279918" y="149063"/>
            <a:ext cx="10058400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Trzy</a:t>
            </a:r>
            <a:r>
              <a:rPr lang="en-GB" dirty="0"/>
              <a:t> </a:t>
            </a:r>
            <a:r>
              <a:rPr lang="en-GB" dirty="0" err="1"/>
              <a:t>główne</a:t>
            </a:r>
            <a:r>
              <a:rPr lang="en-GB" dirty="0"/>
              <a:t> </a:t>
            </a:r>
            <a:r>
              <a:rPr lang="en-GB" dirty="0" err="1"/>
              <a:t>klasy</a:t>
            </a:r>
            <a:r>
              <a:rPr lang="en-GB" dirty="0"/>
              <a:t> </a:t>
            </a:r>
            <a:r>
              <a:rPr lang="en-GB" dirty="0" err="1"/>
              <a:t>modulacji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111F3B-9B9D-453F-AE98-E733200BF339}"/>
              </a:ext>
            </a:extLst>
          </p:cNvPr>
          <p:cNvSpPr txBox="1">
            <a:spLocks/>
          </p:cNvSpPr>
          <p:nvPr/>
        </p:nvSpPr>
        <p:spPr>
          <a:xfrm>
            <a:off x="279918" y="1134120"/>
            <a:ext cx="3751263" cy="5126569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3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</a:t>
            </a:r>
            <a:r>
              <a:rPr lang="pl-PL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luczowanie</a:t>
            </a:r>
            <a:r>
              <a:rPr lang="pl-PL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amplitudy (ASK)</a:t>
            </a:r>
            <a:r>
              <a:rPr lang="pl-P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Fala nośna, w zależności od zmiennego ciągu bitów, zwiększa lub zmniejsza swoją </a:t>
            </a:r>
            <a:r>
              <a:rPr lang="pl-PL" sz="3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amplitudę</a:t>
            </a:r>
            <a:r>
              <a:rPr lang="pl-P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 jest charakteryzowane przez logiczne </a:t>
            </a:r>
            <a:r>
              <a: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</a:t>
            </a:r>
            <a:r>
              <a:rPr lang="pl-P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 </a:t>
            </a:r>
            <a:r>
              <a:rPr lang="pl-P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oraz </a:t>
            </a:r>
            <a:r>
              <a: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</a:t>
            </a:r>
            <a:r>
              <a:rPr lang="pl-P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 </a:t>
            </a:r>
            <a:r>
              <a:rPr lang="pl-P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(odpowiednio dla braku nośnej oraz sygnału harmonicznego o określonej amplitudzie). Faza oraz częstotliwość nie podlegają zmianie</a:t>
            </a:r>
            <a:r>
              <a: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Technika ASK wykorzystywana jest najczęściej w transmisjach światłowodowych z racji jej prostoty działania, lecz jednocześnie </a:t>
            </a:r>
            <a:r>
              <a: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jest </a:t>
            </a:r>
            <a:r>
              <a:rPr lang="en-GB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podatna</a:t>
            </a:r>
            <a:r>
              <a: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silne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tłumienia i zakłócenia.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pl-P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Amplitude Shift Keying : Block Diagram, Working and Its Advantages">
            <a:extLst>
              <a:ext uri="{FF2B5EF4-FFF2-40B4-BE49-F238E27FC236}">
                <a16:creationId xmlns:a16="http://schemas.microsoft.com/office/drawing/2014/main" id="{335C2AE6-56A8-4822-A8F3-6CAE30779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531" y="1352234"/>
            <a:ext cx="4079362" cy="415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right Days - Dark Orange Arrow Sticker graphic by Violet Irisovna | Pixel  Scrapper Digital Scrapbooking">
            <a:hlinkClick r:id="rId3" action="ppaction://hlinksldjump"/>
            <a:extLst>
              <a:ext uri="{FF2B5EF4-FFF2-40B4-BE49-F238E27FC236}">
                <a16:creationId xmlns:a16="http://schemas.microsoft.com/office/drawing/2014/main" id="{75CBC0AD-DE93-40A2-94E2-75F56ECCB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823" y="54283"/>
            <a:ext cx="844080" cy="8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76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F233C2CD-FF7B-451D-8659-C5D56B502344}"/>
              </a:ext>
            </a:extLst>
          </p:cNvPr>
          <p:cNvSpPr txBox="1">
            <a:spLocks/>
          </p:cNvSpPr>
          <p:nvPr/>
        </p:nvSpPr>
        <p:spPr>
          <a:xfrm>
            <a:off x="297809" y="259163"/>
            <a:ext cx="3846352" cy="46903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</a:t>
            </a:r>
            <a:r>
              <a:rPr lang="pl-PL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luczowanie</a:t>
            </a: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częstotliwości (FSK) 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Reprezentacja danych jest charakteryzowana przez zmianę </a:t>
            </a:r>
            <a:r>
              <a:rPr lang="pl-PL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częstotliwości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fali nośnej. Przy zmianach częstotliwości niższa jest reprezentowana przez logiczne 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 wyższa przez logiczne 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’.</a:t>
            </a:r>
            <a:endParaRPr lang="pl-P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Technika FSK jest najczęściej wykorzystywana w systemach zbliżeniowych (np. otwieranie samochodów lub kontrolowanie stanu ciśnienia w oponach)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l-P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FSK matlab code | FSK modulation matlab source code">
            <a:extLst>
              <a:ext uri="{FF2B5EF4-FFF2-40B4-BE49-F238E27FC236}">
                <a16:creationId xmlns:a16="http://schemas.microsoft.com/office/drawing/2014/main" id="{EE21F080-60FC-47A9-815E-C5EF7E9E3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723" y="815654"/>
            <a:ext cx="473392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right Days - Dark Orange Arrow Sticker graphic by Violet Irisovna | Pixel  Scrapper Digital Scrapbooking">
            <a:hlinkClick r:id="rId3" action="ppaction://hlinksldjump"/>
            <a:extLst>
              <a:ext uri="{FF2B5EF4-FFF2-40B4-BE49-F238E27FC236}">
                <a16:creationId xmlns:a16="http://schemas.microsoft.com/office/drawing/2014/main" id="{8AF699DA-0340-4EED-B422-A6FC4A96C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823" y="54283"/>
            <a:ext cx="844080" cy="8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68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135EBFA3-EFCF-4AF0-AB3F-3B896BF8B056}"/>
              </a:ext>
            </a:extLst>
          </p:cNvPr>
          <p:cNvSpPr txBox="1">
            <a:spLocks/>
          </p:cNvSpPr>
          <p:nvPr/>
        </p:nvSpPr>
        <p:spPr>
          <a:xfrm>
            <a:off x="297809" y="259163"/>
            <a:ext cx="3751263" cy="50594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Kluczowanie</a:t>
            </a: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fazy</a:t>
            </a: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PSK</a:t>
            </a: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- </a:t>
            </a:r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Wykorzystywana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jest zmiana fazy sygnału. Istnieją dwie podstawowe metody modyfikowania jej w ten sposób: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l-PL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oprzez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kodowanie danych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wprost za pomocą </a:t>
            </a:r>
            <a:r>
              <a:rPr lang="pl-PL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fazy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w tym przypadku demodulator musi mieć dostęp do sygnału odniesienia.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Poprzez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kodowanie danych za pomocą zmian fazy, czyli </a:t>
            </a:r>
            <a:r>
              <a:rPr lang="pl-P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metodą różnicową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wtedy niepotrzebny jest sygnał odniesienia.</a:t>
            </a:r>
          </a:p>
        </p:txBody>
      </p:sp>
      <p:pic>
        <p:nvPicPr>
          <p:cNvPr id="7170" name="Picture 2" descr="Phase-shift keying | Article about phase-shift keying by The Free Dictionary">
            <a:extLst>
              <a:ext uri="{FF2B5EF4-FFF2-40B4-BE49-F238E27FC236}">
                <a16:creationId xmlns:a16="http://schemas.microsoft.com/office/drawing/2014/main" id="{F48DA5D6-1CF6-4394-99BD-3F16C5E03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01" y="259163"/>
            <a:ext cx="4049291" cy="525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right Days - Dark Orange Arrow Sticker graphic by Violet Irisovna | Pixel  Scrapper Digital Scrapbooking">
            <a:hlinkClick r:id="rId3" action="ppaction://hlinksldjump"/>
            <a:extLst>
              <a:ext uri="{FF2B5EF4-FFF2-40B4-BE49-F238E27FC236}">
                <a16:creationId xmlns:a16="http://schemas.microsoft.com/office/drawing/2014/main" id="{BE7388F0-BA63-4783-9607-1E8D16E68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823" y="54283"/>
            <a:ext cx="844080" cy="8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9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4FA54E-1DF6-437E-9748-107C877CF869}"/>
              </a:ext>
            </a:extLst>
          </p:cNvPr>
          <p:cNvSpPr txBox="1">
            <a:spLocks/>
          </p:cNvSpPr>
          <p:nvPr/>
        </p:nvSpPr>
        <p:spPr>
          <a:xfrm>
            <a:off x="279918" y="149063"/>
            <a:ext cx="10058400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Zalety</a:t>
            </a:r>
            <a:r>
              <a:rPr lang="en-GB" dirty="0"/>
              <a:t> </a:t>
            </a:r>
            <a:r>
              <a:rPr lang="en-GB" dirty="0" err="1"/>
              <a:t>modulacji</a:t>
            </a:r>
            <a:r>
              <a:rPr lang="en-GB" dirty="0"/>
              <a:t> PSK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D0F9D9-2B95-4845-AF7F-29B8BF542BDE}"/>
              </a:ext>
            </a:extLst>
          </p:cNvPr>
          <p:cNvSpPr txBox="1">
            <a:spLocks/>
          </p:cNvSpPr>
          <p:nvPr/>
        </p:nvSpPr>
        <p:spPr>
          <a:xfrm>
            <a:off x="279918" y="1134120"/>
            <a:ext cx="3751263" cy="512656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PSK pozwala na transmisję danych w komunikacji radiowej w znacznie wydajniejszy sposób niż przy użyciu FSK (kluczowanie fazy)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Jest znacznie mniej podatna na błędy w zestawieniu z ASK (kluczowanie amplitudy)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 pomocą techniki PSK jesteśmy w stanie uzyskać zadowalająco wysoką częstotliwość przesyłanych danych (ta metoda jest bardzo efektywna)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 porównaniu do innych wymienionych technik PSK jest metodą wydajną/oszczędną energetycznie (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power-efficient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pl-P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Tesca Differential Phase Shift Keying Modulation and Demodulation, for  Laboratory, Rs 3500 /piece | ID: 21056754088">
            <a:extLst>
              <a:ext uri="{FF2B5EF4-FFF2-40B4-BE49-F238E27FC236}">
                <a16:creationId xmlns:a16="http://schemas.microsoft.com/office/drawing/2014/main" id="{4DF95642-B055-4FA4-8FD8-C51D8CB52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49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right Days - Dark Orange Arrow Sticker graphic by Violet Irisovna | Pixel  Scrapper Digital Scrapbooking">
            <a:hlinkClick r:id="rId3" action="ppaction://hlinksldjump"/>
            <a:extLst>
              <a:ext uri="{FF2B5EF4-FFF2-40B4-BE49-F238E27FC236}">
                <a16:creationId xmlns:a16="http://schemas.microsoft.com/office/drawing/2014/main" id="{13D63D0C-54F9-42F4-9F1A-933D9B16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823" y="54283"/>
            <a:ext cx="844080" cy="8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19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16F432-A45A-48D6-8497-CD035B5D413F}"/>
              </a:ext>
            </a:extLst>
          </p:cNvPr>
          <p:cNvSpPr txBox="1">
            <a:spLocks/>
          </p:cNvSpPr>
          <p:nvPr/>
        </p:nvSpPr>
        <p:spPr>
          <a:xfrm>
            <a:off x="279918" y="149063"/>
            <a:ext cx="10058400" cy="74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Wady</a:t>
            </a:r>
            <a:r>
              <a:rPr lang="en-GB" dirty="0"/>
              <a:t> </a:t>
            </a:r>
            <a:r>
              <a:rPr lang="en-GB" dirty="0" err="1"/>
              <a:t>modulacji</a:t>
            </a:r>
            <a:r>
              <a:rPr lang="en-GB" dirty="0"/>
              <a:t> PSK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226018-F845-483A-8241-5200E914AC64}"/>
              </a:ext>
            </a:extLst>
          </p:cNvPr>
          <p:cNvSpPr txBox="1">
            <a:spLocks/>
          </p:cNvSpPr>
          <p:nvPr/>
        </p:nvSpPr>
        <p:spPr>
          <a:xfrm>
            <a:off x="279918" y="1134120"/>
            <a:ext cx="3751263" cy="51265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Bardzo małe pasmo przepustowe w porównaniu z techniką ASK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PSK używa niekoherentnych sygnałów odniesienia (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reference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signal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Aby odkodować informację binarną przesłaną przez PSK musimy użyć bardzo złożonych algorytmów (dla zadowalających rezultatów)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Implementacja PSK jest bardzo wrażliwa na różnice w fazie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Czasami PSK może wygenerować błędną modulację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pl-P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4" descr="PSK modulation and its types - Delta">
            <a:extLst>
              <a:ext uri="{FF2B5EF4-FFF2-40B4-BE49-F238E27FC236}">
                <a16:creationId xmlns:a16="http://schemas.microsoft.com/office/drawing/2014/main" id="{5C171DEC-D98F-4FAD-AF95-2E19398B2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594" y="1782390"/>
            <a:ext cx="6959200" cy="346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right Days - Dark Orange Arrow Sticker graphic by Violet Irisovna | Pixel  Scrapper Digital Scrapbooking">
            <a:hlinkClick r:id="rId3" action="ppaction://hlinksldjump"/>
            <a:extLst>
              <a:ext uri="{FF2B5EF4-FFF2-40B4-BE49-F238E27FC236}">
                <a16:creationId xmlns:a16="http://schemas.microsoft.com/office/drawing/2014/main" id="{CC77A677-D81B-4B5F-8385-F844EAC49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823" y="54283"/>
            <a:ext cx="844080" cy="8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4344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</TotalTime>
  <Words>846</Words>
  <Application>Microsoft Office PowerPoint</Application>
  <PresentationFormat>Panoramiczny</PresentationFormat>
  <Paragraphs>63</Paragraphs>
  <Slides>34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Retrospekcja</vt:lpstr>
      <vt:lpstr>Modulacja PSK</vt:lpstr>
      <vt:lpstr>Kilka słów wstępu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Modulacja PSK</dc:title>
  <dc:creator>Michał Maziec</dc:creator>
  <cp:lastModifiedBy>Michał Maziec</cp:lastModifiedBy>
  <cp:revision>3</cp:revision>
  <dcterms:created xsi:type="dcterms:W3CDTF">2021-06-05T17:16:51Z</dcterms:created>
  <dcterms:modified xsi:type="dcterms:W3CDTF">2021-06-05T23:08:37Z</dcterms:modified>
</cp:coreProperties>
</file>