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FF67-69F7-4007-87AE-4055A505F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09E5A-E120-4213-A1A4-74AD3A78C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0550-8A1E-40AF-9EDF-BAE9F930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A34B-E7A9-4A16-8499-AAE1702B498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AAF3-A276-467A-9609-F673384B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D83D0-A8B7-40EF-AEFA-29343232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E1F-E7B8-434B-B56A-C3BCA48B2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0354-0FA6-4034-9EB8-C66AFC9A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05BB9-8799-44A9-81D8-90E2009CD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F9ED-5C6D-4573-9752-3CD606EC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A34B-E7A9-4A16-8499-AAE1702B498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9A2F-ECEE-49D2-9DA6-BE7D591E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F3AE-9F0E-4C49-A6C6-8B501709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E1F-E7B8-434B-B56A-C3BCA48B2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0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F0CEE-6541-4F31-B1C1-09CA72F1F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81EC1-8155-47F0-AB5C-4BDC490D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B695-9CD2-4B87-A7FB-3C444372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A34B-E7A9-4A16-8499-AAE1702B498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60721-5A40-4F48-AE43-FF6EE0EE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9F56-B5C7-4D7B-B653-D6056E39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E1F-E7B8-434B-B56A-C3BCA48B2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6FAC-EC40-422F-9869-E5FE5B68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18B6-7F08-4666-8D17-61ACFCC4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F2929-3E32-48E1-BE94-2A7D57FC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A34B-E7A9-4A16-8499-AAE1702B498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6C10-17DA-4868-8CF3-EA15209F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9ACE6-94C0-4C30-820B-E38827A5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E1F-E7B8-434B-B56A-C3BCA48B2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3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BABB-5676-4D59-85AE-F38B408D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1D6E1-A949-4AAA-A43A-6EDDAF2C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4BA19-8BAF-4FDB-9EBF-2A73201E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A34B-E7A9-4A16-8499-AAE1702B498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A82B6-9E2D-456B-83AA-98A444C5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BA88A-F109-4D21-B9F0-D02F6BCA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E1F-E7B8-434B-B56A-C3BCA48B2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2687-83A6-42A9-8C84-8A8FD17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4423-730F-46C7-B89D-043E16F99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9BECA-970B-4A1A-92D0-A5D6511F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02765-85DF-4EA4-A4A2-6AC93357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A34B-E7A9-4A16-8499-AAE1702B498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B8BB6-E87D-4C58-825D-A87E8FD0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21794-1BAE-4414-A691-B8202C32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E1F-E7B8-434B-B56A-C3BCA48B2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ED7D-B2EC-4539-BA45-C393BA79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3BC90-E221-4313-8E92-DB3D67241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6CF7-4F02-4495-B3FE-8D90629C8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A172B-224B-480A-9FE2-4DD0B4B04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32C5F-F242-4F49-9140-1272B510C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FE6AE-DF24-46D1-BEB2-71FF3C0D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A34B-E7A9-4A16-8499-AAE1702B498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51440-7F1C-4EC3-A7E6-274CFBD8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412E1-FBB4-489E-AD63-70C0999E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E1F-E7B8-434B-B56A-C3BCA48B2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9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9729-86DC-4EF5-8D4E-11CC9CD2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C2AA0-9A2C-4C43-A557-DA037CE8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A34B-E7A9-4A16-8499-AAE1702B498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7AF3F-4459-420F-89EF-38BE7D5F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8633A-7E2D-488B-8CE0-B63DA0F6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E1F-E7B8-434B-B56A-C3BCA48B2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9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2C87F-B141-4598-BF3F-AC1EFEAF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A34B-E7A9-4A16-8499-AAE1702B498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A4A1A-68A7-4FDF-B92A-09E24017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6A34B-180A-4153-9575-37846161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E1F-E7B8-434B-B56A-C3BCA48B2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9D27-BA97-4DBA-81CC-12FC41CE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2708-F6FB-4557-A821-F5D03CA78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E2D6-366B-4470-AE29-749384A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EE224-A3AA-41CF-A86D-5BBFBE2A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A34B-E7A9-4A16-8499-AAE1702B498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71699-E70A-4AD2-BAAE-D832949A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9721D-3DED-4B47-ADB3-00D3D261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E1F-E7B8-434B-B56A-C3BCA48B2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8ED6-D7B9-41F8-8B70-9DFE6E65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75B77-83DB-4117-9F24-27CFBAE00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D49E4-1C6A-44E8-BDFD-605F5030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37D0-B61B-483A-96BD-818DF87A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A34B-E7A9-4A16-8499-AAE1702B498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1916B-1DEF-4569-A101-999A1B11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8B772-23C7-4782-894C-126F89F3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FE1F-E7B8-434B-B56A-C3BCA48B2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8582E-F7BA-4A61-9635-CD61A0D4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A5221-25AF-467A-9402-8F498C08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1663-718A-496A-A1A3-7EF98B8D4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BA34B-E7A9-4A16-8499-AAE1702B498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1D5AA-6C8E-4473-98D0-E5E700FFB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ADE0B-466A-4D29-8815-F9490A9A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FE1F-E7B8-434B-B56A-C3BCA48B2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6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348975B-75D1-4B54-B2C4-8F3B51411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91" r="-3" b="17758"/>
          <a:stretch/>
        </p:blipFill>
        <p:spPr>
          <a:xfrm>
            <a:off x="6095999" y="305571"/>
            <a:ext cx="5728548" cy="3079194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B9D13CC-4FBF-451F-9A05-549D3FB96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13" r="-3" b="17726"/>
          <a:stretch/>
        </p:blipFill>
        <p:spPr>
          <a:xfrm>
            <a:off x="6096000" y="3503982"/>
            <a:ext cx="5906610" cy="3079194"/>
          </a:xfrm>
          <a:prstGeom prst="rect">
            <a:avLst/>
          </a:prstGeom>
        </p:spPr>
      </p:pic>
      <p:pic>
        <p:nvPicPr>
          <p:cNvPr id="4" name="Picture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584404FD-F3B3-4F4B-97EC-4A416A379D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5" r="-3" b="15492"/>
          <a:stretch/>
        </p:blipFill>
        <p:spPr>
          <a:xfrm>
            <a:off x="367452" y="321734"/>
            <a:ext cx="5728548" cy="3047107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5A2499B-361F-49B1-B237-A28B447E13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50" r="-3" b="16310"/>
          <a:stretch/>
        </p:blipFill>
        <p:spPr>
          <a:xfrm>
            <a:off x="367452" y="3473235"/>
            <a:ext cx="5728547" cy="3047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0FD66-BF33-4FAB-A41C-26BDE6A2F218}"/>
              </a:ext>
            </a:extLst>
          </p:cNvPr>
          <p:cNvSpPr txBox="1"/>
          <p:nvPr/>
        </p:nvSpPr>
        <p:spPr>
          <a:xfrm>
            <a:off x="5566298" y="426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C56BD-F032-4C61-888B-FE7C583D224F}"/>
              </a:ext>
            </a:extLst>
          </p:cNvPr>
          <p:cNvSpPr txBox="1"/>
          <p:nvPr/>
        </p:nvSpPr>
        <p:spPr>
          <a:xfrm>
            <a:off x="11231732" y="426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B34037-1C7F-4378-9EB8-D43F5FB73579}"/>
              </a:ext>
            </a:extLst>
          </p:cNvPr>
          <p:cNvSpPr txBox="1"/>
          <p:nvPr/>
        </p:nvSpPr>
        <p:spPr>
          <a:xfrm>
            <a:off x="5566298" y="3552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DD60F-9C3F-4C70-B7BD-33722AB88CC8}"/>
              </a:ext>
            </a:extLst>
          </p:cNvPr>
          <p:cNvSpPr txBox="1"/>
          <p:nvPr/>
        </p:nvSpPr>
        <p:spPr>
          <a:xfrm>
            <a:off x="11218901" y="3552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2510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 Aly</dc:creator>
  <cp:lastModifiedBy>Hussein Aly</cp:lastModifiedBy>
  <cp:revision>3</cp:revision>
  <dcterms:created xsi:type="dcterms:W3CDTF">2020-04-22T20:18:38Z</dcterms:created>
  <dcterms:modified xsi:type="dcterms:W3CDTF">2020-04-22T20:20:13Z</dcterms:modified>
</cp:coreProperties>
</file>