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53B3B-949B-4B5D-9559-5A810492F3B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0352-7D17-4899-B7C9-B097A17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B0352-7D17-4899-B7C9-B097A1795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A0B4-E718-4156-8945-1744E3A35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87F03-8F8D-477A-9822-09A41AE2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5EBB-8813-4E53-ADC6-79F35E02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476-1E94-4971-A99B-8BD4E293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A1B1-7958-43E9-8A7E-51EC10CF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A4B2-C953-4579-9C50-57269300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7F8FA-E24A-4E62-8E66-FAEE8968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6231-66FD-48D0-9244-9B872978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BE0A-9D30-4725-92DC-B31D1C0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5E08-EBD0-41F5-A947-7936533B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FB4E4-CF4C-4DBF-A5EB-2A6DC4A98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23C07-713E-4075-8A95-6DBB4268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B566-61FD-44AC-8C49-7E9DE01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0CF8-7FCD-417F-97C8-0E40B956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C86C-B692-4E45-88D8-1945930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2C07-9835-4A10-8461-C99065A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37C0-9A91-4F04-BC19-106FB6F8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1424-063D-4E18-9014-35A40A9D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79C3-58D2-463F-83CB-0A7EBC28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C5FC-3FAF-40D7-AE57-278DE9D1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1666-0E3F-44F7-A088-F8946BA6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3150-63CF-4458-9B64-27E3C0F1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DFD39-FC29-4E7B-8B3F-9D6D6F37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511E-59C2-49CE-8636-CB64EF70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C541-7078-4572-AA73-7937DB5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A9D9-7928-4536-9C94-63426083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1245-136C-4F2E-87CF-8E436F65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7BCC6-245E-474F-ACDB-96FE41C14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E98A-3517-4088-A478-9D3B6F48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E8556-26E8-410B-8228-C654586D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9FB9-66F9-4ADE-AD84-3B8B3451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13BF-5748-4B3E-ABB5-B94BECBF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668B-70E9-44F0-A5BD-82E190BE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FBB4-76EA-40D5-9119-A1E8FE53E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88763-EA2E-4DF4-BADD-D082F282B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CCAD2-E494-4D93-B4E2-DEDC9F4E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36A12-D70C-4B45-913C-2B2D151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3A44F-ED80-4B48-A494-869C0FF3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C511-E01E-46E9-981E-6D806BF0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7C32-1195-48D7-B7D5-8F05C501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701E9-87DC-4F14-A9F1-0E8C167B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7D5BE-CCB0-4DAC-978B-7D600B9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3341-05E9-433B-A449-EBEEF4A0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0ECC3-F813-463E-8FC1-B6C9B4F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4EDAC-38A1-4734-B85B-81C571E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036A4-E8D6-4F2B-8D56-284B249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2EBD-4669-4596-A105-DA5BB788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4DE9-C0F3-4D9C-BFCF-347AE94D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764EE-EDC4-4018-B5E9-5B5C1206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2C51-8FDE-4585-AD6C-A0B37499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8FC7-FA65-4390-8C37-B43458B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B78D-88E4-46EE-B215-ED06267B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B6C-B766-4286-869F-D4101F66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B29F1-0FA1-4705-9EB3-7945E72BD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E206-FC28-4BE3-860C-3B737979C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4682-C5AC-4605-9A75-867648A8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C80E-04CA-485A-AB25-6992A6E1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8371-D4D6-4047-9E04-9BD72357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40A37-D548-4525-BAC4-09E85DE0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C6D3-CBA5-431D-8C74-05107082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08C6-90D7-47DE-97FF-9FEAD8DDD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CE58-312F-4717-97BC-E58EF79183F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B047-F6A2-4A24-A4D4-21C7E727E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C08B-A328-400C-ADF8-8D28202D1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4AB1-CB85-4E2D-B15B-677CC37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ADDD6DB-2E57-4905-B31C-58780589B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8" r="-3" b="9455"/>
          <a:stretch/>
        </p:blipFill>
        <p:spPr>
          <a:xfrm>
            <a:off x="6141719" y="3489163"/>
            <a:ext cx="5728548" cy="307919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321D70B-1480-45C3-A431-7AAC8E7E5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9" r="-3" b="8084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723BDE3-D24E-4C9E-A97C-C49A96BF1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5" r="-3" b="10096"/>
          <a:stretch/>
        </p:blipFill>
        <p:spPr>
          <a:xfrm>
            <a:off x="367452" y="321731"/>
            <a:ext cx="5728548" cy="304710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B861147-E048-48D9-8B35-B6893B1752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6" r="-3" b="9595"/>
          <a:stretch/>
        </p:blipFill>
        <p:spPr>
          <a:xfrm>
            <a:off x="367452" y="3489163"/>
            <a:ext cx="5728547" cy="3047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4874BF-F8F9-4BDD-956F-5CC328A36245}"/>
              </a:ext>
            </a:extLst>
          </p:cNvPr>
          <p:cNvSpPr txBox="1"/>
          <p:nvPr/>
        </p:nvSpPr>
        <p:spPr>
          <a:xfrm>
            <a:off x="5666331" y="32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8DB6-8207-4672-ACFD-31523AA01229}"/>
              </a:ext>
            </a:extLst>
          </p:cNvPr>
          <p:cNvSpPr txBox="1"/>
          <p:nvPr/>
        </p:nvSpPr>
        <p:spPr>
          <a:xfrm>
            <a:off x="11398949" y="32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112E0-E632-4459-8A97-C5109859F639}"/>
              </a:ext>
            </a:extLst>
          </p:cNvPr>
          <p:cNvSpPr txBox="1"/>
          <p:nvPr/>
        </p:nvSpPr>
        <p:spPr>
          <a:xfrm>
            <a:off x="5666330" y="348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9C376-CECD-4BF5-82E5-D8F791D9034B}"/>
              </a:ext>
            </a:extLst>
          </p:cNvPr>
          <p:cNvSpPr txBox="1"/>
          <p:nvPr/>
        </p:nvSpPr>
        <p:spPr>
          <a:xfrm>
            <a:off x="11394877" y="348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45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Aly</dc:creator>
  <cp:lastModifiedBy>Hussein Aly</cp:lastModifiedBy>
  <cp:revision>1</cp:revision>
  <dcterms:created xsi:type="dcterms:W3CDTF">2020-04-22T22:11:02Z</dcterms:created>
  <dcterms:modified xsi:type="dcterms:W3CDTF">2020-04-22T22:12:38Z</dcterms:modified>
</cp:coreProperties>
</file>